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8"/>
  </p:sldMasterIdLst>
  <p:notesMasterIdLst>
    <p:notesMasterId r:id="rId16"/>
  </p:notesMasterIdLst>
  <p:handoutMasterIdLst>
    <p:handoutMasterId r:id="rId17"/>
  </p:handoutMasterIdLst>
  <p:sldIdLst>
    <p:sldId id="264" r:id="rId9"/>
    <p:sldId id="263" r:id="rId10"/>
    <p:sldId id="276" r:id="rId11"/>
    <p:sldId id="266" r:id="rId12"/>
    <p:sldId id="281" r:id="rId13"/>
    <p:sldId id="282"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746"/>
    <a:srgbClr val="509097"/>
    <a:srgbClr val="009BDC"/>
    <a:srgbClr val="D5A716"/>
    <a:srgbClr val="FFFFFF"/>
    <a:srgbClr val="5F6971"/>
    <a:srgbClr val="4A4A4A"/>
    <a:srgbClr val="47A9C5"/>
    <a:srgbClr val="00519E"/>
    <a:srgbClr val="877D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27102A9-8310-4765-A935-A1911B00CA5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accent3"/>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96" autoAdjust="0"/>
    <p:restoredTop sz="90247" autoAdjust="0"/>
  </p:normalViewPr>
  <p:slideViewPr>
    <p:cSldViewPr snapToGrid="0" showGuides="1">
      <p:cViewPr varScale="1">
        <p:scale>
          <a:sx n="128" d="100"/>
          <a:sy n="128" d="100"/>
        </p:scale>
        <p:origin x="528"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740" y="-18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crugroup.sharepoint.com/sites/ehub-consulting/Consulting%20Active%20Projects/International%20Copper%20Association/Future%20Competitive%20Market%20Share%20AUG2023/Working%20files/Models%20and%20forecast/Main%20models/Up%20to%20date%20model%20(24-01-2024)%20shares%20approach/Copper%20Semis%20"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crugroup.sharepoint.com/sites/ehub-consulting/Consulting%20Active%20Projects/International%20Copper%20Association/Future%20Competitive%20Market%20Share%20AUG2023/Working%20files/Models%20and%20forecast/Main%20models/Up%20to%20date%20model%20(24-01-2024)%20shares%20approach/WAC%20LT%20foreca"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crugroup.sharepoint.com/sites/ehub-consulting/Consulting%20Active%20Projects/International%20Copper%20Association/Future%20Competitive%20Market%20Share%20AUG2023/Working%20files/Models%20and%20forecast/Main%20models/Up%20to%20date%20model%20(24-01-2024)%20shares%20approach/WAC%20LT%20foreca"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crugroup.sharepoint.com/sites/ehub-consulting/Consulting%20Active%20Projects/International%20Copper%20Association/Future%20Competitive%20Market%20Share%20AUG2023/Working%20files/Models%20and%20forecast/Main%20models/Up%20to%20date%20model%20(24-01-2024)%20shares%20approach/WAC%20LT%20foreca"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crugroup.sharepoint.com/sites/ehub-consulting/Consulting%20Active%20Projects/International%20Copper%20Association/Future%20Competitive%20Market%20Share%20AUG2023/Working%20files/Models%20and%20forecast/Main%20models/Up%20to%20date%20model%20(24-01-2024)%20shares%20approach/WAC%20LT%20foreca"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crugroup.sharepoint.com/sites/ehub-consulting/Consulting%20Active%20Projects/International%20Copper%20Association/Future%20Competitive%20Market%20Share%20AUG2023/Working%20files/Models%20and%20forecast/Main%20models/Up%20to%20date%20model%20(24-01-2024)%20shares%20approach/Copper%20Semis%20"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krisztinakalman-schueler\Dropbox\DMM\2023\Copper%20substitution%20and%20marketshares\data%20analysis\2023%20Substitution%20Data%20analysis-%20Master-%20WIP.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35585459302868"/>
          <c:y val="7.2881182080283879E-2"/>
          <c:w val="0.4582380151387721"/>
          <c:h val="0.78914972994520527"/>
        </c:manualLayout>
      </c:layout>
      <c:barChart>
        <c:barDir val="col"/>
        <c:grouping val="stacked"/>
        <c:varyColors val="0"/>
        <c:ser>
          <c:idx val="0"/>
          <c:order val="0"/>
          <c:tx>
            <c:v>Europe</c:v>
          </c:tx>
          <c:spPr>
            <a:solidFill>
              <a:srgbClr val="7030A0"/>
            </a:solidFill>
            <a:ln>
              <a:noFill/>
            </a:ln>
            <a:effectLst/>
          </c:spPr>
          <c:invertIfNegative val="0"/>
          <c:cat>
            <c:numRef>
              <c:f>'[Copper Semis LT forecast_Jan24_shares.xlsx]Brass mill charts'!$M$107:$AG$107</c:f>
              <c:numCache>
                <c:formatCode>General</c:formatCode>
                <c:ptCount val="5"/>
                <c:pt idx="0">
                  <c:v>2020</c:v>
                </c:pt>
                <c:pt idx="1">
                  <c:v>2025</c:v>
                </c:pt>
                <c:pt idx="2">
                  <c:v>2030</c:v>
                </c:pt>
                <c:pt idx="3">
                  <c:v>2035</c:v>
                </c:pt>
                <c:pt idx="4">
                  <c:v>2040</c:v>
                </c:pt>
              </c:numCache>
              <c:extLst/>
            </c:numRef>
          </c:cat>
          <c:val>
            <c:numRef>
              <c:f>'[Copper Semis LT forecast_Jan24_shares.xlsx]Brass mill charts'!$M$108:$AG$108</c:f>
              <c:numCache>
                <c:formatCode>0</c:formatCode>
                <c:ptCount val="5"/>
                <c:pt idx="0">
                  <c:v>2410.3885592352344</c:v>
                </c:pt>
                <c:pt idx="1">
                  <c:v>2646.6118291312296</c:v>
                </c:pt>
                <c:pt idx="2">
                  <c:v>2989.9377982113683</c:v>
                </c:pt>
                <c:pt idx="3">
                  <c:v>3240.2463714508208</c:v>
                </c:pt>
                <c:pt idx="4">
                  <c:v>3260.2872046534703</c:v>
                </c:pt>
              </c:numCache>
              <c:extLst/>
            </c:numRef>
          </c:val>
          <c:extLst>
            <c:ext xmlns:c16="http://schemas.microsoft.com/office/drawing/2014/chart" uri="{C3380CC4-5D6E-409C-BE32-E72D297353CC}">
              <c16:uniqueId val="{00000000-9521-4847-BBDC-8770BC3C25B8}"/>
            </c:ext>
          </c:extLst>
        </c:ser>
        <c:ser>
          <c:idx val="1"/>
          <c:order val="1"/>
          <c:tx>
            <c:v>China</c:v>
          </c:tx>
          <c:spPr>
            <a:solidFill>
              <a:schemeClr val="accent2"/>
            </a:solidFill>
            <a:ln>
              <a:noFill/>
            </a:ln>
            <a:effectLst/>
          </c:spPr>
          <c:invertIfNegative val="0"/>
          <c:cat>
            <c:numRef>
              <c:f>'[Copper Semis LT forecast_Jan24_shares.xlsx]Brass mill charts'!$M$107:$AG$107</c:f>
              <c:numCache>
                <c:formatCode>General</c:formatCode>
                <c:ptCount val="5"/>
                <c:pt idx="0">
                  <c:v>2020</c:v>
                </c:pt>
                <c:pt idx="1">
                  <c:v>2025</c:v>
                </c:pt>
                <c:pt idx="2">
                  <c:v>2030</c:v>
                </c:pt>
                <c:pt idx="3">
                  <c:v>2035</c:v>
                </c:pt>
                <c:pt idx="4">
                  <c:v>2040</c:v>
                </c:pt>
              </c:numCache>
              <c:extLst/>
            </c:numRef>
          </c:cat>
          <c:val>
            <c:numRef>
              <c:f>'[Copper Semis LT forecast_Jan24_shares.xlsx]Brass mill charts'!$M$109:$AG$109</c:f>
              <c:numCache>
                <c:formatCode>0</c:formatCode>
                <c:ptCount val="5"/>
                <c:pt idx="0">
                  <c:v>9150.717055668074</c:v>
                </c:pt>
                <c:pt idx="1">
                  <c:v>10385.268305625021</c:v>
                </c:pt>
                <c:pt idx="2">
                  <c:v>10552.781554226949</c:v>
                </c:pt>
                <c:pt idx="3">
                  <c:v>10404.396625381318</c:v>
                </c:pt>
                <c:pt idx="4">
                  <c:v>10290.975069894579</c:v>
                </c:pt>
              </c:numCache>
              <c:extLst/>
            </c:numRef>
          </c:val>
          <c:extLst>
            <c:ext xmlns:c16="http://schemas.microsoft.com/office/drawing/2014/chart" uri="{C3380CC4-5D6E-409C-BE32-E72D297353CC}">
              <c16:uniqueId val="{00000001-9521-4847-BBDC-8770BC3C25B8}"/>
            </c:ext>
          </c:extLst>
        </c:ser>
        <c:ser>
          <c:idx val="2"/>
          <c:order val="2"/>
          <c:tx>
            <c:v>North America</c:v>
          </c:tx>
          <c:spPr>
            <a:solidFill>
              <a:schemeClr val="accent3"/>
            </a:solidFill>
            <a:ln>
              <a:noFill/>
            </a:ln>
            <a:effectLst/>
          </c:spPr>
          <c:invertIfNegative val="0"/>
          <c:cat>
            <c:numRef>
              <c:f>'[Copper Semis LT forecast_Jan24_shares.xlsx]Brass mill charts'!$M$107:$AG$107</c:f>
              <c:numCache>
                <c:formatCode>General</c:formatCode>
                <c:ptCount val="5"/>
                <c:pt idx="0">
                  <c:v>2020</c:v>
                </c:pt>
                <c:pt idx="1">
                  <c:v>2025</c:v>
                </c:pt>
                <c:pt idx="2">
                  <c:v>2030</c:v>
                </c:pt>
                <c:pt idx="3">
                  <c:v>2035</c:v>
                </c:pt>
                <c:pt idx="4">
                  <c:v>2040</c:v>
                </c:pt>
              </c:numCache>
              <c:extLst/>
            </c:numRef>
          </c:cat>
          <c:val>
            <c:numRef>
              <c:f>'[Copper Semis LT forecast_Jan24_shares.xlsx]Brass mill charts'!$M$110:$AG$110</c:f>
              <c:numCache>
                <c:formatCode>0</c:formatCode>
                <c:ptCount val="5"/>
                <c:pt idx="0">
                  <c:v>1782.5655997872725</c:v>
                </c:pt>
                <c:pt idx="1">
                  <c:v>2105.9964734912737</c:v>
                </c:pt>
                <c:pt idx="2">
                  <c:v>2588.3438500425536</c:v>
                </c:pt>
                <c:pt idx="3">
                  <c:v>2883.999427700056</c:v>
                </c:pt>
                <c:pt idx="4">
                  <c:v>3001.5802591601059</c:v>
                </c:pt>
              </c:numCache>
              <c:extLst/>
            </c:numRef>
          </c:val>
          <c:extLst>
            <c:ext xmlns:c16="http://schemas.microsoft.com/office/drawing/2014/chart" uri="{C3380CC4-5D6E-409C-BE32-E72D297353CC}">
              <c16:uniqueId val="{00000002-9521-4847-BBDC-8770BC3C25B8}"/>
            </c:ext>
          </c:extLst>
        </c:ser>
        <c:ser>
          <c:idx val="3"/>
          <c:order val="3"/>
          <c:tx>
            <c:v>C&amp;S America</c:v>
          </c:tx>
          <c:spPr>
            <a:solidFill>
              <a:srgbClr val="92D050"/>
            </a:solidFill>
            <a:ln>
              <a:noFill/>
            </a:ln>
            <a:effectLst/>
          </c:spPr>
          <c:invertIfNegative val="0"/>
          <c:cat>
            <c:numRef>
              <c:f>'[Copper Semis LT forecast_Jan24_shares.xlsx]Brass mill charts'!$M$107:$AG$107</c:f>
              <c:numCache>
                <c:formatCode>General</c:formatCode>
                <c:ptCount val="5"/>
                <c:pt idx="0">
                  <c:v>2020</c:v>
                </c:pt>
                <c:pt idx="1">
                  <c:v>2025</c:v>
                </c:pt>
                <c:pt idx="2">
                  <c:v>2030</c:v>
                </c:pt>
                <c:pt idx="3">
                  <c:v>2035</c:v>
                </c:pt>
                <c:pt idx="4">
                  <c:v>2040</c:v>
                </c:pt>
              </c:numCache>
              <c:extLst/>
            </c:numRef>
          </c:cat>
          <c:val>
            <c:numRef>
              <c:f>'[Copper Semis LT forecast_Jan24_shares.xlsx]Brass mill charts'!$M$111:$AG$111</c:f>
              <c:numCache>
                <c:formatCode>0</c:formatCode>
                <c:ptCount val="5"/>
                <c:pt idx="0">
                  <c:v>314.38612281657254</c:v>
                </c:pt>
                <c:pt idx="1">
                  <c:v>341.9217546324623</c:v>
                </c:pt>
                <c:pt idx="2">
                  <c:v>402.79905564630081</c:v>
                </c:pt>
                <c:pt idx="3">
                  <c:v>452.79430861429455</c:v>
                </c:pt>
                <c:pt idx="4">
                  <c:v>470.20392586347936</c:v>
                </c:pt>
              </c:numCache>
              <c:extLst/>
            </c:numRef>
          </c:val>
          <c:extLst>
            <c:ext xmlns:c16="http://schemas.microsoft.com/office/drawing/2014/chart" uri="{C3380CC4-5D6E-409C-BE32-E72D297353CC}">
              <c16:uniqueId val="{00000003-9521-4847-BBDC-8770BC3C25B8}"/>
            </c:ext>
          </c:extLst>
        </c:ser>
        <c:ser>
          <c:idx val="4"/>
          <c:order val="4"/>
          <c:tx>
            <c:v>North East Asia</c:v>
          </c:tx>
          <c:spPr>
            <a:solidFill>
              <a:schemeClr val="accent5"/>
            </a:solidFill>
            <a:ln>
              <a:noFill/>
            </a:ln>
            <a:effectLst/>
          </c:spPr>
          <c:invertIfNegative val="0"/>
          <c:cat>
            <c:numRef>
              <c:f>'[Copper Semis LT forecast_Jan24_shares.xlsx]Brass mill charts'!$M$107:$AG$107</c:f>
              <c:numCache>
                <c:formatCode>General</c:formatCode>
                <c:ptCount val="5"/>
                <c:pt idx="0">
                  <c:v>2020</c:v>
                </c:pt>
                <c:pt idx="1">
                  <c:v>2025</c:v>
                </c:pt>
                <c:pt idx="2">
                  <c:v>2030</c:v>
                </c:pt>
                <c:pt idx="3">
                  <c:v>2035</c:v>
                </c:pt>
                <c:pt idx="4">
                  <c:v>2040</c:v>
                </c:pt>
              </c:numCache>
              <c:extLst/>
            </c:numRef>
          </c:cat>
          <c:val>
            <c:numRef>
              <c:f>'[Copper Semis LT forecast_Jan24_shares.xlsx]Brass mill charts'!$M$112:$AG$112</c:f>
              <c:numCache>
                <c:formatCode>0</c:formatCode>
                <c:ptCount val="5"/>
                <c:pt idx="0">
                  <c:v>1969.8658740574915</c:v>
                </c:pt>
                <c:pt idx="1">
                  <c:v>2066.9683209756849</c:v>
                </c:pt>
                <c:pt idx="2">
                  <c:v>2151.3605287558453</c:v>
                </c:pt>
                <c:pt idx="3">
                  <c:v>2201.3034145498518</c:v>
                </c:pt>
                <c:pt idx="4">
                  <c:v>2190.1498128299099</c:v>
                </c:pt>
              </c:numCache>
              <c:extLst/>
            </c:numRef>
          </c:val>
          <c:extLst>
            <c:ext xmlns:c16="http://schemas.microsoft.com/office/drawing/2014/chart" uri="{C3380CC4-5D6E-409C-BE32-E72D297353CC}">
              <c16:uniqueId val="{00000004-9521-4847-BBDC-8770BC3C25B8}"/>
            </c:ext>
          </c:extLst>
        </c:ser>
        <c:ser>
          <c:idx val="5"/>
          <c:order val="5"/>
          <c:tx>
            <c:v>India</c:v>
          </c:tx>
          <c:spPr>
            <a:solidFill>
              <a:schemeClr val="accent6"/>
            </a:solidFill>
            <a:ln>
              <a:noFill/>
            </a:ln>
            <a:effectLst/>
          </c:spPr>
          <c:invertIfNegative val="0"/>
          <c:cat>
            <c:numRef>
              <c:f>'[Copper Semis LT forecast_Jan24_shares.xlsx]Brass mill charts'!$M$107:$AG$107</c:f>
              <c:numCache>
                <c:formatCode>General</c:formatCode>
                <c:ptCount val="5"/>
                <c:pt idx="0">
                  <c:v>2020</c:v>
                </c:pt>
                <c:pt idx="1">
                  <c:v>2025</c:v>
                </c:pt>
                <c:pt idx="2">
                  <c:v>2030</c:v>
                </c:pt>
                <c:pt idx="3">
                  <c:v>2035</c:v>
                </c:pt>
                <c:pt idx="4">
                  <c:v>2040</c:v>
                </c:pt>
              </c:numCache>
              <c:extLst/>
            </c:numRef>
          </c:cat>
          <c:val>
            <c:numRef>
              <c:f>'[Copper Semis LT forecast_Jan24_shares.xlsx]Brass mill charts'!$M$113:$AG$113</c:f>
              <c:numCache>
                <c:formatCode>0</c:formatCode>
                <c:ptCount val="5"/>
                <c:pt idx="0">
                  <c:v>493.4362271208422</c:v>
                </c:pt>
                <c:pt idx="1">
                  <c:v>769.49179795094358</c:v>
                </c:pt>
                <c:pt idx="2">
                  <c:v>1074.4933548871988</c:v>
                </c:pt>
                <c:pt idx="3">
                  <c:v>1548.5726720086971</c:v>
                </c:pt>
                <c:pt idx="4">
                  <c:v>1923.2739241038018</c:v>
                </c:pt>
              </c:numCache>
              <c:extLst/>
            </c:numRef>
          </c:val>
          <c:extLst>
            <c:ext xmlns:c16="http://schemas.microsoft.com/office/drawing/2014/chart" uri="{C3380CC4-5D6E-409C-BE32-E72D297353CC}">
              <c16:uniqueId val="{00000005-9521-4847-BBDC-8770BC3C25B8}"/>
            </c:ext>
          </c:extLst>
        </c:ser>
        <c:ser>
          <c:idx val="6"/>
          <c:order val="6"/>
          <c:tx>
            <c:v>ASEAN</c:v>
          </c:tx>
          <c:spPr>
            <a:solidFill>
              <a:schemeClr val="accent1">
                <a:lumMod val="60000"/>
              </a:schemeClr>
            </a:solidFill>
            <a:ln>
              <a:noFill/>
            </a:ln>
            <a:effectLst/>
          </c:spPr>
          <c:invertIfNegative val="0"/>
          <c:cat>
            <c:numRef>
              <c:f>'[Copper Semis LT forecast_Jan24_shares.xlsx]Brass mill charts'!$M$107:$AG$107</c:f>
              <c:numCache>
                <c:formatCode>General</c:formatCode>
                <c:ptCount val="5"/>
                <c:pt idx="0">
                  <c:v>2020</c:v>
                </c:pt>
                <c:pt idx="1">
                  <c:v>2025</c:v>
                </c:pt>
                <c:pt idx="2">
                  <c:v>2030</c:v>
                </c:pt>
                <c:pt idx="3">
                  <c:v>2035</c:v>
                </c:pt>
                <c:pt idx="4">
                  <c:v>2040</c:v>
                </c:pt>
              </c:numCache>
              <c:extLst/>
            </c:numRef>
          </c:cat>
          <c:val>
            <c:numRef>
              <c:f>'[Copper Semis LT forecast_Jan24_shares.xlsx]Brass mill charts'!$M$114:$AG$114</c:f>
              <c:numCache>
                <c:formatCode>0</c:formatCode>
                <c:ptCount val="5"/>
                <c:pt idx="0">
                  <c:v>869.50906760271619</c:v>
                </c:pt>
                <c:pt idx="1">
                  <c:v>1173.5372569012377</c:v>
                </c:pt>
                <c:pt idx="2">
                  <c:v>1643.6316887236749</c:v>
                </c:pt>
                <c:pt idx="3">
                  <c:v>2252.9628660433277</c:v>
                </c:pt>
                <c:pt idx="4">
                  <c:v>2832.8954668774845</c:v>
                </c:pt>
              </c:numCache>
              <c:extLst/>
            </c:numRef>
          </c:val>
          <c:extLst>
            <c:ext xmlns:c16="http://schemas.microsoft.com/office/drawing/2014/chart" uri="{C3380CC4-5D6E-409C-BE32-E72D297353CC}">
              <c16:uniqueId val="{00000006-9521-4847-BBDC-8770BC3C25B8}"/>
            </c:ext>
          </c:extLst>
        </c:ser>
        <c:ser>
          <c:idx val="7"/>
          <c:order val="7"/>
          <c:tx>
            <c:v>RoW</c:v>
          </c:tx>
          <c:spPr>
            <a:solidFill>
              <a:srgbClr val="FB4E14"/>
            </a:solidFill>
            <a:ln>
              <a:noFill/>
            </a:ln>
            <a:effectLst/>
          </c:spPr>
          <c:invertIfNegative val="0"/>
          <c:cat>
            <c:numRef>
              <c:f>'[Copper Semis LT forecast_Jan24_shares.xlsx]Brass mill charts'!$M$107:$AG$107</c:f>
              <c:numCache>
                <c:formatCode>General</c:formatCode>
                <c:ptCount val="5"/>
                <c:pt idx="0">
                  <c:v>2020</c:v>
                </c:pt>
                <c:pt idx="1">
                  <c:v>2025</c:v>
                </c:pt>
                <c:pt idx="2">
                  <c:v>2030</c:v>
                </c:pt>
                <c:pt idx="3">
                  <c:v>2035</c:v>
                </c:pt>
                <c:pt idx="4">
                  <c:v>2040</c:v>
                </c:pt>
              </c:numCache>
              <c:extLst/>
            </c:numRef>
          </c:cat>
          <c:val>
            <c:numRef>
              <c:f>'[Copper Semis LT forecast_Jan24_shares.xlsx]Brass mill charts'!$M$115:$AG$115</c:f>
              <c:numCache>
                <c:formatCode>0</c:formatCode>
                <c:ptCount val="5"/>
                <c:pt idx="0">
                  <c:v>646.78100954983802</c:v>
                </c:pt>
                <c:pt idx="1">
                  <c:v>739.84022142109916</c:v>
                </c:pt>
                <c:pt idx="2">
                  <c:v>860.95914155116145</c:v>
                </c:pt>
                <c:pt idx="3">
                  <c:v>1023.4608914401656</c:v>
                </c:pt>
                <c:pt idx="4">
                  <c:v>1216.7890359444032</c:v>
                </c:pt>
              </c:numCache>
              <c:extLst/>
            </c:numRef>
          </c:val>
          <c:extLst>
            <c:ext xmlns:c16="http://schemas.microsoft.com/office/drawing/2014/chart" uri="{C3380CC4-5D6E-409C-BE32-E72D297353CC}">
              <c16:uniqueId val="{00000007-9521-4847-BBDC-8770BC3C25B8}"/>
            </c:ext>
          </c:extLst>
        </c:ser>
        <c:dLbls>
          <c:showLegendKey val="0"/>
          <c:showVal val="0"/>
          <c:showCatName val="0"/>
          <c:showSerName val="0"/>
          <c:showPercent val="0"/>
          <c:showBubbleSize val="0"/>
        </c:dLbls>
        <c:gapWidth val="150"/>
        <c:overlap val="100"/>
        <c:axId val="1601479744"/>
        <c:axId val="1525981775"/>
      </c:barChart>
      <c:catAx>
        <c:axId val="16014797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525981775"/>
        <c:crosses val="autoZero"/>
        <c:auto val="1"/>
        <c:lblAlgn val="ctr"/>
        <c:lblOffset val="100"/>
        <c:noMultiLvlLbl val="0"/>
      </c:catAx>
      <c:valAx>
        <c:axId val="1525981775"/>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601479744"/>
        <c:crosses val="autoZero"/>
        <c:crossBetween val="between"/>
      </c:valAx>
      <c:spPr>
        <a:noFill/>
        <a:ln>
          <a:noFill/>
        </a:ln>
        <a:effectLst/>
      </c:spPr>
    </c:plotArea>
    <c:legend>
      <c:legendPos val="r"/>
      <c:layout>
        <c:manualLayout>
          <c:xMode val="edge"/>
          <c:yMode val="edge"/>
          <c:x val="0.6812106345201383"/>
          <c:y val="0.16868596141051231"/>
          <c:w val="0.30098729090739185"/>
          <c:h val="0.602775559991128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910150891632373"/>
          <c:y val="7.7871432481242453E-2"/>
          <c:w val="0.53087962962962965"/>
          <c:h val="0.70432172540932381"/>
        </c:manualLayout>
      </c:layout>
      <c:barChart>
        <c:barDir val="bar"/>
        <c:grouping val="stacked"/>
        <c:varyColors val="0"/>
        <c:ser>
          <c:idx val="0"/>
          <c:order val="0"/>
          <c:tx>
            <c:v>Copper</c:v>
          </c:tx>
          <c:spPr>
            <a:solidFill>
              <a:srgbClr val="1F17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'[WAC LT forecast_31Jan24_Shares.xlsx]Shares for Cu-cable'!$F$77:$I$77</c:f>
              <c:strCache>
                <c:ptCount val="4"/>
                <c:pt idx="0">
                  <c:v>WW</c:v>
                </c:pt>
                <c:pt idx="1">
                  <c:v>PC</c:v>
                </c:pt>
                <c:pt idx="2">
                  <c:v>LVE(Auto)</c:v>
                </c:pt>
                <c:pt idx="3">
                  <c:v>LVE(Construction and other)</c:v>
                </c:pt>
              </c:strCache>
            </c:strRef>
          </c:cat>
          <c:val>
            <c:numRef>
              <c:f>'[WAC LT forecast_31Jan24_Shares.xlsx]Shares for Cu-cable'!$F$78:$I$78</c:f>
              <c:numCache>
                <c:formatCode>0%</c:formatCode>
                <c:ptCount val="4"/>
                <c:pt idx="0">
                  <c:v>0.87923081381977486</c:v>
                </c:pt>
                <c:pt idx="1">
                  <c:v>0.64270975574787792</c:v>
                </c:pt>
                <c:pt idx="2">
                  <c:v>0.95</c:v>
                </c:pt>
                <c:pt idx="3">
                  <c:v>0.95</c:v>
                </c:pt>
              </c:numCache>
            </c:numRef>
          </c:val>
          <c:extLst>
            <c:ext xmlns:c16="http://schemas.microsoft.com/office/drawing/2014/chart" uri="{C3380CC4-5D6E-409C-BE32-E72D297353CC}">
              <c16:uniqueId val="{00000000-1664-4E8C-9083-D6F551C16DE9}"/>
            </c:ext>
          </c:extLst>
        </c:ser>
        <c:ser>
          <c:idx val="1"/>
          <c:order val="1"/>
          <c:tx>
            <c:v>Aluminium</c:v>
          </c:tx>
          <c:spPr>
            <a:solidFill>
              <a:schemeClr val="tx2">
                <a:lumMod val="50000"/>
                <a:lumOff val="50000"/>
              </a:schemeClr>
            </a:solidFill>
            <a:ln>
              <a:noFill/>
            </a:ln>
            <a:effectLst/>
          </c:spPr>
          <c:invertIfNegative val="0"/>
          <c:cat>
            <c:strRef>
              <c:f>'[WAC LT forecast_31Jan24_Shares.xlsx]Shares for Cu-cable'!$F$77:$I$77</c:f>
              <c:strCache>
                <c:ptCount val="4"/>
                <c:pt idx="0">
                  <c:v>WW</c:v>
                </c:pt>
                <c:pt idx="1">
                  <c:v>PC</c:v>
                </c:pt>
                <c:pt idx="2">
                  <c:v>LVE(Auto)</c:v>
                </c:pt>
                <c:pt idx="3">
                  <c:v>LVE(Construction and other)</c:v>
                </c:pt>
              </c:strCache>
            </c:strRef>
          </c:cat>
          <c:val>
            <c:numRef>
              <c:f>'[WAC LT forecast_31Jan24_Shares.xlsx]Shares for Cu-cable'!$F$79:$I$79</c:f>
              <c:numCache>
                <c:formatCode>0%</c:formatCode>
                <c:ptCount val="4"/>
                <c:pt idx="0">
                  <c:v>0.12076918618022514</c:v>
                </c:pt>
                <c:pt idx="1">
                  <c:v>0.35729024425212208</c:v>
                </c:pt>
                <c:pt idx="2">
                  <c:v>5.0000000000000044E-2</c:v>
                </c:pt>
                <c:pt idx="3">
                  <c:v>5.0000000000000044E-2</c:v>
                </c:pt>
              </c:numCache>
            </c:numRef>
          </c:val>
          <c:extLst>
            <c:ext xmlns:c16="http://schemas.microsoft.com/office/drawing/2014/chart" uri="{C3380CC4-5D6E-409C-BE32-E72D297353CC}">
              <c16:uniqueId val="{00000001-1664-4E8C-9083-D6F551C16DE9}"/>
            </c:ext>
          </c:extLst>
        </c:ser>
        <c:dLbls>
          <c:showLegendKey val="0"/>
          <c:showVal val="0"/>
          <c:showCatName val="0"/>
          <c:showSerName val="0"/>
          <c:showPercent val="0"/>
          <c:showBubbleSize val="0"/>
        </c:dLbls>
        <c:gapWidth val="100"/>
        <c:overlap val="100"/>
        <c:axId val="925527024"/>
        <c:axId val="245258319"/>
      </c:barChart>
      <c:catAx>
        <c:axId val="925527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45258319"/>
        <c:crosses val="autoZero"/>
        <c:auto val="1"/>
        <c:lblAlgn val="ctr"/>
        <c:lblOffset val="100"/>
        <c:noMultiLvlLbl val="0"/>
      </c:catAx>
      <c:valAx>
        <c:axId val="245258319"/>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25527024"/>
        <c:crosses val="autoZero"/>
        <c:crossBetween val="between"/>
      </c:valAx>
      <c:spPr>
        <a:noFill/>
        <a:ln>
          <a:noFill/>
        </a:ln>
        <a:effectLst/>
      </c:spPr>
    </c:plotArea>
    <c:legend>
      <c:legendPos val="t"/>
      <c:layout>
        <c:manualLayout>
          <c:xMode val="edge"/>
          <c:yMode val="edge"/>
          <c:x val="0.453251248005764"/>
          <c:y val="1.0440101237345331E-2"/>
          <c:w val="0.45178016730080145"/>
          <c:h val="8.20209750566893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3285436312431247"/>
          <c:y val="4.3090468633455122E-2"/>
          <c:w val="0.47981544754116723"/>
          <c:h val="0.84484792492259131"/>
        </c:manualLayout>
      </c:layout>
      <c:barChart>
        <c:barDir val="bar"/>
        <c:grouping val="stacked"/>
        <c:varyColors val="0"/>
        <c:ser>
          <c:idx val="0"/>
          <c:order val="0"/>
          <c:tx>
            <c:v>Copper</c:v>
          </c:tx>
          <c:spPr>
            <a:solidFill>
              <a:srgbClr val="1F17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'[WAC LT forecast_31Jan24_Shares.xlsx]Shares for Cu-cable'!$F$82:$I$82</c:f>
              <c:strCache>
                <c:ptCount val="4"/>
                <c:pt idx="0">
                  <c:v>WW</c:v>
                </c:pt>
                <c:pt idx="1">
                  <c:v>PC</c:v>
                </c:pt>
                <c:pt idx="2">
                  <c:v>LVE(Auto)</c:v>
                </c:pt>
                <c:pt idx="3">
                  <c:v>LVE(Construction and other)</c:v>
                </c:pt>
              </c:strCache>
            </c:strRef>
          </c:cat>
          <c:val>
            <c:numRef>
              <c:f>'[WAC LT forecast_31Jan24_Shares.xlsx]Shares for Cu-cable'!$F$83:$I$83</c:f>
              <c:numCache>
                <c:formatCode>0%</c:formatCode>
                <c:ptCount val="4"/>
                <c:pt idx="0">
                  <c:v>0.85708511109840868</c:v>
                </c:pt>
                <c:pt idx="1">
                  <c:v>0.59212585053907119</c:v>
                </c:pt>
                <c:pt idx="2">
                  <c:v>0.85</c:v>
                </c:pt>
                <c:pt idx="3">
                  <c:v>0.94</c:v>
                </c:pt>
              </c:numCache>
            </c:numRef>
          </c:val>
          <c:extLst>
            <c:ext xmlns:c16="http://schemas.microsoft.com/office/drawing/2014/chart" uri="{C3380CC4-5D6E-409C-BE32-E72D297353CC}">
              <c16:uniqueId val="{00000000-A8AE-418B-BB0E-E846BF586959}"/>
            </c:ext>
          </c:extLst>
        </c:ser>
        <c:ser>
          <c:idx val="1"/>
          <c:order val="1"/>
          <c:tx>
            <c:v>Aluminium</c:v>
          </c:tx>
          <c:spPr>
            <a:solidFill>
              <a:schemeClr val="tx2">
                <a:lumMod val="50000"/>
                <a:lumOff val="50000"/>
              </a:schemeClr>
            </a:solidFill>
            <a:ln>
              <a:noFill/>
            </a:ln>
            <a:effectLst/>
          </c:spPr>
          <c:invertIfNegative val="0"/>
          <c:cat>
            <c:strRef>
              <c:f>'[WAC LT forecast_31Jan24_Shares.xlsx]Shares for Cu-cable'!$F$82:$I$82</c:f>
              <c:strCache>
                <c:ptCount val="4"/>
                <c:pt idx="0">
                  <c:v>WW</c:v>
                </c:pt>
                <c:pt idx="1">
                  <c:v>PC</c:v>
                </c:pt>
                <c:pt idx="2">
                  <c:v>LVE(Auto)</c:v>
                </c:pt>
                <c:pt idx="3">
                  <c:v>LVE(Construction and other)</c:v>
                </c:pt>
              </c:strCache>
            </c:strRef>
          </c:cat>
          <c:val>
            <c:numRef>
              <c:f>'[WAC LT forecast_31Jan24_Shares.xlsx]Shares for Cu-cable'!$F$84:$I$84</c:f>
              <c:numCache>
                <c:formatCode>0%</c:formatCode>
                <c:ptCount val="4"/>
                <c:pt idx="0">
                  <c:v>0.14291488890159132</c:v>
                </c:pt>
                <c:pt idx="1">
                  <c:v>0.40787414946092881</c:v>
                </c:pt>
                <c:pt idx="2">
                  <c:v>0.15000000000000002</c:v>
                </c:pt>
                <c:pt idx="3">
                  <c:v>6.0000000000000053E-2</c:v>
                </c:pt>
              </c:numCache>
            </c:numRef>
          </c:val>
          <c:extLst>
            <c:ext xmlns:c16="http://schemas.microsoft.com/office/drawing/2014/chart" uri="{C3380CC4-5D6E-409C-BE32-E72D297353CC}">
              <c16:uniqueId val="{00000001-A8AE-418B-BB0E-E846BF586959}"/>
            </c:ext>
          </c:extLst>
        </c:ser>
        <c:dLbls>
          <c:showLegendKey val="0"/>
          <c:showVal val="0"/>
          <c:showCatName val="0"/>
          <c:showSerName val="0"/>
          <c:showPercent val="0"/>
          <c:showBubbleSize val="0"/>
        </c:dLbls>
        <c:gapWidth val="100"/>
        <c:overlap val="100"/>
        <c:axId val="909941968"/>
        <c:axId val="788236560"/>
      </c:barChart>
      <c:catAx>
        <c:axId val="909941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88236560"/>
        <c:crosses val="autoZero"/>
        <c:auto val="1"/>
        <c:lblAlgn val="ctr"/>
        <c:lblOffset val="100"/>
        <c:noMultiLvlLbl val="0"/>
      </c:catAx>
      <c:valAx>
        <c:axId val="788236560"/>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09941968"/>
        <c:crosses val="autoZero"/>
        <c:crossBetween val="between"/>
        <c:majorUnit val="0.2"/>
      </c:valAx>
      <c:spPr>
        <a:noFill/>
        <a:ln>
          <a:noFill/>
        </a:ln>
        <a:effectLst/>
      </c:spPr>
    </c:plotArea>
    <c:legend>
      <c:legendPos val="t"/>
      <c:layout>
        <c:manualLayout>
          <c:xMode val="edge"/>
          <c:yMode val="edge"/>
          <c:x val="0.45897010395664289"/>
          <c:y val="2.2496771981259469E-3"/>
          <c:w val="0.40801811681714606"/>
          <c:h val="8.21407137064071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59182190513939"/>
          <c:y val="9.9239380114584594E-2"/>
          <c:w val="0.39411943453560577"/>
          <c:h val="0.76179203424002495"/>
        </c:manualLayout>
      </c:layout>
      <c:pieChart>
        <c:varyColors val="1"/>
        <c:ser>
          <c:idx val="0"/>
          <c:order val="0"/>
          <c:spPr>
            <a:solidFill>
              <a:schemeClr val="tx2">
                <a:lumMod val="50000"/>
                <a:lumOff val="50000"/>
              </a:schemeClr>
            </a:solidFill>
          </c:spPr>
          <c:dPt>
            <c:idx val="0"/>
            <c:bubble3D val="0"/>
            <c:spPr>
              <a:solidFill>
                <a:srgbClr val="1F1746"/>
              </a:solidFill>
              <a:ln w="19050">
                <a:solidFill>
                  <a:schemeClr val="lt1"/>
                </a:solidFill>
              </a:ln>
              <a:effectLst/>
            </c:spPr>
            <c:extLst>
              <c:ext xmlns:c16="http://schemas.microsoft.com/office/drawing/2014/chart" uri="{C3380CC4-5D6E-409C-BE32-E72D297353CC}">
                <c16:uniqueId val="{00000001-0000-4D3C-B1F7-295ED350D89B}"/>
              </c:ext>
            </c:extLst>
          </c:dPt>
          <c:dPt>
            <c:idx val="1"/>
            <c:bubble3D val="0"/>
            <c:spPr>
              <a:solidFill>
                <a:schemeClr val="tx2">
                  <a:lumMod val="50000"/>
                  <a:lumOff val="50000"/>
                </a:schemeClr>
              </a:solidFill>
              <a:ln w="19050">
                <a:solidFill>
                  <a:schemeClr val="lt1"/>
                </a:solidFill>
              </a:ln>
              <a:effectLst/>
            </c:spPr>
            <c:extLst>
              <c:ext xmlns:c16="http://schemas.microsoft.com/office/drawing/2014/chart" uri="{C3380CC4-5D6E-409C-BE32-E72D297353CC}">
                <c16:uniqueId val="{00000003-0000-4D3C-B1F7-295ED350D89B}"/>
              </c:ext>
            </c:extLst>
          </c:dPt>
          <c:dLbls>
            <c:dLbl>
              <c:idx val="0"/>
              <c:layout>
                <c:manualLayout>
                  <c:x val="-0.18163657949073683"/>
                  <c:y val="-0.17970015698838693"/>
                </c:manualLayout>
              </c:layout>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000-4D3C-B1F7-295ED350D89B}"/>
                </c:ext>
              </c:extLst>
            </c:dLbl>
            <c:dLbl>
              <c:idx val="1"/>
              <c:layout>
                <c:manualLayout>
                  <c:x val="0.10560584215042704"/>
                  <c:y val="0.20271009219321731"/>
                </c:manualLayout>
              </c:layout>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000-4D3C-B1F7-295ED350D89B}"/>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'[WAC LT forecast_31Jan24_Shares.xlsx]Shares for Cu-cable'!$E$92:$E$93</c:f>
              <c:strCache>
                <c:ptCount val="2"/>
                <c:pt idx="0">
                  <c:v>Cu</c:v>
                </c:pt>
                <c:pt idx="1">
                  <c:v>Al</c:v>
                </c:pt>
              </c:strCache>
            </c:strRef>
          </c:cat>
          <c:val>
            <c:numRef>
              <c:f>'[WAC LT forecast_31Jan24_Shares.xlsx]Shares for Cu-cable'!$G$92:$G$93</c:f>
              <c:numCache>
                <c:formatCode>0</c:formatCode>
                <c:ptCount val="2"/>
                <c:pt idx="0">
                  <c:v>22667.539229394515</c:v>
                </c:pt>
                <c:pt idx="1">
                  <c:v>5636.9331771551542</c:v>
                </c:pt>
              </c:numCache>
            </c:numRef>
          </c:val>
          <c:extLst>
            <c:ext xmlns:c16="http://schemas.microsoft.com/office/drawing/2014/chart" uri="{C3380CC4-5D6E-409C-BE32-E72D297353CC}">
              <c16:uniqueId val="{00000004-0000-4D3C-B1F7-295ED350D89B}"/>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17251278006372361"/>
          <c:y val="0.38196519120373618"/>
          <c:w val="9.1331713383116422E-2"/>
          <c:h val="0.2163961256612181"/>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592452564831834"/>
          <c:y val="9.1131320805309141E-2"/>
          <c:w val="0.3981265943640685"/>
          <c:h val="0.76990018227030266"/>
        </c:manualLayout>
      </c:layout>
      <c:pieChart>
        <c:varyColors val="1"/>
        <c:ser>
          <c:idx val="0"/>
          <c:order val="0"/>
          <c:tx>
            <c:v>2020</c:v>
          </c:tx>
          <c:dPt>
            <c:idx val="0"/>
            <c:bubble3D val="0"/>
            <c:spPr>
              <a:solidFill>
                <a:srgbClr val="1F1746"/>
              </a:solidFill>
              <a:ln w="19050">
                <a:solidFill>
                  <a:schemeClr val="lt1"/>
                </a:solidFill>
              </a:ln>
              <a:effectLst/>
            </c:spPr>
            <c:extLst>
              <c:ext xmlns:c16="http://schemas.microsoft.com/office/drawing/2014/chart" uri="{C3380CC4-5D6E-409C-BE32-E72D297353CC}">
                <c16:uniqueId val="{00000001-FB9F-4A47-965E-8F2A90BFB5E6}"/>
              </c:ext>
            </c:extLst>
          </c:dPt>
          <c:dPt>
            <c:idx val="1"/>
            <c:bubble3D val="0"/>
            <c:spPr>
              <a:solidFill>
                <a:schemeClr val="tx2">
                  <a:lumMod val="50000"/>
                  <a:lumOff val="50000"/>
                </a:schemeClr>
              </a:solidFill>
              <a:ln w="19050">
                <a:solidFill>
                  <a:schemeClr val="lt1"/>
                </a:solidFill>
              </a:ln>
              <a:effectLst/>
            </c:spPr>
            <c:extLst>
              <c:ext xmlns:c16="http://schemas.microsoft.com/office/drawing/2014/chart" uri="{C3380CC4-5D6E-409C-BE32-E72D297353CC}">
                <c16:uniqueId val="{00000003-FB9F-4A47-965E-8F2A90BFB5E6}"/>
              </c:ext>
            </c:extLst>
          </c:dPt>
          <c:dLbls>
            <c:dLbl>
              <c:idx val="0"/>
              <c:layout>
                <c:manualLayout>
                  <c:x val="-0.15371047312315866"/>
                  <c:y val="-0.20948350367552404"/>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B9F-4A47-965E-8F2A90BFB5E6}"/>
                </c:ext>
              </c:extLst>
            </c:dLbl>
            <c:dLbl>
              <c:idx val="1"/>
              <c:layout>
                <c:manualLayout>
                  <c:x val="9.4451472596691663E-2"/>
                  <c:y val="0.2026998712156830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B9F-4A47-965E-8F2A90BFB5E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'[WAC LT forecast_31Jan24_Shares.xlsx]Shares for Cu-cable'!$E$92:$E$93</c:f>
              <c:strCache>
                <c:ptCount val="2"/>
                <c:pt idx="0">
                  <c:v>Cu</c:v>
                </c:pt>
                <c:pt idx="1">
                  <c:v>Al</c:v>
                </c:pt>
              </c:strCache>
            </c:strRef>
          </c:cat>
          <c:val>
            <c:numRef>
              <c:f>'[WAC LT forecast_31Jan24_Shares.xlsx]Shares for Cu-cable'!$F$92:$F$93</c:f>
              <c:numCache>
                <c:formatCode>0</c:formatCode>
                <c:ptCount val="2"/>
                <c:pt idx="0">
                  <c:v>15873.884564254242</c:v>
                </c:pt>
                <c:pt idx="1">
                  <c:v>3295.6074697792956</c:v>
                </c:pt>
              </c:numCache>
            </c:numRef>
          </c:val>
          <c:extLst>
            <c:ext xmlns:c16="http://schemas.microsoft.com/office/drawing/2014/chart" uri="{C3380CC4-5D6E-409C-BE32-E72D297353CC}">
              <c16:uniqueId val="{00000004-FB9F-4A47-965E-8F2A90BFB5E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23823202457422599"/>
          <c:y val="0.36839797149105236"/>
          <c:w val="9.1288614494266604E-2"/>
          <c:h val="0.216396010072036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54367275681141"/>
          <c:y val="6.2410963685159609E-2"/>
          <c:w val="0.84139098805008705"/>
          <c:h val="0.82671009604801371"/>
        </c:manualLayout>
      </c:layout>
      <c:barChart>
        <c:barDir val="col"/>
        <c:grouping val="clustered"/>
        <c:varyColors val="0"/>
        <c:ser>
          <c:idx val="0"/>
          <c:order val="0"/>
          <c:spPr>
            <a:solidFill>
              <a:srgbClr val="1F1746"/>
            </a:solidFill>
            <a:ln>
              <a:noFill/>
            </a:ln>
            <a:effectLst/>
          </c:spPr>
          <c:invertIfNegative val="0"/>
          <c:dLbls>
            <c:dLbl>
              <c:idx val="0"/>
              <c:tx>
                <c:rich>
                  <a:bodyPr/>
                  <a:lstStyle/>
                  <a:p>
                    <a:r>
                      <a:rPr lang="en-US"/>
                      <a:t>15,900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164-473A-9446-14072795698A}"/>
                </c:ext>
              </c:extLst>
            </c:dLbl>
            <c:dLbl>
              <c:idx val="1"/>
              <c:delete val="1"/>
              <c:extLst>
                <c:ext xmlns:c15="http://schemas.microsoft.com/office/drawing/2012/chart" uri="{CE6537A1-D6FC-4f65-9D91-7224C49458BB}"/>
                <c:ext xmlns:c16="http://schemas.microsoft.com/office/drawing/2014/chart" uri="{C3380CC4-5D6E-409C-BE32-E72D297353CC}">
                  <c16:uniqueId val="{00000001-B164-473A-9446-14072795698A}"/>
                </c:ext>
              </c:extLst>
            </c:dLbl>
            <c:dLbl>
              <c:idx val="2"/>
              <c:delete val="1"/>
              <c:extLst>
                <c:ext xmlns:c15="http://schemas.microsoft.com/office/drawing/2012/chart" uri="{CE6537A1-D6FC-4f65-9D91-7224C49458BB}"/>
                <c:ext xmlns:c16="http://schemas.microsoft.com/office/drawing/2014/chart" uri="{C3380CC4-5D6E-409C-BE32-E72D297353CC}">
                  <c16:uniqueId val="{00000002-B164-473A-9446-14072795698A}"/>
                </c:ext>
              </c:extLst>
            </c:dLbl>
            <c:dLbl>
              <c:idx val="3"/>
              <c:delete val="1"/>
              <c:extLst>
                <c:ext xmlns:c15="http://schemas.microsoft.com/office/drawing/2012/chart" uri="{CE6537A1-D6FC-4f65-9D91-7224C49458BB}"/>
                <c:ext xmlns:c16="http://schemas.microsoft.com/office/drawing/2014/chart" uri="{C3380CC4-5D6E-409C-BE32-E72D297353CC}">
                  <c16:uniqueId val="{00000003-B164-473A-9446-14072795698A}"/>
                </c:ext>
              </c:extLst>
            </c:dLbl>
            <c:dLbl>
              <c:idx val="4"/>
              <c:tx>
                <c:rich>
                  <a:bodyPr/>
                  <a:lstStyle/>
                  <a:p>
                    <a:r>
                      <a:rPr lang="en-US"/>
                      <a:t>22,700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164-473A-9446-14072795698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'[Copper Semis LT forecast_Jan24_shares.xlsx]Brass mill charts'!$D$141:$X$141</c:f>
              <c:numCache>
                <c:formatCode>General</c:formatCode>
                <c:ptCount val="5"/>
                <c:pt idx="0">
                  <c:v>2020</c:v>
                </c:pt>
                <c:pt idx="1">
                  <c:v>2025</c:v>
                </c:pt>
                <c:pt idx="2">
                  <c:v>2030</c:v>
                </c:pt>
                <c:pt idx="3">
                  <c:v>2035</c:v>
                </c:pt>
                <c:pt idx="4">
                  <c:v>2040</c:v>
                </c:pt>
              </c:numCache>
              <c:extLst/>
            </c:numRef>
          </c:cat>
          <c:val>
            <c:numRef>
              <c:f>'[Copper Semis LT forecast_Jan24_shares.xlsx]Brass mill charts'!$D$143:$X$143</c:f>
              <c:numCache>
                <c:formatCode>General</c:formatCode>
                <c:ptCount val="5"/>
                <c:pt idx="0">
                  <c:v>15873.884564254242</c:v>
                </c:pt>
                <c:pt idx="1">
                  <c:v>18206.672364116057</c:v>
                </c:pt>
                <c:pt idx="2">
                  <c:v>20037.87627484055</c:v>
                </c:pt>
                <c:pt idx="3">
                  <c:v>21606.962919469679</c:v>
                </c:pt>
                <c:pt idx="4">
                  <c:v>22667.539229394515</c:v>
                </c:pt>
              </c:numCache>
              <c:extLst/>
            </c:numRef>
          </c:val>
          <c:extLst>
            <c:ext xmlns:c16="http://schemas.microsoft.com/office/drawing/2014/chart" uri="{C3380CC4-5D6E-409C-BE32-E72D297353CC}">
              <c16:uniqueId val="{00000005-B164-473A-9446-14072795698A}"/>
            </c:ext>
          </c:extLst>
        </c:ser>
        <c:dLbls>
          <c:showLegendKey val="0"/>
          <c:showVal val="0"/>
          <c:showCatName val="0"/>
          <c:showSerName val="0"/>
          <c:showPercent val="0"/>
          <c:showBubbleSize val="0"/>
        </c:dLbls>
        <c:gapWidth val="219"/>
        <c:overlap val="-27"/>
        <c:axId val="554089199"/>
        <c:axId val="542099695"/>
      </c:barChart>
      <c:catAx>
        <c:axId val="55408919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42099695"/>
        <c:crosses val="autoZero"/>
        <c:auto val="1"/>
        <c:lblAlgn val="ctr"/>
        <c:lblOffset val="100"/>
        <c:noMultiLvlLbl val="0"/>
      </c:catAx>
      <c:valAx>
        <c:axId val="542099695"/>
        <c:scaling>
          <c:orientation val="minMax"/>
          <c:max val="3000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54089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kern="1200" dirty="0">
                <a:solidFill>
                  <a:srgbClr val="626971"/>
                </a:solidFill>
                <a:latin typeface="Arial" panose="020B0604020202020204" pitchFamily="34" charset="0"/>
                <a:ea typeface="+mn-ea"/>
                <a:cs typeface="Arial" panose="020B0604020202020204" pitchFamily="34" charset="0"/>
              </a:rPr>
              <a:t>Copper Substitution and Miniaturization </a:t>
            </a:r>
            <a:endParaRPr lang="en-GB" sz="1600" b="1" kern="1200" dirty="0">
              <a:solidFill>
                <a:srgbClr val="626971"/>
              </a:solidFill>
              <a:latin typeface="Arial" panose="020B0604020202020204" pitchFamily="34" charset="0"/>
              <a:ea typeface="+mn-ea"/>
              <a:cs typeface="Arial" panose="020B0604020202020204" pitchFamily="34" charset="0"/>
            </a:endParaRPr>
          </a:p>
          <a:p>
            <a:pPr>
              <a:defRPr/>
            </a:pPr>
            <a:r>
              <a:rPr lang="en-US" sz="1600" b="1" kern="1200" dirty="0">
                <a:solidFill>
                  <a:srgbClr val="626971"/>
                </a:solidFill>
                <a:latin typeface="Arial" panose="020B0604020202020204" pitchFamily="34" charset="0"/>
                <a:ea typeface="+mn-ea"/>
                <a:cs typeface="Arial" panose="020B0604020202020204" pitchFamily="34" charset="0"/>
              </a:rPr>
              <a:t>- in kt and % of Copper Use in 2012 - 2028*</a:t>
            </a:r>
            <a:endParaRPr lang="en-GB" sz="1600" b="1" kern="1200" dirty="0">
              <a:solidFill>
                <a:srgbClr val="626971"/>
              </a:solidFill>
              <a:latin typeface="Arial" panose="020B0604020202020204" pitchFamily="34" charset="0"/>
              <a:ea typeface="+mn-ea"/>
              <a:cs typeface="Arial" panose="020B0604020202020204" pitchFamily="34" charset="0"/>
            </a:endParaRPr>
          </a:p>
        </c:rich>
      </c:tx>
      <c:layout>
        <c:manualLayout>
          <c:xMode val="edge"/>
          <c:yMode val="edge"/>
          <c:x val="0.27463601397781373"/>
          <c:y val="2.02420384635920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'Subs by Product Charts'!$A$3</c:f>
              <c:strCache>
                <c:ptCount val="1"/>
                <c:pt idx="0">
                  <c:v>Substitution Loss </c:v>
                </c:pt>
              </c:strCache>
            </c:strRef>
          </c:tx>
          <c:spPr>
            <a:solidFill>
              <a:srgbClr val="D5A71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'Subs by Product Charts'!$C$2:$T$2</c:f>
              <c:strCache>
                <c:ptCount val="17"/>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strCache>
            </c:strRef>
          </c:cat>
          <c:val>
            <c:numRef>
              <c:f>'Subs by Product Charts'!$C$3:$T$3</c:f>
              <c:numCache>
                <c:formatCode>#,##0</c:formatCode>
                <c:ptCount val="17"/>
                <c:pt idx="0">
                  <c:v>-419.5187156530551</c:v>
                </c:pt>
                <c:pt idx="1">
                  <c:v>-398.26397430094261</c:v>
                </c:pt>
                <c:pt idx="2">
                  <c:v>-385.41130331772786</c:v>
                </c:pt>
                <c:pt idx="3">
                  <c:v>-371.03454073608668</c:v>
                </c:pt>
                <c:pt idx="4">
                  <c:v>-329.64662616873693</c:v>
                </c:pt>
                <c:pt idx="5">
                  <c:v>-311.31723837745443</c:v>
                </c:pt>
                <c:pt idx="6">
                  <c:v>-290.28960000000001</c:v>
                </c:pt>
                <c:pt idx="7">
                  <c:v>-289.66627174983068</c:v>
                </c:pt>
                <c:pt idx="8">
                  <c:v>-296.29607470397571</c:v>
                </c:pt>
                <c:pt idx="9">
                  <c:v>-418.05566406297811</c:v>
                </c:pt>
                <c:pt idx="10">
                  <c:v>-445.66432996654163</c:v>
                </c:pt>
                <c:pt idx="11">
                  <c:v>-481.74829710916515</c:v>
                </c:pt>
                <c:pt idx="12">
                  <c:v>-539.50542134655552</c:v>
                </c:pt>
                <c:pt idx="13">
                  <c:v>-555.76638088649906</c:v>
                </c:pt>
                <c:pt idx="14">
                  <c:v>-560.83099713521688</c:v>
                </c:pt>
                <c:pt idx="15">
                  <c:v>-570.6889402200876</c:v>
                </c:pt>
                <c:pt idx="16">
                  <c:v>-576.2794549200438</c:v>
                </c:pt>
              </c:numCache>
            </c:numRef>
          </c:val>
          <c:extLst>
            <c:ext xmlns:c16="http://schemas.microsoft.com/office/drawing/2014/chart" uri="{C3380CC4-5D6E-409C-BE32-E72D297353CC}">
              <c16:uniqueId val="{00000000-C6C1-4B77-BC44-0C90A394B2B0}"/>
            </c:ext>
          </c:extLst>
        </c:ser>
        <c:ser>
          <c:idx val="1"/>
          <c:order val="1"/>
          <c:tx>
            <c:strRef>
              <c:f>'Subs by Product Charts'!$A$4</c:f>
              <c:strCache>
                <c:ptCount val="1"/>
                <c:pt idx="0">
                  <c:v>Substitution Gain</c:v>
                </c:pt>
              </c:strCache>
            </c:strRef>
          </c:tx>
          <c:spPr>
            <a:solidFill>
              <a:srgbClr val="1F17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'Subs by Product Charts'!$C$2:$T$2</c:f>
              <c:strCache>
                <c:ptCount val="17"/>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strCache>
            </c:strRef>
          </c:cat>
          <c:val>
            <c:numRef>
              <c:f>'Subs by Product Charts'!$C$4:$T$4</c:f>
              <c:numCache>
                <c:formatCode>#,##0</c:formatCode>
                <c:ptCount val="17"/>
                <c:pt idx="0">
                  <c:v>32.291194664107138</c:v>
                </c:pt>
                <c:pt idx="1">
                  <c:v>29.024307721492708</c:v>
                </c:pt>
                <c:pt idx="2">
                  <c:v>48.051573660802255</c:v>
                </c:pt>
                <c:pt idx="3">
                  <c:v>77.073347589117617</c:v>
                </c:pt>
                <c:pt idx="4">
                  <c:v>84.091141586255333</c:v>
                </c:pt>
                <c:pt idx="5">
                  <c:v>86.081913666251907</c:v>
                </c:pt>
                <c:pt idx="6">
                  <c:v>47.900000000000006</c:v>
                </c:pt>
                <c:pt idx="7">
                  <c:v>45.948252648865946</c:v>
                </c:pt>
                <c:pt idx="8">
                  <c:v>32.876678094164525</c:v>
                </c:pt>
                <c:pt idx="9">
                  <c:v>36.231682608279463</c:v>
                </c:pt>
                <c:pt idx="10">
                  <c:v>63.798364143410041</c:v>
                </c:pt>
                <c:pt idx="11">
                  <c:v>60.928923408193072</c:v>
                </c:pt>
                <c:pt idx="12">
                  <c:v>63.414508185104431</c:v>
                </c:pt>
                <c:pt idx="13">
                  <c:v>65.849889172879315</c:v>
                </c:pt>
                <c:pt idx="14">
                  <c:v>68.657211204685922</c:v>
                </c:pt>
                <c:pt idx="15">
                  <c:v>71.356673854916053</c:v>
                </c:pt>
                <c:pt idx="16">
                  <c:v>74.411331628596514</c:v>
                </c:pt>
              </c:numCache>
            </c:numRef>
          </c:val>
          <c:extLst>
            <c:ext xmlns:c16="http://schemas.microsoft.com/office/drawing/2014/chart" uri="{C3380CC4-5D6E-409C-BE32-E72D297353CC}">
              <c16:uniqueId val="{00000001-C6C1-4B77-BC44-0C90A394B2B0}"/>
            </c:ext>
          </c:extLst>
        </c:ser>
        <c:ser>
          <c:idx val="2"/>
          <c:order val="2"/>
          <c:tx>
            <c:strRef>
              <c:f>'Subs by Product Charts'!$A$5</c:f>
              <c:strCache>
                <c:ptCount val="1"/>
                <c:pt idx="0">
                  <c:v>Loss to Miniaturisation</c:v>
                </c:pt>
              </c:strCache>
            </c:strRef>
          </c:tx>
          <c:spPr>
            <a:solidFill>
              <a:srgbClr val="5090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'Subs by Product Charts'!$C$2:$T$2</c:f>
              <c:strCache>
                <c:ptCount val="17"/>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strCache>
            </c:strRef>
          </c:cat>
          <c:val>
            <c:numRef>
              <c:f>'Subs by Product Charts'!$C$5:$T$5</c:f>
              <c:numCache>
                <c:formatCode>#,##0</c:formatCode>
                <c:ptCount val="17"/>
                <c:pt idx="0">
                  <c:v>-126.82897529425128</c:v>
                </c:pt>
                <c:pt idx="1">
                  <c:v>-129.88076653197092</c:v>
                </c:pt>
                <c:pt idx="2">
                  <c:v>-127.11210943946632</c:v>
                </c:pt>
                <c:pt idx="3">
                  <c:v>-120.05080652053817</c:v>
                </c:pt>
                <c:pt idx="4">
                  <c:v>-111.86215416740282</c:v>
                </c:pt>
                <c:pt idx="5">
                  <c:v>-121.26932439236646</c:v>
                </c:pt>
                <c:pt idx="6">
                  <c:v>-114.2547120006509</c:v>
                </c:pt>
                <c:pt idx="7">
                  <c:v>-116.34524205296313</c:v>
                </c:pt>
                <c:pt idx="8">
                  <c:v>-95.647844176322522</c:v>
                </c:pt>
                <c:pt idx="9">
                  <c:v>-85.342397474801928</c:v>
                </c:pt>
                <c:pt idx="10">
                  <c:v>-100.58356967334797</c:v>
                </c:pt>
                <c:pt idx="11">
                  <c:v>-108.59981768582165</c:v>
                </c:pt>
                <c:pt idx="12">
                  <c:v>-113.21023185296102</c:v>
                </c:pt>
                <c:pt idx="13">
                  <c:v>-116.47739213982013</c:v>
                </c:pt>
                <c:pt idx="14">
                  <c:v>-122.37984006130401</c:v>
                </c:pt>
                <c:pt idx="15">
                  <c:v>-126.39051880669507</c:v>
                </c:pt>
                <c:pt idx="16">
                  <c:v>-130.35763569227606</c:v>
                </c:pt>
              </c:numCache>
            </c:numRef>
          </c:val>
          <c:extLst>
            <c:ext xmlns:c16="http://schemas.microsoft.com/office/drawing/2014/chart" uri="{C3380CC4-5D6E-409C-BE32-E72D297353CC}">
              <c16:uniqueId val="{00000002-C6C1-4B77-BC44-0C90A394B2B0}"/>
            </c:ext>
          </c:extLst>
        </c:ser>
        <c:dLbls>
          <c:showLegendKey val="0"/>
          <c:showVal val="0"/>
          <c:showCatName val="0"/>
          <c:showSerName val="0"/>
          <c:showPercent val="0"/>
          <c:showBubbleSize val="0"/>
        </c:dLbls>
        <c:gapWidth val="65"/>
        <c:overlap val="100"/>
        <c:axId val="700508000"/>
        <c:axId val="697719968"/>
      </c:barChart>
      <c:lineChart>
        <c:grouping val="stacked"/>
        <c:varyColors val="0"/>
        <c:ser>
          <c:idx val="3"/>
          <c:order val="3"/>
          <c:tx>
            <c:strRef>
              <c:f>'Subs by Product Charts'!$A$11</c:f>
              <c:strCache>
                <c:ptCount val="1"/>
                <c:pt idx="0">
                  <c:v>Net substitution on copper use</c:v>
                </c:pt>
              </c:strCache>
            </c:strRef>
          </c:tx>
          <c:spPr>
            <a:ln w="38100" cap="rnd" cmpd="sng">
              <a:solidFill>
                <a:schemeClr val="accent6">
                  <a:lumMod val="75000"/>
                </a:schemeClr>
              </a:solidFill>
              <a:round/>
            </a:ln>
            <a:effectLst/>
          </c:spPr>
          <c:marker>
            <c:symbol val="none"/>
          </c:marker>
          <c:cat>
            <c:strRef>
              <c:f>'Subs by Product Charts'!$D$2:$S$2</c:f>
              <c:strCach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strCache>
            </c:strRef>
          </c:cat>
          <c:val>
            <c:numRef>
              <c:f>'Subs by Product Charts'!$C$11:$T$11</c:f>
              <c:numCache>
                <c:formatCode>0.00%</c:formatCode>
                <c:ptCount val="17"/>
                <c:pt idx="0">
                  <c:v>-1.4881875117294097E-2</c:v>
                </c:pt>
                <c:pt idx="1">
                  <c:v>-1.3769180153534143E-2</c:v>
                </c:pt>
                <c:pt idx="2">
                  <c:v>-1.226931199198807E-2</c:v>
                </c:pt>
                <c:pt idx="3">
                  <c:v>-1.0693964646710035E-2</c:v>
                </c:pt>
                <c:pt idx="4">
                  <c:v>-8.731722060348451E-3</c:v>
                </c:pt>
                <c:pt idx="5">
                  <c:v>-8.0593973750764623E-3</c:v>
                </c:pt>
                <c:pt idx="6">
                  <c:v>-8.4003341422796488E-3</c:v>
                </c:pt>
                <c:pt idx="7">
                  <c:v>-1.0002835302191008E-2</c:v>
                </c:pt>
                <c:pt idx="8">
                  <c:v>-9.5196919739008786E-3</c:v>
                </c:pt>
                <c:pt idx="9">
                  <c:v>-1.2873846166203018E-2</c:v>
                </c:pt>
                <c:pt idx="10">
                  <c:v>-1.269877932859889E-2</c:v>
                </c:pt>
                <c:pt idx="11">
                  <c:v>-1.3624352345588578E-2</c:v>
                </c:pt>
                <c:pt idx="12">
                  <c:v>-1.5050238808330252E-2</c:v>
                </c:pt>
                <c:pt idx="13">
                  <c:v>-1.5219067688378949E-2</c:v>
                </c:pt>
                <c:pt idx="14">
                  <c:v>-1.4847848080430642E-2</c:v>
                </c:pt>
                <c:pt idx="15">
                  <c:v>-1.4711544432550728E-2</c:v>
                </c:pt>
                <c:pt idx="16">
                  <c:v>-1.4409323496487771E-2</c:v>
                </c:pt>
              </c:numCache>
            </c:numRef>
          </c:val>
          <c:smooth val="0"/>
          <c:extLst>
            <c:ext xmlns:c16="http://schemas.microsoft.com/office/drawing/2014/chart" uri="{C3380CC4-5D6E-409C-BE32-E72D297353CC}">
              <c16:uniqueId val="{00000003-C6C1-4B77-BC44-0C90A394B2B0}"/>
            </c:ext>
          </c:extLst>
        </c:ser>
        <c:dLbls>
          <c:showLegendKey val="0"/>
          <c:showVal val="0"/>
          <c:showCatName val="0"/>
          <c:showSerName val="0"/>
          <c:showPercent val="0"/>
          <c:showBubbleSize val="0"/>
        </c:dLbls>
        <c:marker val="1"/>
        <c:smooth val="0"/>
        <c:axId val="699725504"/>
        <c:axId val="697459952"/>
      </c:lineChart>
      <c:catAx>
        <c:axId val="700508000"/>
        <c:scaling>
          <c:orientation val="minMax"/>
        </c:scaling>
        <c:delete val="0"/>
        <c:axPos val="t"/>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7719968"/>
        <c:crosses val="autoZero"/>
        <c:auto val="1"/>
        <c:lblAlgn val="ctr"/>
        <c:lblOffset val="100"/>
        <c:noMultiLvlLbl val="0"/>
      </c:catAx>
      <c:valAx>
        <c:axId val="697719968"/>
        <c:scaling>
          <c:orientation val="maxMin"/>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0508000"/>
        <c:crosses val="autoZero"/>
        <c:crossBetween val="between"/>
      </c:valAx>
      <c:valAx>
        <c:axId val="697459952"/>
        <c:scaling>
          <c:orientation val="maxMin"/>
          <c:min val="-3.0000000000000006E-2"/>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99725504"/>
        <c:crosses val="max"/>
        <c:crossBetween val="between"/>
      </c:valAx>
      <c:catAx>
        <c:axId val="699725504"/>
        <c:scaling>
          <c:orientation val="minMax"/>
        </c:scaling>
        <c:delete val="1"/>
        <c:axPos val="t"/>
        <c:numFmt formatCode="General" sourceLinked="1"/>
        <c:majorTickMark val="out"/>
        <c:minorTickMark val="none"/>
        <c:tickLblPos val="nextTo"/>
        <c:crossAx val="6974599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0.03016</cdr:x>
      <cdr:y>0.94012</cdr:y>
    </cdr:from>
    <cdr:to>
      <cdr:x>0.31611</cdr:x>
      <cdr:y>1</cdr:y>
    </cdr:to>
    <cdr:sp macro="" textlink="">
      <cdr:nvSpPr>
        <cdr:cNvPr id="2" name="Text Placeholder 4">
          <a:extLst xmlns:a="http://schemas.openxmlformats.org/drawingml/2006/main">
            <a:ext uri="{FF2B5EF4-FFF2-40B4-BE49-F238E27FC236}">
              <a16:creationId xmlns:a16="http://schemas.microsoft.com/office/drawing/2014/main" id="{681C6BE7-1B51-050C-6081-9F8815742E73}"/>
            </a:ext>
          </a:extLst>
        </cdr:cNvPr>
        <cdr:cNvSpPr txBox="1">
          <a:spLocks xmlns:a="http://schemas.openxmlformats.org/drawingml/2006/main"/>
        </cdr:cNvSpPr>
      </cdr:nvSpPr>
      <cdr:spPr>
        <a:xfrm xmlns:a="http://schemas.openxmlformats.org/drawingml/2006/main">
          <a:off x="129081" y="3454644"/>
          <a:ext cx="1223996" cy="215987"/>
        </a:xfrm>
        <a:prstGeom xmlns:a="http://schemas.openxmlformats.org/drawingml/2006/main" prst="rect">
          <a:avLst/>
        </a:prstGeom>
        <a:noFill xmlns:a="http://schemas.openxmlformats.org/drawingml/2006/main"/>
      </cdr:spPr>
      <cdr:txBody>
        <a:bodyPr xmlns:a="http://schemas.openxmlformats.org/drawingml/2006/main" vert="horz" lIns="0" tIns="0" rIns="0" bIns="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dirty="0"/>
            <a:t>Data: CRU</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866E18-E47A-4375-B60B-EB51E495F362}" type="datetime1">
              <a:rPr lang="en-GB" smtClean="0"/>
              <a:t>21/05/2024</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81934-497B-4C26-85EE-9F9CB0397CB9}" type="datetime1">
              <a:rPr lang="en-GB" smtClean="0"/>
              <a:t>21/05/2024</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CEFD9-62EA-9BFC-517E-44A743F62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18CE8-3A5F-49C3-A31D-4E0DF0114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D1811-518F-5474-09CE-17DF02BF299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86D66B-354B-432A-86AA-D9EA239F6309}"/>
              </a:ext>
            </a:extLst>
          </p:cNvPr>
          <p:cNvSpPr>
            <a:spLocks noGrp="1"/>
          </p:cNvSpPr>
          <p:nvPr>
            <p:ph type="sldNum" sz="quarter" idx="5"/>
          </p:nvPr>
        </p:nvSpPr>
        <p:spPr/>
        <p:txBody>
          <a:bodyPr/>
          <a:lstStyle/>
          <a:p>
            <a:fld id="{1B1D025B-ACD2-45C1-B156-1DDB470CE319}" type="slidenum">
              <a:rPr lang="en-GB" smtClean="0"/>
              <a:t>1</a:t>
            </a:fld>
            <a:endParaRPr lang="en-GB"/>
          </a:p>
        </p:txBody>
      </p:sp>
      <p:sp>
        <p:nvSpPr>
          <p:cNvPr id="5" name="Date Placeholder 4">
            <a:extLst>
              <a:ext uri="{FF2B5EF4-FFF2-40B4-BE49-F238E27FC236}">
                <a16:creationId xmlns:a16="http://schemas.microsoft.com/office/drawing/2014/main" id="{D427502F-A9E4-32CF-E48E-F3884368EB6F}"/>
              </a:ext>
            </a:extLst>
          </p:cNvPr>
          <p:cNvSpPr>
            <a:spLocks noGrp="1"/>
          </p:cNvSpPr>
          <p:nvPr>
            <p:ph type="dt" idx="1"/>
          </p:nvPr>
        </p:nvSpPr>
        <p:spPr/>
        <p:txBody>
          <a:bodyPr/>
          <a:lstStyle/>
          <a:p>
            <a:fld id="{72781934-497B-4C26-85EE-9F9CB0397CB9}" type="datetime1">
              <a:rPr lang="en-GB" smtClean="0"/>
              <a:t>21/05/2024</a:t>
            </a:fld>
            <a:endParaRPr lang="en-GB"/>
          </a:p>
        </p:txBody>
      </p:sp>
      <p:sp>
        <p:nvSpPr>
          <p:cNvPr id="6" name="Header Placeholder 5">
            <a:extLst>
              <a:ext uri="{FF2B5EF4-FFF2-40B4-BE49-F238E27FC236}">
                <a16:creationId xmlns:a16="http://schemas.microsoft.com/office/drawing/2014/main" id="{8E6B58F6-775F-C182-CD6D-2AD543D789EE}"/>
              </a:ext>
            </a:extLst>
          </p:cNvPr>
          <p:cNvSpPr>
            <a:spLocks noGrp="1"/>
          </p:cNvSpPr>
          <p:nvPr>
            <p:ph type="hdr" sz="quarter"/>
          </p:nvPr>
        </p:nvSpPr>
        <p:spPr/>
        <p:txBody>
          <a:bodyPr/>
          <a:lstStyle/>
          <a:p>
            <a:endParaRPr lang="en-GB" dirty="0"/>
          </a:p>
        </p:txBody>
      </p:sp>
      <p:sp>
        <p:nvSpPr>
          <p:cNvPr id="7" name="Footer Placeholder 6">
            <a:extLst>
              <a:ext uri="{FF2B5EF4-FFF2-40B4-BE49-F238E27FC236}">
                <a16:creationId xmlns:a16="http://schemas.microsoft.com/office/drawing/2014/main" id="{93D738E7-0CCC-AE21-2C91-45C00565AB73}"/>
              </a:ext>
            </a:extLst>
          </p:cNvPr>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48778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CHANGE </a:t>
            </a:r>
          </a:p>
        </p:txBody>
      </p:sp>
      <p:sp>
        <p:nvSpPr>
          <p:cNvPr id="4" name="Slide Number Placeholder 3"/>
          <p:cNvSpPr>
            <a:spLocks noGrp="1"/>
          </p:cNvSpPr>
          <p:nvPr>
            <p:ph type="sldNum" sz="quarter" idx="5"/>
          </p:nvPr>
        </p:nvSpPr>
        <p:spPr/>
        <p:txBody>
          <a:bodyPr/>
          <a:lstStyle/>
          <a:p>
            <a:fld id="{1B1D025B-ACD2-45C1-B156-1DDB470CE319}" type="slidenum">
              <a:rPr lang="en-GB" smtClean="0"/>
              <a:t>2</a:t>
            </a:fld>
            <a:endParaRPr lang="en-GB"/>
          </a:p>
        </p:txBody>
      </p:sp>
      <p:sp>
        <p:nvSpPr>
          <p:cNvPr id="5" name="Date Placeholder 4"/>
          <p:cNvSpPr>
            <a:spLocks noGrp="1"/>
          </p:cNvSpPr>
          <p:nvPr>
            <p:ph type="dt" idx="1"/>
          </p:nvPr>
        </p:nvSpPr>
        <p:spPr/>
        <p:txBody>
          <a:bodyPr/>
          <a:lstStyle/>
          <a:p>
            <a:fld id="{72781934-497B-4C26-85EE-9F9CB0397CB9}" type="datetime1">
              <a:rPr lang="en-GB" smtClean="0"/>
              <a:t>21/05/2024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693871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538BB3CB-88BA-4B85-9E34-7D2ADAC626CF}" type="datetime5">
              <a:rPr lang="en-GB" smtClean="0"/>
              <a:t>21-May-24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9" name="Picture Placeholder 6">
            <a:extLst>
              <a:ext uri="{FF2B5EF4-FFF2-40B4-BE49-F238E27FC236}">
                <a16:creationId xmlns:a16="http://schemas.microsoft.com/office/drawing/2014/main" id="{6C0B89FD-F876-492B-AD49-90815D5C2F57}"/>
              </a:ext>
            </a:extLst>
          </p:cNvPr>
          <p:cNvSpPr>
            <a:spLocks noGrp="1"/>
          </p:cNvSpPr>
          <p:nvPr>
            <p:ph type="pic" sz="quarter" idx="13" hasCustomPrompt="1"/>
          </p:nvPr>
        </p:nvSpPr>
        <p:spPr>
          <a:xfrm>
            <a:off x="4244400" y="1620000"/>
            <a:ext cx="7592400" cy="487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p:cNvSpPr>
            <a:spLocks noGrp="1"/>
          </p:cNvSpPr>
          <p:nvPr>
            <p:ph type="ctrTitle" hasCustomPrompt="1"/>
          </p:nvPr>
        </p:nvSpPr>
        <p:spPr>
          <a:xfrm>
            <a:off x="360000" y="2343149"/>
            <a:ext cx="6616800" cy="3814764"/>
          </a:xfrm>
          <a:solidFill>
            <a:srgbClr val="626971">
              <a:alpha val="92000"/>
            </a:srgbClr>
          </a:solidFill>
        </p:spPr>
        <p:txBody>
          <a:bodyPr lIns="684000" tIns="684000" rIns="684000" bIns="1296000" anchor="b"/>
          <a:lstStyle>
            <a:lvl1pPr algn="l">
              <a:lnSpc>
                <a:spcPct val="95000"/>
              </a:lnSpc>
              <a:defRPr sz="3200">
                <a:solidFill>
                  <a:schemeClr val="bg1"/>
                </a:solidFill>
              </a:defRPr>
            </a:lvl1pPr>
          </a:lstStyle>
          <a:p>
            <a:r>
              <a:rPr lang="en-US" dirty="0"/>
              <a:t>Click to add title</a:t>
            </a:r>
          </a:p>
        </p:txBody>
      </p:sp>
      <p:sp>
        <p:nvSpPr>
          <p:cNvPr id="3" name="Subtitle 2"/>
          <p:cNvSpPr>
            <a:spLocks noGrp="1"/>
          </p:cNvSpPr>
          <p:nvPr>
            <p:ph type="subTitle" idx="1" hasCustomPrompt="1"/>
          </p:nvPr>
        </p:nvSpPr>
        <p:spPr bwMode="white">
          <a:xfrm>
            <a:off x="357189" y="5164084"/>
            <a:ext cx="6616800" cy="608153"/>
          </a:xfrm>
        </p:spPr>
        <p:txBody>
          <a:bodyPr lIns="684000" rIns="684000"/>
          <a:lstStyle>
            <a:lvl1pPr marL="0" indent="0" algn="l">
              <a:spcBef>
                <a:spcPts val="0"/>
              </a:spcBef>
              <a:buFont typeface="Arial" panose="020B0604020202020204" pitchFamily="34" charset="0"/>
              <a:buChar char="​"/>
              <a:defRPr sz="1600" cap="all">
                <a:solidFill>
                  <a:schemeClr val="bg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pic>
        <p:nvPicPr>
          <p:cNvPr id="7" name="Picture 6" descr="A close-up of a logo&#10;&#10;Description automatically generated">
            <a:extLst>
              <a:ext uri="{FF2B5EF4-FFF2-40B4-BE49-F238E27FC236}">
                <a16:creationId xmlns:a16="http://schemas.microsoft.com/office/drawing/2014/main" id="{DA44278D-3550-68BE-CB14-5DAAAAD2E2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818" y="209370"/>
            <a:ext cx="3158837" cy="723311"/>
          </a:xfrm>
          <a:prstGeom prst="rect">
            <a:avLst/>
          </a:prstGeom>
        </p:spPr>
      </p:pic>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Number points">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9D4BBCB-A1EA-4A6E-A203-C4AC0EEE55DF}"/>
              </a:ext>
            </a:extLst>
          </p:cNvPr>
          <p:cNvSpPr>
            <a:spLocks noGrp="1"/>
          </p:cNvSpPr>
          <p:nvPr>
            <p:ph type="title" hasCustomPrompt="1"/>
          </p:nvPr>
        </p:nvSpPr>
        <p:spPr>
          <a:xfrm>
            <a:off x="720000" y="673200"/>
            <a:ext cx="11113200" cy="720000"/>
          </a:xfrm>
        </p:spPr>
        <p:txBody>
          <a:bodyPr/>
          <a:lstStyle>
            <a:lvl1pPr>
              <a:defRPr sz="4800">
                <a:solidFill>
                  <a:srgbClr val="626971"/>
                </a:solidFill>
              </a:defRPr>
            </a:lvl1pPr>
          </a:lstStyle>
          <a:p>
            <a:r>
              <a:rPr lang="en-US" dirty="0"/>
              <a:t>Click to add Agenda title</a:t>
            </a:r>
          </a:p>
        </p:txBody>
      </p:sp>
      <p:sp>
        <p:nvSpPr>
          <p:cNvPr id="8" name="Text Placeholder 1">
            <a:extLst>
              <a:ext uri="{FF2B5EF4-FFF2-40B4-BE49-F238E27FC236}">
                <a16:creationId xmlns:a16="http://schemas.microsoft.com/office/drawing/2014/main" id="{AA5F5D30-AD41-43EC-8A61-CE2A07B74926}"/>
              </a:ext>
            </a:extLst>
          </p:cNvPr>
          <p:cNvSpPr>
            <a:spLocks noGrp="1" noChangeAspect="1"/>
          </p:cNvSpPr>
          <p:nvPr>
            <p:ph type="body" sz="quarter" idx="13" hasCustomPrompt="1"/>
          </p:nvPr>
        </p:nvSpPr>
        <p:spPr>
          <a:xfrm>
            <a:off x="720000" y="18756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a:t>
            </a:r>
          </a:p>
        </p:txBody>
      </p:sp>
      <p:sp>
        <p:nvSpPr>
          <p:cNvPr id="11" name="Text Placeholder 10">
            <a:extLst>
              <a:ext uri="{FF2B5EF4-FFF2-40B4-BE49-F238E27FC236}">
                <a16:creationId xmlns:a16="http://schemas.microsoft.com/office/drawing/2014/main" id="{3008D941-B680-44E1-86EA-B16528F9ECB6}"/>
              </a:ext>
            </a:extLst>
          </p:cNvPr>
          <p:cNvSpPr>
            <a:spLocks noGrp="1"/>
          </p:cNvSpPr>
          <p:nvPr>
            <p:ph type="body" sz="quarter" idx="21" hasCustomPrompt="1"/>
          </p:nvPr>
        </p:nvSpPr>
        <p:spPr>
          <a:xfrm>
            <a:off x="720000" y="25956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4" name="Text Placeholder 1">
            <a:extLst>
              <a:ext uri="{FF2B5EF4-FFF2-40B4-BE49-F238E27FC236}">
                <a16:creationId xmlns:a16="http://schemas.microsoft.com/office/drawing/2014/main" id="{D1B05A89-BB5C-4CDF-869A-1F49F7057C95}"/>
              </a:ext>
            </a:extLst>
          </p:cNvPr>
          <p:cNvSpPr>
            <a:spLocks noGrp="1" noChangeAspect="1"/>
          </p:cNvSpPr>
          <p:nvPr>
            <p:ph type="body" sz="quarter" idx="22" hasCustomPrompt="1"/>
          </p:nvPr>
        </p:nvSpPr>
        <p:spPr>
          <a:xfrm>
            <a:off x="3636000" y="18756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#02</a:t>
            </a:r>
          </a:p>
        </p:txBody>
      </p:sp>
      <p:sp>
        <p:nvSpPr>
          <p:cNvPr id="15" name="Text Placeholder 10">
            <a:extLst>
              <a:ext uri="{FF2B5EF4-FFF2-40B4-BE49-F238E27FC236}">
                <a16:creationId xmlns:a16="http://schemas.microsoft.com/office/drawing/2014/main" id="{047C9935-9E0C-46EE-BAE8-7B68BEBBA17E}"/>
              </a:ext>
            </a:extLst>
          </p:cNvPr>
          <p:cNvSpPr>
            <a:spLocks noGrp="1"/>
          </p:cNvSpPr>
          <p:nvPr>
            <p:ph type="body" sz="quarter" idx="23" hasCustomPrompt="1"/>
          </p:nvPr>
        </p:nvSpPr>
        <p:spPr>
          <a:xfrm>
            <a:off x="3636000" y="25956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6" name="Text Placeholder 1">
            <a:extLst>
              <a:ext uri="{FF2B5EF4-FFF2-40B4-BE49-F238E27FC236}">
                <a16:creationId xmlns:a16="http://schemas.microsoft.com/office/drawing/2014/main" id="{3C4EA20B-3227-4837-9819-3698CFE5D0F1}"/>
              </a:ext>
            </a:extLst>
          </p:cNvPr>
          <p:cNvSpPr>
            <a:spLocks noGrp="1" noChangeAspect="1"/>
          </p:cNvSpPr>
          <p:nvPr>
            <p:ph type="body" sz="quarter" idx="24" hasCustomPrompt="1"/>
          </p:nvPr>
        </p:nvSpPr>
        <p:spPr>
          <a:xfrm>
            <a:off x="6548400" y="18756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#03</a:t>
            </a:r>
          </a:p>
        </p:txBody>
      </p:sp>
      <p:sp>
        <p:nvSpPr>
          <p:cNvPr id="17" name="Text Placeholder 10">
            <a:extLst>
              <a:ext uri="{FF2B5EF4-FFF2-40B4-BE49-F238E27FC236}">
                <a16:creationId xmlns:a16="http://schemas.microsoft.com/office/drawing/2014/main" id="{9D4D1432-F2C5-4658-9C15-1725B9E8BA8B}"/>
              </a:ext>
            </a:extLst>
          </p:cNvPr>
          <p:cNvSpPr>
            <a:spLocks noGrp="1"/>
          </p:cNvSpPr>
          <p:nvPr>
            <p:ph type="body" sz="quarter" idx="25" hasCustomPrompt="1"/>
          </p:nvPr>
        </p:nvSpPr>
        <p:spPr>
          <a:xfrm>
            <a:off x="6548400" y="25956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18" name="Text Placeholder 1">
            <a:extLst>
              <a:ext uri="{FF2B5EF4-FFF2-40B4-BE49-F238E27FC236}">
                <a16:creationId xmlns:a16="http://schemas.microsoft.com/office/drawing/2014/main" id="{70C2C6A6-B183-4AD1-A97F-B1339FA12C44}"/>
              </a:ext>
            </a:extLst>
          </p:cNvPr>
          <p:cNvSpPr>
            <a:spLocks noGrp="1" noChangeAspect="1"/>
          </p:cNvSpPr>
          <p:nvPr>
            <p:ph type="body" sz="quarter" idx="26" hasCustomPrompt="1"/>
          </p:nvPr>
        </p:nvSpPr>
        <p:spPr>
          <a:xfrm>
            <a:off x="9460800" y="18756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#04</a:t>
            </a:r>
          </a:p>
        </p:txBody>
      </p:sp>
      <p:sp>
        <p:nvSpPr>
          <p:cNvPr id="19" name="Text Placeholder 10">
            <a:extLst>
              <a:ext uri="{FF2B5EF4-FFF2-40B4-BE49-F238E27FC236}">
                <a16:creationId xmlns:a16="http://schemas.microsoft.com/office/drawing/2014/main" id="{5556D592-1E68-47A9-971E-3DB21A4371D3}"/>
              </a:ext>
            </a:extLst>
          </p:cNvPr>
          <p:cNvSpPr>
            <a:spLocks noGrp="1"/>
          </p:cNvSpPr>
          <p:nvPr>
            <p:ph type="body" sz="quarter" idx="27" hasCustomPrompt="1"/>
          </p:nvPr>
        </p:nvSpPr>
        <p:spPr>
          <a:xfrm>
            <a:off x="9460800" y="25956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0" name="Text Placeholder 1">
            <a:extLst>
              <a:ext uri="{FF2B5EF4-FFF2-40B4-BE49-F238E27FC236}">
                <a16:creationId xmlns:a16="http://schemas.microsoft.com/office/drawing/2014/main" id="{66FB51A9-7778-4150-95E4-2F87D227804D}"/>
              </a:ext>
            </a:extLst>
          </p:cNvPr>
          <p:cNvSpPr>
            <a:spLocks noGrp="1" noChangeAspect="1"/>
          </p:cNvSpPr>
          <p:nvPr>
            <p:ph type="body" sz="quarter" idx="28" hasCustomPrompt="1"/>
          </p:nvPr>
        </p:nvSpPr>
        <p:spPr>
          <a:xfrm>
            <a:off x="720000" y="40788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a:t>
            </a:r>
          </a:p>
        </p:txBody>
      </p:sp>
      <p:sp>
        <p:nvSpPr>
          <p:cNvPr id="21" name="Text Placeholder 10">
            <a:extLst>
              <a:ext uri="{FF2B5EF4-FFF2-40B4-BE49-F238E27FC236}">
                <a16:creationId xmlns:a16="http://schemas.microsoft.com/office/drawing/2014/main" id="{36206953-B63B-4BD1-9D75-BC07C9E0B725}"/>
              </a:ext>
            </a:extLst>
          </p:cNvPr>
          <p:cNvSpPr>
            <a:spLocks noGrp="1"/>
          </p:cNvSpPr>
          <p:nvPr>
            <p:ph type="body" sz="quarter" idx="29" hasCustomPrompt="1"/>
          </p:nvPr>
        </p:nvSpPr>
        <p:spPr>
          <a:xfrm>
            <a:off x="720000" y="47988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2" name="Text Placeholder 1">
            <a:extLst>
              <a:ext uri="{FF2B5EF4-FFF2-40B4-BE49-F238E27FC236}">
                <a16:creationId xmlns:a16="http://schemas.microsoft.com/office/drawing/2014/main" id="{68AB0E4A-C06D-4E16-B6AD-A35162E1C005}"/>
              </a:ext>
            </a:extLst>
          </p:cNvPr>
          <p:cNvSpPr>
            <a:spLocks noGrp="1" noChangeAspect="1"/>
          </p:cNvSpPr>
          <p:nvPr>
            <p:ph type="body" sz="quarter" idx="30" hasCustomPrompt="1"/>
          </p:nvPr>
        </p:nvSpPr>
        <p:spPr>
          <a:xfrm>
            <a:off x="3636000" y="40788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#02</a:t>
            </a:r>
          </a:p>
        </p:txBody>
      </p:sp>
      <p:sp>
        <p:nvSpPr>
          <p:cNvPr id="23" name="Text Placeholder 10">
            <a:extLst>
              <a:ext uri="{FF2B5EF4-FFF2-40B4-BE49-F238E27FC236}">
                <a16:creationId xmlns:a16="http://schemas.microsoft.com/office/drawing/2014/main" id="{27838A59-77F1-4CD5-AFD2-32BA21207FD6}"/>
              </a:ext>
            </a:extLst>
          </p:cNvPr>
          <p:cNvSpPr>
            <a:spLocks noGrp="1"/>
          </p:cNvSpPr>
          <p:nvPr>
            <p:ph type="body" sz="quarter" idx="31" hasCustomPrompt="1"/>
          </p:nvPr>
        </p:nvSpPr>
        <p:spPr>
          <a:xfrm>
            <a:off x="3636000" y="47988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4" name="Text Placeholder 1">
            <a:extLst>
              <a:ext uri="{FF2B5EF4-FFF2-40B4-BE49-F238E27FC236}">
                <a16:creationId xmlns:a16="http://schemas.microsoft.com/office/drawing/2014/main" id="{D1577B9F-0946-4074-9E90-FBD7601A621C}"/>
              </a:ext>
            </a:extLst>
          </p:cNvPr>
          <p:cNvSpPr>
            <a:spLocks noGrp="1" noChangeAspect="1"/>
          </p:cNvSpPr>
          <p:nvPr>
            <p:ph type="body" sz="quarter" idx="32" hasCustomPrompt="1"/>
          </p:nvPr>
        </p:nvSpPr>
        <p:spPr>
          <a:xfrm>
            <a:off x="6548400" y="40788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#03</a:t>
            </a:r>
          </a:p>
        </p:txBody>
      </p:sp>
      <p:sp>
        <p:nvSpPr>
          <p:cNvPr id="25" name="Text Placeholder 10">
            <a:extLst>
              <a:ext uri="{FF2B5EF4-FFF2-40B4-BE49-F238E27FC236}">
                <a16:creationId xmlns:a16="http://schemas.microsoft.com/office/drawing/2014/main" id="{E80F294D-4D9D-4A90-B434-D0DDF612AADE}"/>
              </a:ext>
            </a:extLst>
          </p:cNvPr>
          <p:cNvSpPr>
            <a:spLocks noGrp="1"/>
          </p:cNvSpPr>
          <p:nvPr>
            <p:ph type="body" sz="quarter" idx="33" hasCustomPrompt="1"/>
          </p:nvPr>
        </p:nvSpPr>
        <p:spPr>
          <a:xfrm>
            <a:off x="6548400" y="47988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26" name="Text Placeholder 1">
            <a:extLst>
              <a:ext uri="{FF2B5EF4-FFF2-40B4-BE49-F238E27FC236}">
                <a16:creationId xmlns:a16="http://schemas.microsoft.com/office/drawing/2014/main" id="{F8C967B5-E467-4B8B-B9FC-78281A8A9CD1}"/>
              </a:ext>
            </a:extLst>
          </p:cNvPr>
          <p:cNvSpPr>
            <a:spLocks noGrp="1" noChangeAspect="1"/>
          </p:cNvSpPr>
          <p:nvPr>
            <p:ph type="body" sz="quarter" idx="34" hasCustomPrompt="1"/>
          </p:nvPr>
        </p:nvSpPr>
        <p:spPr>
          <a:xfrm>
            <a:off x="9460800" y="4078800"/>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#04</a:t>
            </a:r>
          </a:p>
        </p:txBody>
      </p:sp>
      <p:sp>
        <p:nvSpPr>
          <p:cNvPr id="27" name="Text Placeholder 10">
            <a:extLst>
              <a:ext uri="{FF2B5EF4-FFF2-40B4-BE49-F238E27FC236}">
                <a16:creationId xmlns:a16="http://schemas.microsoft.com/office/drawing/2014/main" id="{2D4C7F9E-2D7A-4A9E-A54E-091DEB4F3661}"/>
              </a:ext>
            </a:extLst>
          </p:cNvPr>
          <p:cNvSpPr>
            <a:spLocks noGrp="1"/>
          </p:cNvSpPr>
          <p:nvPr>
            <p:ph type="body" sz="quarter" idx="35" hasCustomPrompt="1"/>
          </p:nvPr>
        </p:nvSpPr>
        <p:spPr>
          <a:xfrm>
            <a:off x="9460800" y="4798800"/>
            <a:ext cx="2376000" cy="975600"/>
          </a:xfrm>
        </p:spPr>
        <p:txBody>
          <a:bodyPr tIns="180000"/>
          <a:lstStyle>
            <a:lvl1pPr marL="0" indent="0">
              <a:lnSpc>
                <a:spcPct val="95000"/>
              </a:lnSpc>
              <a:spcAft>
                <a:spcPts val="0"/>
              </a:spcAft>
              <a:buFont typeface="Arial" panose="020B0604020202020204" pitchFamily="34" charset="0"/>
              <a:buChar char="​"/>
              <a:defRPr/>
            </a:lvl1pPr>
            <a:lvl2pPr marL="0" indent="0">
              <a:lnSpc>
                <a:spcPct val="95000"/>
              </a:lnSpc>
              <a:spcAft>
                <a:spcPts val="0"/>
              </a:spcAft>
              <a:buFont typeface="Arial" panose="020B0604020202020204" pitchFamily="34" charset="0"/>
              <a:buChar char="​"/>
              <a:defRPr>
                <a:solidFill>
                  <a:srgbClr val="FB4E14"/>
                </a:solidFill>
              </a:defRPr>
            </a:lvl2pPr>
            <a:lvl3pPr marL="0" indent="0">
              <a:lnSpc>
                <a:spcPct val="95000"/>
              </a:lnSpc>
              <a:spcAft>
                <a:spcPts val="0"/>
              </a:spcAft>
              <a:buFont typeface="Arial" panose="020B0604020202020204" pitchFamily="34" charset="0"/>
              <a:buChar char="​"/>
              <a:defRPr/>
            </a:lvl3pPr>
            <a:lvl4pPr marL="0" indent="0">
              <a:lnSpc>
                <a:spcPct val="95000"/>
              </a:lnSpc>
              <a:spcAft>
                <a:spcPts val="0"/>
              </a:spcAft>
              <a:buFont typeface="Arial" panose="020B0604020202020204" pitchFamily="34" charset="0"/>
              <a:buChar char="​"/>
              <a:defRPr sz="1600"/>
            </a:lvl4pPr>
            <a:lvl5pPr marL="0" indent="0">
              <a:lnSpc>
                <a:spcPct val="95000"/>
              </a:lnSpc>
              <a:spcAft>
                <a:spcPts val="0"/>
              </a:spcAft>
              <a:buFont typeface="Arial" panose="020B0604020202020204" pitchFamily="34" charset="0"/>
              <a:buChar char="​"/>
              <a:defRPr/>
            </a:lvl5pPr>
            <a:lvl6pPr marL="0" indent="0">
              <a:lnSpc>
                <a:spcPct val="95000"/>
              </a:lnSpc>
              <a:spcAft>
                <a:spcPts val="0"/>
              </a:spcAft>
              <a:buFont typeface="Arial" panose="020B0604020202020204" pitchFamily="34" charset="0"/>
              <a:buChar char="​"/>
              <a:defRPr sz="1600" b="0"/>
            </a:lvl6pPr>
            <a:lvl7pPr marL="0" indent="0">
              <a:lnSpc>
                <a:spcPct val="95000"/>
              </a:lnSpc>
              <a:spcAft>
                <a:spcPts val="0"/>
              </a:spcAft>
              <a:buFont typeface="Arial" panose="020B0604020202020204" pitchFamily="34" charset="0"/>
              <a:buChar char="​"/>
              <a:defRPr sz="1600" b="0"/>
            </a:lvl7pPr>
            <a:lvl8pPr marL="0" indent="0">
              <a:lnSpc>
                <a:spcPct val="95000"/>
              </a:lnSpc>
              <a:spcAft>
                <a:spcPts val="0"/>
              </a:spcAft>
              <a:buFont typeface="Arial" panose="020B0604020202020204" pitchFamily="34" charset="0"/>
              <a:buChar char="​"/>
              <a:defRPr sz="1600" b="0"/>
            </a:lvl8pPr>
            <a:lvl9pPr marL="0" indent="0">
              <a:lnSpc>
                <a:spcPct val="95000"/>
              </a:lnSpc>
              <a:spcAft>
                <a:spcPts val="0"/>
              </a:spcAft>
              <a:buFont typeface="Arial" panose="020B0604020202020204" pitchFamily="34" charset="0"/>
              <a:buChar char="​"/>
              <a:defRPr sz="1600" b="0"/>
            </a:lvl9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5" name="Footer Placeholder 4">
            <a:extLst>
              <a:ext uri="{FF2B5EF4-FFF2-40B4-BE49-F238E27FC236}">
                <a16:creationId xmlns:a16="http://schemas.microsoft.com/office/drawing/2014/main" id="{548DCF88-7E48-420C-9679-EE70CD42DF1C}"/>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2CB197D6-2EB4-4CFB-8F49-503D1A95B003}"/>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E3893F88-548E-4A42-B63F-0BC5F0E42474}"/>
              </a:ext>
            </a:extLst>
          </p:cNvPr>
          <p:cNvSpPr>
            <a:spLocks noGrp="1"/>
          </p:cNvSpPr>
          <p:nvPr>
            <p:ph type="dt" sz="half" idx="36"/>
          </p:nvPr>
        </p:nvSpPr>
        <p:spPr/>
        <p:txBody>
          <a:body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134890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 Slide - Dark Cold Copper">
    <p:bg>
      <p:bgPr>
        <a:solidFill>
          <a:srgbClr val="626971"/>
        </a:solidFill>
        <a:effectLst/>
      </p:bgPr>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626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sp>
        <p:nvSpPr>
          <p:cNvPr id="2" name="Title 1"/>
          <p:cNvSpPr>
            <a:spLocks noGrp="1"/>
          </p:cNvSpPr>
          <p:nvPr>
            <p:ph type="ctrTitle" hasCustomPrompt="1"/>
          </p:nvPr>
        </p:nvSpPr>
        <p:spPr bwMode="white">
          <a:xfrm>
            <a:off x="720000" y="1800000"/>
            <a:ext cx="11113200" cy="1692000"/>
          </a:xfrm>
        </p:spPr>
        <p:txBody>
          <a:bodyPr anchor="t" anchorCtr="0"/>
          <a:lstStyle>
            <a:lvl1pPr algn="l">
              <a:lnSpc>
                <a:spcPct val="95000"/>
              </a:lnSpc>
              <a:defRPr sz="3200">
                <a:solidFill>
                  <a:srgbClr val="FFFFFF"/>
                </a:solidFill>
              </a:defRPr>
            </a:lvl1pPr>
          </a:lstStyle>
          <a:p>
            <a:r>
              <a:rPr lang="en-US" noProof="0" dirty="0"/>
              <a:t>Click to add title</a:t>
            </a:r>
            <a:endParaRPr lang="en-US" dirty="0"/>
          </a:p>
        </p:txBody>
      </p:sp>
      <p:pic>
        <p:nvPicPr>
          <p:cNvPr id="8" name="Logo">
            <a:extLst>
              <a:ext uri="{FF2B5EF4-FFF2-40B4-BE49-F238E27FC236}">
                <a16:creationId xmlns:a16="http://schemas.microsoft.com/office/drawing/2014/main" id="{E08035E6-7658-41AA-B02E-2A18E9D954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5" name="Footer Placeholder 4">
            <a:extLst>
              <a:ext uri="{FF2B5EF4-FFF2-40B4-BE49-F238E27FC236}">
                <a16:creationId xmlns:a16="http://schemas.microsoft.com/office/drawing/2014/main" id="{393A19D2-BAAA-4D16-9452-10C0B973A72E}"/>
              </a:ext>
            </a:extLst>
          </p:cNvPr>
          <p:cNvSpPr>
            <a:spLocks noGrp="1"/>
          </p:cNvSpPr>
          <p:nvPr>
            <p:ph type="ftr" sz="quarter" idx="11"/>
          </p:nvPr>
        </p:nvSpPr>
        <p:spPr bwMode="white"/>
        <p:txBody>
          <a:bodyPr/>
          <a:lstStyle>
            <a:lvl1pPr>
              <a:defRPr>
                <a:solidFill>
                  <a:srgbClr val="FFFFFF"/>
                </a:solidFill>
              </a:defRPr>
            </a:lvl1pPr>
          </a:lstStyle>
          <a:p>
            <a:endParaRPr lang="en-US" dirty="0"/>
          </a:p>
        </p:txBody>
      </p:sp>
      <p:sp>
        <p:nvSpPr>
          <p:cNvPr id="6" name="Slide Number Placeholder 5">
            <a:extLst>
              <a:ext uri="{FF2B5EF4-FFF2-40B4-BE49-F238E27FC236}">
                <a16:creationId xmlns:a16="http://schemas.microsoft.com/office/drawing/2014/main" id="{ABF0C06F-C4FD-4A3A-B83C-04D43CD6F587}"/>
              </a:ext>
            </a:extLst>
          </p:cNvPr>
          <p:cNvSpPr>
            <a:spLocks noGrp="1"/>
          </p:cNvSpPr>
          <p:nvPr>
            <p:ph type="sldNum" sz="quarter" idx="12"/>
          </p:nvPr>
        </p:nvSpPr>
        <p:spPr bwMode="white"/>
        <p:txBody>
          <a:bodyPr/>
          <a:lstStyle>
            <a:lvl1pPr>
              <a:defRPr>
                <a:solidFill>
                  <a:srgbClr val="FFFFFF"/>
                </a:solidFill>
              </a:defRPr>
            </a:lvl1pPr>
          </a:lstStyle>
          <a:p>
            <a:fld id="{23AA811B-2EBD-4900-905E-5BE206449611}" type="slidenum">
              <a:rPr lang="en-US" smtClean="0"/>
              <a:pPr/>
              <a:t>‹#›</a:t>
            </a:fld>
            <a:endParaRPr lang="en-US" dirty="0"/>
          </a:p>
        </p:txBody>
      </p:sp>
      <p:sp>
        <p:nvSpPr>
          <p:cNvPr id="10" name="Text Placeholder 9">
            <a:extLst>
              <a:ext uri="{FF2B5EF4-FFF2-40B4-BE49-F238E27FC236}">
                <a16:creationId xmlns:a16="http://schemas.microsoft.com/office/drawing/2014/main" id="{2F4C8097-3329-40BE-8FDB-10CD9BFF8352}"/>
              </a:ext>
            </a:extLst>
          </p:cNvPr>
          <p:cNvSpPr>
            <a:spLocks noGrp="1" noChangeAspect="1"/>
          </p:cNvSpPr>
          <p:nvPr>
            <p:ph type="body" sz="quarter" idx="13" hasCustomPrompt="1"/>
          </p:nvPr>
        </p:nvSpPr>
        <p:spPr>
          <a:xfrm>
            <a:off x="720000" y="719786"/>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#01.1</a:t>
            </a:r>
          </a:p>
        </p:txBody>
      </p:sp>
      <p:sp>
        <p:nvSpPr>
          <p:cNvPr id="3" name="Date Placeholder 2">
            <a:extLst>
              <a:ext uri="{FF2B5EF4-FFF2-40B4-BE49-F238E27FC236}">
                <a16:creationId xmlns:a16="http://schemas.microsoft.com/office/drawing/2014/main" id="{7BB97D43-0FC1-4C66-940D-0D15E397A12C}"/>
              </a:ext>
            </a:extLst>
          </p:cNvPr>
          <p:cNvSpPr>
            <a:spLocks noGrp="1"/>
          </p:cNvSpPr>
          <p:nvPr>
            <p:ph type="dt" sz="half" idx="14"/>
          </p:nvPr>
        </p:nvSpPr>
        <p:spPr/>
        <p:txBody>
          <a:bodyPr/>
          <a:lstStyle>
            <a:lvl1pPr>
              <a:defRPr>
                <a:solidFill>
                  <a:schemeClr val="tx1"/>
                </a:solidFill>
              </a:defRPr>
            </a:lvl1pPr>
          </a:lstStyle>
          <a:p>
            <a:fld id="{51983BA8-EBAA-46D0-A8B5-728157174666}" type="datetime5">
              <a:rPr lang="en-GB" smtClean="0"/>
              <a:pPr/>
              <a:t>21-May-24</a:t>
            </a:fld>
            <a:endParaRPr lang="en-GB" dirty="0"/>
          </a:p>
        </p:txBody>
      </p:sp>
    </p:spTree>
    <p:extLst>
      <p:ext uri="{BB962C8B-B14F-4D97-AF65-F5344CB8AC3E}">
        <p14:creationId xmlns:p14="http://schemas.microsoft.com/office/powerpoint/2010/main" val="153562643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Slide - Soft Green">
    <p:bg>
      <p:bgRef idx="1001">
        <a:schemeClr val="bg1"/>
      </p:bgRef>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B9C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720000" y="1800000"/>
            <a:ext cx="11113200" cy="1692000"/>
          </a:xfrm>
        </p:spPr>
        <p:txBody>
          <a:bodyPr anchor="t" anchorCtr="0"/>
          <a:lstStyle>
            <a:lvl1pPr algn="l">
              <a:lnSpc>
                <a:spcPct val="95000"/>
              </a:lnSpc>
              <a:defRPr sz="3200">
                <a:solidFill>
                  <a:srgbClr val="004153"/>
                </a:solidFill>
              </a:defRPr>
            </a:lvl1pPr>
          </a:lstStyle>
          <a:p>
            <a:r>
              <a:rPr lang="en-US" noProof="0" dirty="0"/>
              <a:t>Click to add title</a:t>
            </a:r>
            <a:endParaRPr lang="en-US" dirty="0"/>
          </a:p>
        </p:txBody>
      </p:sp>
      <p:pic>
        <p:nvPicPr>
          <p:cNvPr id="8" name="Logo">
            <a:extLst>
              <a:ext uri="{FF2B5EF4-FFF2-40B4-BE49-F238E27FC236}">
                <a16:creationId xmlns:a16="http://schemas.microsoft.com/office/drawing/2014/main" id="{E08035E6-7658-41AA-B02E-2A18E9D954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5" name="Footer Placeholder 4">
            <a:extLst>
              <a:ext uri="{FF2B5EF4-FFF2-40B4-BE49-F238E27FC236}">
                <a16:creationId xmlns:a16="http://schemas.microsoft.com/office/drawing/2014/main" id="{393A19D2-BAAA-4D16-9452-10C0B973A7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F0C06F-C4FD-4A3A-B83C-04D43CD6F587}"/>
              </a:ext>
            </a:extLst>
          </p:cNvPr>
          <p:cNvSpPr>
            <a:spLocks noGrp="1"/>
          </p:cNvSpPr>
          <p:nvPr>
            <p:ph type="sldNum" sz="quarter" idx="12"/>
          </p:nvPr>
        </p:nvSpPr>
        <p:spPr/>
        <p:txBody>
          <a:bodyPr/>
          <a:lstStyle>
            <a:lvl1pPr>
              <a:defRPr>
                <a:solidFill>
                  <a:srgbClr val="626971"/>
                </a:solidFill>
              </a:defRPr>
            </a:lvl1pPr>
          </a:lstStyle>
          <a:p>
            <a:fld id="{23AA811B-2EBD-4900-905E-5BE206449611}" type="slidenum">
              <a:rPr lang="en-US" smtClean="0"/>
              <a:pPr/>
              <a:t>‹#›</a:t>
            </a:fld>
            <a:endParaRPr lang="en-US" dirty="0"/>
          </a:p>
        </p:txBody>
      </p:sp>
      <p:sp>
        <p:nvSpPr>
          <p:cNvPr id="10" name="Text Placeholder 9">
            <a:extLst>
              <a:ext uri="{FF2B5EF4-FFF2-40B4-BE49-F238E27FC236}">
                <a16:creationId xmlns:a16="http://schemas.microsoft.com/office/drawing/2014/main" id="{2F4C8097-3329-40BE-8FDB-10CD9BFF8352}"/>
              </a:ext>
            </a:extLst>
          </p:cNvPr>
          <p:cNvSpPr>
            <a:spLocks noGrp="1" noChangeAspect="1"/>
          </p:cNvSpPr>
          <p:nvPr>
            <p:ph type="body" sz="quarter" idx="13" hasCustomPrompt="1"/>
          </p:nvPr>
        </p:nvSpPr>
        <p:spPr>
          <a:xfrm>
            <a:off x="720000" y="719786"/>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#01.1</a:t>
            </a:r>
          </a:p>
        </p:txBody>
      </p:sp>
      <p:sp>
        <p:nvSpPr>
          <p:cNvPr id="3" name="Date Placeholder 2">
            <a:extLst>
              <a:ext uri="{FF2B5EF4-FFF2-40B4-BE49-F238E27FC236}">
                <a16:creationId xmlns:a16="http://schemas.microsoft.com/office/drawing/2014/main" id="{764117A9-FC43-4BB2-8DE2-31964EEC827B}"/>
              </a:ext>
            </a:extLst>
          </p:cNvPr>
          <p:cNvSpPr>
            <a:spLocks noGrp="1"/>
          </p:cNvSpPr>
          <p:nvPr>
            <p:ph type="dt" sz="half" idx="14"/>
          </p:nvPr>
        </p:nvSpPr>
        <p:spPr/>
        <p:txBody>
          <a:body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Slide - Copper">
    <p:bg>
      <p:bgPr>
        <a:solidFill>
          <a:srgbClr val="91785B"/>
        </a:solidFill>
        <a:effectLst/>
      </p:bgPr>
    </p:bg>
    <p:spTree>
      <p:nvGrpSpPr>
        <p:cNvPr id="1" name=""/>
        <p:cNvGrpSpPr/>
        <p:nvPr/>
      </p:nvGrpSpPr>
      <p:grpSpPr>
        <a:xfrm>
          <a:off x="0" y="0"/>
          <a:ext cx="0" cy="0"/>
          <a:chOff x="0" y="0"/>
          <a:chExt cx="0" cy="0"/>
        </a:xfrm>
      </p:grpSpPr>
      <p:sp>
        <p:nvSpPr>
          <p:cNvPr id="7" name="Background"/>
          <p:cNvSpPr/>
          <p:nvPr userDrawn="1"/>
        </p:nvSpPr>
        <p:spPr bwMode="ltGray">
          <a:xfrm>
            <a:off x="0" y="0"/>
            <a:ext cx="12193200" cy="6861600"/>
          </a:xfrm>
          <a:prstGeom prst="rect">
            <a:avLst/>
          </a:prstGeom>
          <a:solidFill>
            <a:srgbClr val="917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sp>
        <p:nvSpPr>
          <p:cNvPr id="2" name="Title 1"/>
          <p:cNvSpPr>
            <a:spLocks noGrp="1"/>
          </p:cNvSpPr>
          <p:nvPr>
            <p:ph type="ctrTitle" hasCustomPrompt="1"/>
          </p:nvPr>
        </p:nvSpPr>
        <p:spPr bwMode="white">
          <a:xfrm>
            <a:off x="720000" y="1800000"/>
            <a:ext cx="11113200" cy="1692000"/>
          </a:xfrm>
        </p:spPr>
        <p:txBody>
          <a:bodyPr anchor="t" anchorCtr="0"/>
          <a:lstStyle>
            <a:lvl1pPr algn="l">
              <a:lnSpc>
                <a:spcPct val="95000"/>
              </a:lnSpc>
              <a:defRPr sz="3200">
                <a:solidFill>
                  <a:srgbClr val="FFFFFF"/>
                </a:solidFill>
              </a:defRPr>
            </a:lvl1pPr>
          </a:lstStyle>
          <a:p>
            <a:r>
              <a:rPr lang="en-US" noProof="0" dirty="0"/>
              <a:t>Click to add title</a:t>
            </a:r>
            <a:endParaRPr lang="en-US" dirty="0"/>
          </a:p>
        </p:txBody>
      </p:sp>
      <p:pic>
        <p:nvPicPr>
          <p:cNvPr id="8" name="Logo">
            <a:extLst>
              <a:ext uri="{FF2B5EF4-FFF2-40B4-BE49-F238E27FC236}">
                <a16:creationId xmlns:a16="http://schemas.microsoft.com/office/drawing/2014/main" id="{E08035E6-7658-41AA-B02E-2A18E9D954D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5" name="Footer Placeholder 4">
            <a:extLst>
              <a:ext uri="{FF2B5EF4-FFF2-40B4-BE49-F238E27FC236}">
                <a16:creationId xmlns:a16="http://schemas.microsoft.com/office/drawing/2014/main" id="{393A19D2-BAAA-4D16-9452-10C0B973A72E}"/>
              </a:ext>
            </a:extLst>
          </p:cNvPr>
          <p:cNvSpPr>
            <a:spLocks noGrp="1"/>
          </p:cNvSpPr>
          <p:nvPr>
            <p:ph type="ftr" sz="quarter" idx="11"/>
          </p:nvPr>
        </p:nvSpPr>
        <p:spPr bwMode="white"/>
        <p:txBody>
          <a:bodyPr/>
          <a:lstStyle>
            <a:lvl1pPr>
              <a:defRPr>
                <a:solidFill>
                  <a:srgbClr val="FFFFFF"/>
                </a:solidFill>
              </a:defRPr>
            </a:lvl1pPr>
          </a:lstStyle>
          <a:p>
            <a:endParaRPr lang="en-US" dirty="0"/>
          </a:p>
        </p:txBody>
      </p:sp>
      <p:sp>
        <p:nvSpPr>
          <p:cNvPr id="6" name="Slide Number Placeholder 5">
            <a:extLst>
              <a:ext uri="{FF2B5EF4-FFF2-40B4-BE49-F238E27FC236}">
                <a16:creationId xmlns:a16="http://schemas.microsoft.com/office/drawing/2014/main" id="{ABF0C06F-C4FD-4A3A-B83C-04D43CD6F587}"/>
              </a:ext>
            </a:extLst>
          </p:cNvPr>
          <p:cNvSpPr>
            <a:spLocks noGrp="1"/>
          </p:cNvSpPr>
          <p:nvPr>
            <p:ph type="sldNum" sz="quarter" idx="12"/>
          </p:nvPr>
        </p:nvSpPr>
        <p:spPr bwMode="white"/>
        <p:txBody>
          <a:bodyPr/>
          <a:lstStyle>
            <a:lvl1pPr>
              <a:defRPr>
                <a:solidFill>
                  <a:srgbClr val="FFFFFF"/>
                </a:solidFill>
              </a:defRPr>
            </a:lvl1pPr>
          </a:lstStyle>
          <a:p>
            <a:fld id="{23AA811B-2EBD-4900-905E-5BE206449611}" type="slidenum">
              <a:rPr lang="en-US" smtClean="0"/>
              <a:pPr/>
              <a:t>‹#›</a:t>
            </a:fld>
            <a:endParaRPr lang="en-US" dirty="0"/>
          </a:p>
        </p:txBody>
      </p:sp>
      <p:sp>
        <p:nvSpPr>
          <p:cNvPr id="10" name="Text Placeholder 9">
            <a:extLst>
              <a:ext uri="{FF2B5EF4-FFF2-40B4-BE49-F238E27FC236}">
                <a16:creationId xmlns:a16="http://schemas.microsoft.com/office/drawing/2014/main" id="{2F4C8097-3329-40BE-8FDB-10CD9BFF8352}"/>
              </a:ext>
            </a:extLst>
          </p:cNvPr>
          <p:cNvSpPr>
            <a:spLocks noGrp="1" noChangeAspect="1"/>
          </p:cNvSpPr>
          <p:nvPr>
            <p:ph type="body" sz="quarter" idx="13" hasCustomPrompt="1"/>
          </p:nvPr>
        </p:nvSpPr>
        <p:spPr>
          <a:xfrm>
            <a:off x="720000" y="719786"/>
            <a:ext cx="720000" cy="720000"/>
          </a:xfrm>
          <a:solidFill>
            <a:srgbClr val="FB4E14"/>
          </a:solidFill>
          <a:ln>
            <a:noFill/>
          </a:ln>
        </p:spPr>
        <p:txBody>
          <a:bodyPr anchor="ctr" anchorCtr="0"/>
          <a:lstStyle>
            <a:lvl1pPr marL="0" indent="0" algn="ctr">
              <a:buNone/>
              <a:defRPr sz="2000" b="1">
                <a:solidFill>
                  <a:srgbClr val="FFFFFF"/>
                </a:solidFill>
              </a:defRPr>
            </a:lvl1pPr>
            <a:lvl5pPr>
              <a:defRPr/>
            </a:lvl5pPr>
          </a:lstStyle>
          <a:p>
            <a:pPr lvl="0"/>
            <a:r>
              <a:rPr lang="en-US" dirty="0"/>
              <a:t>#01.1</a:t>
            </a:r>
          </a:p>
        </p:txBody>
      </p:sp>
      <p:sp>
        <p:nvSpPr>
          <p:cNvPr id="3" name="Date Placeholder 2">
            <a:extLst>
              <a:ext uri="{FF2B5EF4-FFF2-40B4-BE49-F238E27FC236}">
                <a16:creationId xmlns:a16="http://schemas.microsoft.com/office/drawing/2014/main" id="{BB12728A-F756-4D33-9C9D-0431C85032D6}"/>
              </a:ext>
            </a:extLst>
          </p:cNvPr>
          <p:cNvSpPr>
            <a:spLocks noGrp="1"/>
          </p:cNvSpPr>
          <p:nvPr>
            <p:ph type="dt" sz="half" idx="14"/>
          </p:nvPr>
        </p:nvSpPr>
        <p:spPr/>
        <p:txBody>
          <a:bodyPr/>
          <a:lstStyle>
            <a:lvl1pPr>
              <a:defRPr>
                <a:solidFill>
                  <a:schemeClr val="tx1"/>
                </a:solidFill>
              </a:defRPr>
            </a:lvl1pPr>
          </a:lstStyle>
          <a:p>
            <a:fld id="{51983BA8-EBAA-46D0-A8B5-728157174666}" type="datetime5">
              <a:rPr lang="en-GB" smtClean="0"/>
              <a:pPr/>
              <a:t>21-May-24</a:t>
            </a:fld>
            <a:endParaRPr lang="en-GB" dirty="0"/>
          </a:p>
        </p:txBody>
      </p:sp>
    </p:spTree>
    <p:extLst>
      <p:ext uri="{BB962C8B-B14F-4D97-AF65-F5344CB8AC3E}">
        <p14:creationId xmlns:p14="http://schemas.microsoft.com/office/powerpoint/2010/main" val="258535884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360000" y="1620000"/>
            <a:ext cx="114732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Text Placeholder note">
            <a:extLst>
              <a:ext uri="{FF2B5EF4-FFF2-40B4-BE49-F238E27FC236}">
                <a16:creationId xmlns:a16="http://schemas.microsoft.com/office/drawing/2014/main" id="{CC558077-EBDB-43B7-A8D5-ED26D1D576D0}"/>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2" name="Footer Placeholder 11">
            <a:extLst>
              <a:ext uri="{FF2B5EF4-FFF2-40B4-BE49-F238E27FC236}">
                <a16:creationId xmlns:a16="http://schemas.microsoft.com/office/drawing/2014/main" id="{BB33BE57-BA6B-4773-B9F6-E1C273C6FAFE}"/>
              </a:ext>
            </a:extLst>
          </p:cNvPr>
          <p:cNvSpPr>
            <a:spLocks noGrp="1"/>
          </p:cNvSpPr>
          <p:nvPr>
            <p:ph type="ftr" sz="quarter" idx="19"/>
          </p:nvPr>
        </p:nvSpPr>
        <p:spPr/>
        <p:txBody>
          <a:bodyPr/>
          <a:lstStyle/>
          <a:p>
            <a:endParaRPr lang="en-US" dirty="0"/>
          </a:p>
        </p:txBody>
      </p:sp>
      <p:sp>
        <p:nvSpPr>
          <p:cNvPr id="13" name="Slide Number Placeholder 12">
            <a:extLst>
              <a:ext uri="{FF2B5EF4-FFF2-40B4-BE49-F238E27FC236}">
                <a16:creationId xmlns:a16="http://schemas.microsoft.com/office/drawing/2014/main" id="{810DCD79-3140-4A6A-9A39-44A530BFCE42}"/>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4645CBBD-90C7-4066-A5E6-CE7B9E3EF25B}"/>
              </a:ext>
            </a:extLst>
          </p:cNvPr>
          <p:cNvSpPr>
            <a:spLocks noGrp="1"/>
          </p:cNvSpPr>
          <p:nvPr>
            <p:ph type="dt" sz="half" idx="21"/>
          </p:nvPr>
        </p:nvSpPr>
        <p:spPr/>
        <p:txBody>
          <a:body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2731011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rgbClr val="626971"/>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EB2DD0A3-1FE1-4EED-9D26-735695E89B4A}"/>
              </a:ext>
            </a:extLst>
          </p:cNvPr>
          <p:cNvSpPr/>
          <p:nvPr userDrawn="1"/>
        </p:nvSpPr>
        <p:spPr bwMode="ltGray">
          <a:xfrm>
            <a:off x="0" y="0"/>
            <a:ext cx="12193200" cy="6861600"/>
          </a:xfrm>
          <a:prstGeom prst="rect">
            <a:avLst/>
          </a:prstGeom>
          <a:solidFill>
            <a:srgbClr val="626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pic>
        <p:nvPicPr>
          <p:cNvPr id="12" name="Logo">
            <a:extLst>
              <a:ext uri="{FF2B5EF4-FFF2-40B4-BE49-F238E27FC236}">
                <a16:creationId xmlns:a16="http://schemas.microsoft.com/office/drawing/2014/main" id="{F7403D1D-3D77-4A1D-9DE1-716B740938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p:txBody>
          <a:bodyPr/>
          <a:lstStyle>
            <a:lvl1pPr>
              <a:defRPr>
                <a:solidFill>
                  <a:schemeClr val="tx1"/>
                </a:solidFill>
              </a:defRPr>
            </a:lvl1pPr>
          </a:lstStyle>
          <a:p>
            <a:r>
              <a:rPr lang="en-US" dirty="0"/>
              <a:t>Click to add title</a:t>
            </a:r>
          </a:p>
        </p:txBody>
      </p:sp>
      <p:sp>
        <p:nvSpPr>
          <p:cNvPr id="3" name="Content Placeholder 2"/>
          <p:cNvSpPr>
            <a:spLocks noGrp="1"/>
          </p:cNvSpPr>
          <p:nvPr>
            <p:ph idx="1" hasCustomPrompt="1"/>
          </p:nvPr>
        </p:nvSpPr>
        <p:spPr>
          <a:xfrm>
            <a:off x="360000" y="1620000"/>
            <a:ext cx="11473200" cy="435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Text Placeholder note">
            <a:extLst>
              <a:ext uri="{FF2B5EF4-FFF2-40B4-BE49-F238E27FC236}">
                <a16:creationId xmlns:a16="http://schemas.microsoft.com/office/drawing/2014/main" id="{CC558077-EBDB-43B7-A8D5-ED26D1D576D0}"/>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chemeClr val="tx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5" name="Footer Placeholder 4">
            <a:extLst>
              <a:ext uri="{FF2B5EF4-FFF2-40B4-BE49-F238E27FC236}">
                <a16:creationId xmlns:a16="http://schemas.microsoft.com/office/drawing/2014/main" id="{4DAF3CE1-233B-4E8C-9A9F-751983109B00}"/>
              </a:ext>
            </a:extLst>
          </p:cNvPr>
          <p:cNvSpPr>
            <a:spLocks noGrp="1"/>
          </p:cNvSpPr>
          <p:nvPr>
            <p:ph type="ftr" sz="quarter" idx="19"/>
          </p:nvPr>
        </p:nvSpPr>
        <p:spPr/>
        <p:txBody>
          <a:bodyPr/>
          <a:lstStyle>
            <a:lvl1pPr>
              <a:defRPr>
                <a:solidFill>
                  <a:srgbClr val="FFFFFF"/>
                </a:solidFill>
              </a:defRPr>
            </a:lvl1pPr>
          </a:lstStyle>
          <a:p>
            <a:endParaRPr lang="en-US" dirty="0"/>
          </a:p>
        </p:txBody>
      </p:sp>
      <p:sp>
        <p:nvSpPr>
          <p:cNvPr id="6" name="Slide Number Placeholder 5">
            <a:extLst>
              <a:ext uri="{FF2B5EF4-FFF2-40B4-BE49-F238E27FC236}">
                <a16:creationId xmlns:a16="http://schemas.microsoft.com/office/drawing/2014/main" id="{77F63F4F-B254-4E45-8C25-B44DA2DF074C}"/>
              </a:ext>
            </a:extLst>
          </p:cNvPr>
          <p:cNvSpPr>
            <a:spLocks noGrp="1"/>
          </p:cNvSpPr>
          <p:nvPr>
            <p:ph type="sldNum" sz="quarter" idx="20"/>
          </p:nvPr>
        </p:nvSpPr>
        <p:spPr/>
        <p:txBody>
          <a:bodyPr/>
          <a:lstStyle>
            <a:lvl1pPr>
              <a:defRPr>
                <a:solidFill>
                  <a:srgbClr val="FFFFFF"/>
                </a:solidFill>
              </a:defRPr>
            </a:lvl1p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8223600C-D7DC-4F71-93FD-7ADF1B14C3D0}"/>
              </a:ext>
            </a:extLst>
          </p:cNvPr>
          <p:cNvSpPr>
            <a:spLocks noGrp="1"/>
          </p:cNvSpPr>
          <p:nvPr>
            <p:ph type="dt" sz="half" idx="21"/>
          </p:nvPr>
        </p:nvSpPr>
        <p:spPr/>
        <p:txBody>
          <a:bodyPr/>
          <a:lstStyle>
            <a:lvl1pPr>
              <a:defRPr>
                <a:solidFill>
                  <a:schemeClr val="tx1"/>
                </a:solidFill>
              </a:defRPr>
            </a:lvl1pPr>
          </a:lstStyle>
          <a:p>
            <a:fld id="{51983BA8-EBAA-46D0-A8B5-728157174666}" type="datetime5">
              <a:rPr lang="en-GB" smtClean="0"/>
              <a:pPr/>
              <a:t>21-May-24</a:t>
            </a:fld>
            <a:endParaRPr lang="en-GB" dirty="0"/>
          </a:p>
        </p:txBody>
      </p:sp>
    </p:spTree>
    <p:extLst>
      <p:ext uri="{BB962C8B-B14F-4D97-AF65-F5344CB8AC3E}">
        <p14:creationId xmlns:p14="http://schemas.microsoft.com/office/powerpoint/2010/main" val="2568529158"/>
      </p:ext>
    </p:extLst>
  </p:cSld>
  <p:clrMapOvr>
    <a:overrideClrMapping bg1="dk1" tx1="lt1" bg2="dk2" tx2="lt2" accent1="accent1" accent2="accent2" accent3="lt1"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072800"/>
          </a:xfrm>
        </p:spPr>
        <p:txBody>
          <a:bodyPr/>
          <a:lstStyle/>
          <a:p>
            <a:r>
              <a:rPr lang="en-US" dirty="0"/>
              <a:t>Click to add title</a:t>
            </a:r>
          </a:p>
        </p:txBody>
      </p:sp>
      <p:sp>
        <p:nvSpPr>
          <p:cNvPr id="3" name="Content Placeholder 2"/>
          <p:cNvSpPr>
            <a:spLocks noGrp="1"/>
          </p:cNvSpPr>
          <p:nvPr>
            <p:ph idx="1" hasCustomPrompt="1"/>
          </p:nvPr>
        </p:nvSpPr>
        <p:spPr>
          <a:xfrm>
            <a:off x="360000" y="1620000"/>
            <a:ext cx="56484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2">
            <a:extLst>
              <a:ext uri="{FF2B5EF4-FFF2-40B4-BE49-F238E27FC236}">
                <a16:creationId xmlns:a16="http://schemas.microsoft.com/office/drawing/2014/main" id="{A8F0CE9A-70F8-4683-8CB1-90F0A3C512D1}"/>
              </a:ext>
            </a:extLst>
          </p:cNvPr>
          <p:cNvSpPr>
            <a:spLocks noGrp="1"/>
          </p:cNvSpPr>
          <p:nvPr>
            <p:ph idx="18" hasCustomPrompt="1"/>
          </p:nvPr>
        </p:nvSpPr>
        <p:spPr>
          <a:xfrm>
            <a:off x="6184800" y="1620000"/>
            <a:ext cx="56484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Text Placeholder note">
            <a:extLst>
              <a:ext uri="{FF2B5EF4-FFF2-40B4-BE49-F238E27FC236}">
                <a16:creationId xmlns:a16="http://schemas.microsoft.com/office/drawing/2014/main" id="{CC558077-EBDB-43B7-A8D5-ED26D1D576D0}"/>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4" name="Date Placeholder 3">
            <a:extLst>
              <a:ext uri="{FF2B5EF4-FFF2-40B4-BE49-F238E27FC236}">
                <a16:creationId xmlns:a16="http://schemas.microsoft.com/office/drawing/2014/main" id="{E351051E-E36C-4B87-A198-EF93B0C7BEE4}"/>
              </a:ext>
            </a:extLst>
          </p:cNvPr>
          <p:cNvSpPr>
            <a:spLocks noGrp="1"/>
          </p:cNvSpPr>
          <p:nvPr>
            <p:ph type="dt" sz="half" idx="19"/>
          </p:nvPr>
        </p:nvSpPr>
        <p:spPr>
          <a:xfrm>
            <a:off x="9889200" y="6318000"/>
            <a:ext cx="968400" cy="180000"/>
          </a:xfrm>
          <a:prstGeom prst="rect">
            <a:avLst/>
          </a:prstGeom>
        </p:spPr>
        <p:txBody>
          <a:bodyPr/>
          <a:lstStyle/>
          <a:p>
            <a:fld id="{0FD38147-DC9B-47BD-8614-D3F696962D39}" type="datetime5">
              <a:rPr lang="en-GB" smtClean="0"/>
              <a:t>21-May-24</a:t>
            </a:fld>
            <a:endParaRPr lang="en-US" dirty="0"/>
          </a:p>
        </p:txBody>
      </p:sp>
      <p:sp>
        <p:nvSpPr>
          <p:cNvPr id="5" name="Footer Placeholder 4">
            <a:extLst>
              <a:ext uri="{FF2B5EF4-FFF2-40B4-BE49-F238E27FC236}">
                <a16:creationId xmlns:a16="http://schemas.microsoft.com/office/drawing/2014/main" id="{30B75878-2F37-4DE2-B353-05FBE09BE050}"/>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7E540BF0-A5D1-4CB5-844E-BB0057A18485}"/>
              </a:ext>
            </a:extLst>
          </p:cNvPr>
          <p:cNvSpPr>
            <a:spLocks noGrp="1"/>
          </p:cNvSpPr>
          <p:nvPr>
            <p:ph type="sldNum" sz="quarter" idx="21"/>
          </p:nvPr>
        </p:nvSpPr>
        <p:spPr/>
        <p:txBody>
          <a:body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2962640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p:bg>
      <p:bgPr>
        <a:solidFill>
          <a:srgbClr val="626971"/>
        </a:solidFill>
        <a:effectLst/>
      </p:bgPr>
    </p:bg>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BB7E1BD0-8037-498C-8FF0-DD505C2E3772}"/>
              </a:ext>
            </a:extLst>
          </p:cNvPr>
          <p:cNvSpPr/>
          <p:nvPr userDrawn="1"/>
        </p:nvSpPr>
        <p:spPr bwMode="ltGray">
          <a:xfrm>
            <a:off x="0" y="0"/>
            <a:ext cx="12193200" cy="6861600"/>
          </a:xfrm>
          <a:prstGeom prst="rect">
            <a:avLst/>
          </a:prstGeom>
          <a:solidFill>
            <a:srgbClr val="626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pic>
        <p:nvPicPr>
          <p:cNvPr id="13" name="Logo">
            <a:extLst>
              <a:ext uri="{FF2B5EF4-FFF2-40B4-BE49-F238E27FC236}">
                <a16:creationId xmlns:a16="http://schemas.microsoft.com/office/drawing/2014/main" id="{1F44BF53-B59C-43FB-BE18-47BE108BDAD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3" name="Content Placeholder 2"/>
          <p:cNvSpPr>
            <a:spLocks noGrp="1"/>
          </p:cNvSpPr>
          <p:nvPr>
            <p:ph idx="1" hasCustomPrompt="1"/>
          </p:nvPr>
        </p:nvSpPr>
        <p:spPr>
          <a:xfrm>
            <a:off x="360000" y="1620000"/>
            <a:ext cx="5648400" cy="435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Date Placeholder 6">
            <a:extLst>
              <a:ext uri="{FF2B5EF4-FFF2-40B4-BE49-F238E27FC236}">
                <a16:creationId xmlns:a16="http://schemas.microsoft.com/office/drawing/2014/main" id="{7EDF1E64-0BC0-4941-8FFB-3A71A98EA4CF}"/>
              </a:ext>
            </a:extLst>
          </p:cNvPr>
          <p:cNvSpPr>
            <a:spLocks noGrp="1"/>
          </p:cNvSpPr>
          <p:nvPr>
            <p:ph type="dt" sz="half" idx="10"/>
          </p:nvPr>
        </p:nvSpPr>
        <p:spPr>
          <a:xfrm>
            <a:off x="9889200" y="6318000"/>
            <a:ext cx="968400" cy="180000"/>
          </a:xfrm>
          <a:prstGeom prst="rect">
            <a:avLst/>
          </a:prstGeom>
        </p:spPr>
        <p:txBody>
          <a:bodyPr/>
          <a:lstStyle>
            <a:lvl1pPr>
              <a:defRPr>
                <a:solidFill>
                  <a:schemeClr val="tx1"/>
                </a:solidFill>
              </a:defRPr>
            </a:lvl1pPr>
          </a:lstStyle>
          <a:p>
            <a:fld id="{111FBAD0-B9F4-4674-845B-4D45BFEF9ACB}" type="datetime5">
              <a:rPr lang="en-GB" smtClean="0"/>
              <a:t>21-May-24</a:t>
            </a:fld>
            <a:endParaRPr lang="en-US" dirty="0"/>
          </a:p>
        </p:txBody>
      </p:sp>
      <p:sp>
        <p:nvSpPr>
          <p:cNvPr id="8" name="Footer Placeholder 7">
            <a:extLst>
              <a:ext uri="{FF2B5EF4-FFF2-40B4-BE49-F238E27FC236}">
                <a16:creationId xmlns:a16="http://schemas.microsoft.com/office/drawing/2014/main" id="{2EFDC879-555B-4B99-8F4C-5066F0F20B5A}"/>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9" name="Slide Number Placeholder 8">
            <a:extLst>
              <a:ext uri="{FF2B5EF4-FFF2-40B4-BE49-F238E27FC236}">
                <a16:creationId xmlns:a16="http://schemas.microsoft.com/office/drawing/2014/main" id="{C5F63A2C-6198-4B31-B738-56535BA7E79B}"/>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072800"/>
          </a:xfrm>
        </p:spPr>
        <p:txBody>
          <a:bodyPr/>
          <a:lstStyle>
            <a:lvl1pPr>
              <a:defRPr>
                <a:solidFill>
                  <a:schemeClr val="tx1"/>
                </a:solidFill>
              </a:defRPr>
            </a:lvl1pPr>
          </a:lstStyle>
          <a:p>
            <a:r>
              <a:rPr lang="en-US" dirty="0"/>
              <a:t>Click to add title</a:t>
            </a:r>
          </a:p>
        </p:txBody>
      </p:sp>
      <p:sp>
        <p:nvSpPr>
          <p:cNvPr id="10" name="Text Placeholder 16">
            <a:extLst>
              <a:ext uri="{FF2B5EF4-FFF2-40B4-BE49-F238E27FC236}">
                <a16:creationId xmlns:a16="http://schemas.microsoft.com/office/drawing/2014/main" id="{CC558077-EBDB-43B7-A8D5-ED26D1D576D0}"/>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chemeClr val="tx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1" name="Content Placeholder 2">
            <a:extLst>
              <a:ext uri="{FF2B5EF4-FFF2-40B4-BE49-F238E27FC236}">
                <a16:creationId xmlns:a16="http://schemas.microsoft.com/office/drawing/2014/main" id="{A8F0CE9A-70F8-4683-8CB1-90F0A3C512D1}"/>
              </a:ext>
            </a:extLst>
          </p:cNvPr>
          <p:cNvSpPr>
            <a:spLocks noGrp="1"/>
          </p:cNvSpPr>
          <p:nvPr>
            <p:ph idx="18" hasCustomPrompt="1"/>
          </p:nvPr>
        </p:nvSpPr>
        <p:spPr>
          <a:xfrm>
            <a:off x="6184800" y="1620000"/>
            <a:ext cx="5648400" cy="435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Tree>
    <p:extLst>
      <p:ext uri="{BB962C8B-B14F-4D97-AF65-F5344CB8AC3E}">
        <p14:creationId xmlns:p14="http://schemas.microsoft.com/office/powerpoint/2010/main" val="33506748"/>
      </p:ext>
    </p:extLst>
  </p:cSld>
  <p:clrMapOvr>
    <a:overrideClrMapping bg1="dk1" tx1="lt1" bg2="dk2" tx2="lt2" accent1="accent1" accent2="accent2" accent3="lt1"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072800"/>
          </a:xfrm>
        </p:spPr>
        <p:txBody>
          <a:bodyPr/>
          <a:lstStyle/>
          <a:p>
            <a:r>
              <a:rPr lang="en-US" dirty="0"/>
              <a:t>Click to add title</a:t>
            </a:r>
          </a:p>
        </p:txBody>
      </p:sp>
      <p:sp>
        <p:nvSpPr>
          <p:cNvPr id="3" name="Content Placeholder 2"/>
          <p:cNvSpPr>
            <a:spLocks noGrp="1"/>
          </p:cNvSpPr>
          <p:nvPr>
            <p:ph idx="1" hasCustomPrompt="1"/>
          </p:nvPr>
        </p:nvSpPr>
        <p:spPr>
          <a:xfrm>
            <a:off x="360000" y="1620000"/>
            <a:ext cx="37044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5216400" y="1620000"/>
            <a:ext cx="3704400" cy="43524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10069200" y="1620000"/>
            <a:ext cx="1764000" cy="4352400"/>
          </a:xfr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p>
          <a:p>
            <a:pPr lvl="2"/>
            <a:r>
              <a:rPr lang="en-US" dirty="0"/>
              <a:t>Third level</a:t>
            </a:r>
          </a:p>
          <a:p>
            <a:pPr lvl="3"/>
            <a:r>
              <a:rPr lang="en-US" dirty="0"/>
              <a:t>Fourth level</a:t>
            </a:r>
          </a:p>
          <a:p>
            <a:pPr lvl="4"/>
            <a:r>
              <a:rPr lang="en-US" dirty="0"/>
              <a:t>Fifth level</a:t>
            </a:r>
          </a:p>
          <a:p>
            <a:pPr lvl="5"/>
            <a:r>
              <a:rPr lang="en-US" noProof="0" dirty="0"/>
              <a:t>6</a:t>
            </a:r>
          </a:p>
          <a:p>
            <a:pPr lvl="6"/>
            <a:r>
              <a:rPr lang="en-US" noProof="0" dirty="0"/>
              <a:t>7</a:t>
            </a:r>
          </a:p>
          <a:p>
            <a:pPr lvl="7"/>
            <a:r>
              <a:rPr lang="en-US" noProof="0" dirty="0"/>
              <a:t>8</a:t>
            </a:r>
          </a:p>
          <a:p>
            <a:pPr lvl="8"/>
            <a:r>
              <a:rPr lang="en-US" noProof="0" dirty="0"/>
              <a:t>9</a:t>
            </a:r>
            <a:endParaRPr lang="en-US" dirty="0"/>
          </a:p>
        </p:txBody>
      </p:sp>
      <p:sp>
        <p:nvSpPr>
          <p:cNvPr id="12" name="Text Placeholder note">
            <a:extLst>
              <a:ext uri="{FF2B5EF4-FFF2-40B4-BE49-F238E27FC236}">
                <a16:creationId xmlns:a16="http://schemas.microsoft.com/office/drawing/2014/main" id="{58FD79DF-B590-46E5-B7AD-8122C96814E3}"/>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5" name="Footer Placeholder 4">
            <a:extLst>
              <a:ext uri="{FF2B5EF4-FFF2-40B4-BE49-F238E27FC236}">
                <a16:creationId xmlns:a16="http://schemas.microsoft.com/office/drawing/2014/main" id="{B0E8DF94-39D5-42BB-94AB-0626546A5862}"/>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428F072E-98B2-4222-A8CE-CE8A85776C8A}"/>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5A493A07-F10A-46EC-949B-AEBB811FE68B}"/>
              </a:ext>
            </a:extLst>
          </p:cNvPr>
          <p:cNvSpPr>
            <a:spLocks noGrp="1"/>
          </p:cNvSpPr>
          <p:nvPr>
            <p:ph type="dt" sz="half" idx="21"/>
          </p:nvPr>
        </p:nvSpPr>
        <p:spPr/>
        <p:txBody>
          <a:body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21082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one picture">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D3B559F5-DDA0-4C2B-829D-7470B0B21121}"/>
              </a:ext>
            </a:extLst>
          </p:cNvPr>
          <p:cNvSpPr>
            <a:spLocks noGrp="1"/>
          </p:cNvSpPr>
          <p:nvPr>
            <p:ph type="pic" sz="quarter" idx="13" hasCustomPrompt="1"/>
          </p:nvPr>
        </p:nvSpPr>
        <p:spPr>
          <a:xfrm>
            <a:off x="5216400" y="1620000"/>
            <a:ext cx="6620400" cy="43524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a:extLst>
              <a:ext uri="{FF2B5EF4-FFF2-40B4-BE49-F238E27FC236}">
                <a16:creationId xmlns:a16="http://schemas.microsoft.com/office/drawing/2014/main" id="{1CEE748F-03E8-47BE-9817-391815934394}"/>
              </a:ext>
            </a:extLst>
          </p:cNvPr>
          <p:cNvSpPr>
            <a:spLocks noGrp="1"/>
          </p:cNvSpPr>
          <p:nvPr>
            <p:ph type="title" hasCustomPrompt="1"/>
          </p:nvPr>
        </p:nvSpPr>
        <p:spPr/>
        <p:txBody>
          <a:bodyPr/>
          <a:lstStyle/>
          <a:p>
            <a:r>
              <a:rPr lang="en-US" dirty="0"/>
              <a:t>Click to add title</a:t>
            </a:r>
          </a:p>
        </p:txBody>
      </p:sp>
      <p:sp>
        <p:nvSpPr>
          <p:cNvPr id="3" name="Content Placeholder 2"/>
          <p:cNvSpPr>
            <a:spLocks noGrp="1"/>
          </p:cNvSpPr>
          <p:nvPr>
            <p:ph idx="1" hasCustomPrompt="1"/>
          </p:nvPr>
        </p:nvSpPr>
        <p:spPr>
          <a:xfrm>
            <a:off x="360000" y="1620000"/>
            <a:ext cx="3704400" cy="4352400"/>
          </a:xfrm>
        </p:spPr>
        <p:txBody>
          <a:bodyPr/>
          <a:lstStyle>
            <a:lvl1pPr>
              <a:defRPr/>
            </a:lvl1pPr>
            <a:lvl5pPr>
              <a:defRPr/>
            </a:lvl5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Text Placeholder note">
            <a:extLst>
              <a:ext uri="{FF2B5EF4-FFF2-40B4-BE49-F238E27FC236}">
                <a16:creationId xmlns:a16="http://schemas.microsoft.com/office/drawing/2014/main" id="{5960A648-0A20-4042-B65C-763C3873C0C1}"/>
              </a:ext>
            </a:extLst>
          </p:cNvPr>
          <p:cNvSpPr>
            <a:spLocks noGrp="1"/>
          </p:cNvSpPr>
          <p:nvPr>
            <p:ph type="body" sz="quarter" idx="18"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5" name="Footer Placeholder 4">
            <a:extLst>
              <a:ext uri="{FF2B5EF4-FFF2-40B4-BE49-F238E27FC236}">
                <a16:creationId xmlns:a16="http://schemas.microsoft.com/office/drawing/2014/main" id="{B095129E-96B7-4465-BADB-A95E3DBBA891}"/>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5F99EFA9-8C57-403E-8E87-1D9E68007F69}"/>
              </a:ext>
            </a:extLst>
          </p:cNvPr>
          <p:cNvSpPr>
            <a:spLocks noGrp="1"/>
          </p:cNvSpPr>
          <p:nvPr>
            <p:ph type="sldNum" sz="quarter" idx="21"/>
          </p:nvPr>
        </p:nvSpPr>
        <p:spPr/>
        <p:txBody>
          <a:bodyPr/>
          <a:lstStyle/>
          <a:p>
            <a:fld id="{23AA811B-2EBD-4900-905E-5BE206449611}" type="slidenum">
              <a:rPr lang="en-US" smtClean="0"/>
              <a:pPr/>
              <a:t>‹#›</a:t>
            </a:fld>
            <a:endParaRPr lang="en-US" dirty="0"/>
          </a:p>
        </p:txBody>
      </p:sp>
      <p:sp>
        <p:nvSpPr>
          <p:cNvPr id="4" name="Date Placeholder 3">
            <a:extLst>
              <a:ext uri="{FF2B5EF4-FFF2-40B4-BE49-F238E27FC236}">
                <a16:creationId xmlns:a16="http://schemas.microsoft.com/office/drawing/2014/main" id="{EB07ED15-B2AC-4B2B-BB30-689D8E8A02AB}"/>
              </a:ext>
            </a:extLst>
          </p:cNvPr>
          <p:cNvSpPr>
            <a:spLocks noGrp="1"/>
          </p:cNvSpPr>
          <p:nvPr>
            <p:ph type="dt" sz="half" idx="22"/>
          </p:nvPr>
        </p:nvSpPr>
        <p:spPr/>
        <p:txBody>
          <a:body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339790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5BC95B29-9D52-4CA2-AF6F-4DB8ACB2AC0B}" type="datetime5">
              <a:rPr lang="en-GB" smtClean="0"/>
              <a:t>21-May-24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4" name="Picture Placeholder 6">
            <a:extLst>
              <a:ext uri="{FF2B5EF4-FFF2-40B4-BE49-F238E27FC236}">
                <a16:creationId xmlns:a16="http://schemas.microsoft.com/office/drawing/2014/main" id="{C4D285DF-B4A5-4530-B71C-7061176F3B9D}"/>
              </a:ext>
            </a:extLst>
          </p:cNvPr>
          <p:cNvSpPr>
            <a:spLocks noGrp="1"/>
          </p:cNvSpPr>
          <p:nvPr>
            <p:ph type="pic" sz="quarter" idx="13" hasCustomPrompt="1"/>
          </p:nvPr>
        </p:nvSpPr>
        <p:spPr>
          <a:xfrm>
            <a:off x="4244400" y="1620000"/>
            <a:ext cx="7592400" cy="487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p:cNvSpPr>
            <a:spLocks noGrp="1"/>
          </p:cNvSpPr>
          <p:nvPr>
            <p:ph type="ctrTitle" hasCustomPrompt="1"/>
          </p:nvPr>
        </p:nvSpPr>
        <p:spPr>
          <a:xfrm>
            <a:off x="360000" y="2343149"/>
            <a:ext cx="6616800" cy="3814764"/>
          </a:xfrm>
          <a:solidFill>
            <a:srgbClr val="B9CCC3">
              <a:alpha val="92000"/>
            </a:srgbClr>
          </a:solidFill>
        </p:spPr>
        <p:txBody>
          <a:bodyPr lIns="684000" tIns="684000" rIns="684000" bIns="1296000" anchor="b"/>
          <a:lstStyle>
            <a:lvl1pPr algn="l">
              <a:lnSpc>
                <a:spcPct val="95000"/>
              </a:lnSpc>
              <a:defRPr sz="3600">
                <a:solidFill>
                  <a:srgbClr val="004153"/>
                </a:solidFill>
              </a:defRPr>
            </a:lvl1pPr>
          </a:lstStyle>
          <a:p>
            <a:r>
              <a:rPr lang="en-US" dirty="0"/>
              <a:t>Click to add title</a:t>
            </a:r>
          </a:p>
        </p:txBody>
      </p:sp>
      <p:sp>
        <p:nvSpPr>
          <p:cNvPr id="3" name="Subtitle 2"/>
          <p:cNvSpPr>
            <a:spLocks noGrp="1"/>
          </p:cNvSpPr>
          <p:nvPr>
            <p:ph type="subTitle" idx="1" hasCustomPrompt="1"/>
          </p:nvPr>
        </p:nvSpPr>
        <p:spPr>
          <a:xfrm>
            <a:off x="357189" y="5164084"/>
            <a:ext cx="6616800" cy="608153"/>
          </a:xfrm>
        </p:spPr>
        <p:txBody>
          <a:bodyPr lIns="684000" rIns="684000"/>
          <a:lstStyle>
            <a:lvl1pPr marL="0" indent="0" algn="l">
              <a:spcBef>
                <a:spcPts val="0"/>
              </a:spcBef>
              <a:buFont typeface="Arial" panose="020B0604020202020204" pitchFamily="34" charset="0"/>
              <a:buChar char="​"/>
              <a:defRPr sz="1600" cap="all">
                <a:solidFill>
                  <a:srgbClr val="004153"/>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pic>
        <p:nvPicPr>
          <p:cNvPr id="15" name="Picture 14">
            <a:extLst>
              <a:ext uri="{FF2B5EF4-FFF2-40B4-BE49-F238E27FC236}">
                <a16:creationId xmlns:a16="http://schemas.microsoft.com/office/drawing/2014/main" id="{5838D9F3-054A-4BA2-9D00-607EBCBFC7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367851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5EA2228B-C7BD-4A5D-9D77-57C3BD0A6F43}"/>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sp>
        <p:nvSpPr>
          <p:cNvPr id="11" name="Date Placeholder 3" hidden="1">
            <a:extLst>
              <a:ext uri="{FF2B5EF4-FFF2-40B4-BE49-F238E27FC236}">
                <a16:creationId xmlns:a16="http://schemas.microsoft.com/office/drawing/2014/main" id="{1842A2FD-3AA4-451C-8263-96B2F7E5BEAD}"/>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649EE8D1-D4BB-484C-BA0C-A6E7FC9291C8}" type="datetime5">
              <a:rPr lang="en-GB" smtClean="0"/>
              <a:t>21-May-24</a:t>
            </a:fld>
            <a:endParaRPr lang="en-US" dirty="0"/>
          </a:p>
        </p:txBody>
      </p:sp>
      <p:sp>
        <p:nvSpPr>
          <p:cNvPr id="12" name="Footer Placeholder 4" hidden="1">
            <a:extLst>
              <a:ext uri="{FF2B5EF4-FFF2-40B4-BE49-F238E27FC236}">
                <a16:creationId xmlns:a16="http://schemas.microsoft.com/office/drawing/2014/main" id="{211DF374-4F61-470B-892B-86D895293DBE}"/>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B653EB0B-27F4-47B3-933D-DFD23D4C041C}"/>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9" name="Picture Placeholder 6">
            <a:extLst>
              <a:ext uri="{FF2B5EF4-FFF2-40B4-BE49-F238E27FC236}">
                <a16:creationId xmlns:a16="http://schemas.microsoft.com/office/drawing/2014/main" id="{74478C5C-67F5-4D52-BD29-2295C819D0B0}"/>
              </a:ext>
            </a:extLst>
          </p:cNvPr>
          <p:cNvSpPr>
            <a:spLocks noGrp="1"/>
          </p:cNvSpPr>
          <p:nvPr>
            <p:ph type="pic" sz="quarter" idx="13" hasCustomPrompt="1"/>
          </p:nvPr>
        </p:nvSpPr>
        <p:spPr>
          <a:xfrm>
            <a:off x="0" y="0"/>
            <a:ext cx="12192000" cy="6858000"/>
          </a:xfrm>
          <a:solidFill>
            <a:schemeClr val="accent6"/>
          </a:solidFill>
        </p:spPr>
        <p:txBody>
          <a:bodyPr lIns="72000" tIns="36000" rIns="72000" bIns="72000" anchor="b"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a:xfrm>
            <a:off x="720000" y="720000"/>
            <a:ext cx="4312800" cy="1328400"/>
          </a:xfrm>
        </p:spPr>
        <p:txBody>
          <a:bodyPr/>
          <a:lstStyle/>
          <a:p>
            <a:r>
              <a:rPr lang="en-US" dirty="0"/>
              <a:t>Click to add title</a:t>
            </a:r>
          </a:p>
        </p:txBody>
      </p:sp>
      <p:sp>
        <p:nvSpPr>
          <p:cNvPr id="3" name="TextBox 2">
            <a:extLst>
              <a:ext uri="{FF2B5EF4-FFF2-40B4-BE49-F238E27FC236}">
                <a16:creationId xmlns:a16="http://schemas.microsoft.com/office/drawing/2014/main" id="{3079B9B0-207D-4562-8AA0-E68993D111DF}"/>
              </a:ext>
            </a:extLst>
          </p:cNvPr>
          <p:cNvSpPr txBox="1"/>
          <p:nvPr userDrawn="1"/>
        </p:nvSpPr>
        <p:spPr>
          <a:xfrm>
            <a:off x="10959" y="-214162"/>
            <a:ext cx="4581832" cy="184666"/>
          </a:xfrm>
          <a:prstGeom prst="rect">
            <a:avLst/>
          </a:prstGeom>
          <a:noFill/>
        </p:spPr>
        <p:txBody>
          <a:bodyPr wrap="square" lIns="0" tIns="0" rIns="0" bIns="0" rtlCol="0" anchor="b" anchorCtr="0">
            <a:spAutoFit/>
          </a:bodyPr>
          <a:lstStyle/>
          <a:p>
            <a:r>
              <a:rPr lang="en-US" sz="1200" dirty="0"/>
              <a:t>If the image is dark, change the title to white.</a:t>
            </a:r>
          </a:p>
        </p:txBody>
      </p:sp>
    </p:spTree>
    <p:extLst>
      <p:ext uri="{BB962C8B-B14F-4D97-AF65-F5344CB8AC3E}">
        <p14:creationId xmlns:p14="http://schemas.microsoft.com/office/powerpoint/2010/main" val="147384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5EA2228B-C7BD-4A5D-9D77-57C3BD0A6F43}"/>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sp>
        <p:nvSpPr>
          <p:cNvPr id="11" name="Date Placeholder 3" hidden="1">
            <a:extLst>
              <a:ext uri="{FF2B5EF4-FFF2-40B4-BE49-F238E27FC236}">
                <a16:creationId xmlns:a16="http://schemas.microsoft.com/office/drawing/2014/main" id="{1842A2FD-3AA4-451C-8263-96B2F7E5BEAD}"/>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4BD05A9-5C1B-4C7E-9B17-436180A6D9DF}" type="datetime5">
              <a:rPr lang="en-GB" smtClean="0"/>
              <a:t>21-May-24</a:t>
            </a:fld>
            <a:endParaRPr lang="en-US" dirty="0"/>
          </a:p>
        </p:txBody>
      </p:sp>
      <p:sp>
        <p:nvSpPr>
          <p:cNvPr id="12" name="Footer Placeholder 4" hidden="1">
            <a:extLst>
              <a:ext uri="{FF2B5EF4-FFF2-40B4-BE49-F238E27FC236}">
                <a16:creationId xmlns:a16="http://schemas.microsoft.com/office/drawing/2014/main" id="{211DF374-4F61-470B-892B-86D895293DBE}"/>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3" name="Slide Number Placeholder 5" hidden="1">
            <a:extLst>
              <a:ext uri="{FF2B5EF4-FFF2-40B4-BE49-F238E27FC236}">
                <a16:creationId xmlns:a16="http://schemas.microsoft.com/office/drawing/2014/main" id="{B653EB0B-27F4-47B3-933D-DFD23D4C041C}"/>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5" name="Media Placeholder 4">
            <a:extLst>
              <a:ext uri="{FF2B5EF4-FFF2-40B4-BE49-F238E27FC236}">
                <a16:creationId xmlns:a16="http://schemas.microsoft.com/office/drawing/2014/main" id="{796E5E41-7272-465C-97AB-7B31A987F10E}"/>
              </a:ext>
            </a:extLst>
          </p:cNvPr>
          <p:cNvSpPr>
            <a:spLocks noGrp="1"/>
          </p:cNvSpPr>
          <p:nvPr>
            <p:ph type="media" sz="quarter" idx="10" hasCustomPrompt="1"/>
          </p:nvPr>
        </p:nvSpPr>
        <p:spPr>
          <a:xfrm>
            <a:off x="11113" y="0"/>
            <a:ext cx="12193587" cy="6858000"/>
          </a:xfrm>
        </p:spPr>
        <p:txBody>
          <a:bodyPr tIns="648000" anchor="ctr" anchorCtr="0"/>
          <a:lstStyle>
            <a:lvl1pPr marL="0" indent="0" algn="ctr">
              <a:buNone/>
              <a:defRPr/>
            </a:lvl1pPr>
          </a:lstStyle>
          <a:p>
            <a:r>
              <a:rPr lang="en-US" noProof="0" dirty="0"/>
              <a:t>Click to add Video</a:t>
            </a:r>
            <a:endParaRPr lang="en-US" dirty="0"/>
          </a:p>
        </p:txBody>
      </p:sp>
      <p:sp>
        <p:nvSpPr>
          <p:cNvPr id="2" name="Title 1">
            <a:extLst>
              <a:ext uri="{FF2B5EF4-FFF2-40B4-BE49-F238E27FC236}">
                <a16:creationId xmlns:a16="http://schemas.microsoft.com/office/drawing/2014/main" id="{463AF1C9-D970-4BDE-8D21-BBA0716FE7B6}"/>
              </a:ext>
            </a:extLst>
          </p:cNvPr>
          <p:cNvSpPr>
            <a:spLocks noGrp="1"/>
          </p:cNvSpPr>
          <p:nvPr>
            <p:ph type="title" hasCustomPrompt="1"/>
          </p:nvPr>
        </p:nvSpPr>
        <p:spPr>
          <a:xfrm>
            <a:off x="720000" y="720000"/>
            <a:ext cx="4312800" cy="1328400"/>
          </a:xfrm>
        </p:spPr>
        <p:txBody>
          <a:bodyPr/>
          <a:lstStyle/>
          <a:p>
            <a:r>
              <a:rPr lang="en-US" dirty="0"/>
              <a:t>Click to add title</a:t>
            </a:r>
          </a:p>
        </p:txBody>
      </p:sp>
      <p:sp>
        <p:nvSpPr>
          <p:cNvPr id="3" name="TextBox 2">
            <a:extLst>
              <a:ext uri="{FF2B5EF4-FFF2-40B4-BE49-F238E27FC236}">
                <a16:creationId xmlns:a16="http://schemas.microsoft.com/office/drawing/2014/main" id="{3079B9B0-207D-4562-8AA0-E68993D111DF}"/>
              </a:ext>
            </a:extLst>
          </p:cNvPr>
          <p:cNvSpPr txBox="1"/>
          <p:nvPr userDrawn="1"/>
        </p:nvSpPr>
        <p:spPr>
          <a:xfrm>
            <a:off x="10959" y="-214162"/>
            <a:ext cx="4581832" cy="184666"/>
          </a:xfrm>
          <a:prstGeom prst="rect">
            <a:avLst/>
          </a:prstGeom>
          <a:noFill/>
        </p:spPr>
        <p:txBody>
          <a:bodyPr wrap="square" lIns="0" tIns="0" rIns="0" bIns="0" rtlCol="0" anchor="b" anchorCtr="0">
            <a:spAutoFit/>
          </a:bodyPr>
          <a:lstStyle/>
          <a:p>
            <a:r>
              <a:rPr lang="en-US" sz="1200" dirty="0"/>
              <a:t>If the video is dark, change the title to white.</a:t>
            </a:r>
          </a:p>
        </p:txBody>
      </p:sp>
    </p:spTree>
    <p:extLst>
      <p:ext uri="{BB962C8B-B14F-4D97-AF65-F5344CB8AC3E}">
        <p14:creationId xmlns:p14="http://schemas.microsoft.com/office/powerpoint/2010/main" val="2053685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PORT Two Content">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A7FF08-497F-4E40-AED3-0532762F5E5B}"/>
              </a:ext>
            </a:extLst>
          </p:cNvPr>
          <p:cNvSpPr>
            <a:spLocks noGrp="1"/>
          </p:cNvSpPr>
          <p:nvPr>
            <p:ph type="title" hasCustomPrompt="1"/>
          </p:nvPr>
        </p:nvSpPr>
        <p:spPr>
          <a:xfrm>
            <a:off x="360000" y="360000"/>
            <a:ext cx="5648400" cy="10728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1609200"/>
            <a:ext cx="5648400" cy="43488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Content Placeholder 2">
            <a:extLst>
              <a:ext uri="{FF2B5EF4-FFF2-40B4-BE49-F238E27FC236}">
                <a16:creationId xmlns:a16="http://schemas.microsoft.com/office/drawing/2014/main" id="{12F8FC98-3C78-40E2-9FBD-D8726F0BE544}"/>
              </a:ext>
            </a:extLst>
          </p:cNvPr>
          <p:cNvSpPr>
            <a:spLocks noGrp="1"/>
          </p:cNvSpPr>
          <p:nvPr>
            <p:ph idx="18" hasCustomPrompt="1"/>
          </p:nvPr>
        </p:nvSpPr>
        <p:spPr>
          <a:xfrm>
            <a:off x="7156450" y="360000"/>
            <a:ext cx="4676749" cy="55980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note">
            <a:extLst>
              <a:ext uri="{FF2B5EF4-FFF2-40B4-BE49-F238E27FC236}">
                <a16:creationId xmlns:a16="http://schemas.microsoft.com/office/drawing/2014/main" id="{B7FA5A1B-D4D6-452F-8700-E24DD915DDD4}"/>
              </a:ext>
            </a:extLst>
          </p:cNvPr>
          <p:cNvSpPr>
            <a:spLocks noGrp="1"/>
          </p:cNvSpPr>
          <p:nvPr>
            <p:ph type="body" sz="quarter" idx="19"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6" name="Footer Placeholder 15">
            <a:extLst>
              <a:ext uri="{FF2B5EF4-FFF2-40B4-BE49-F238E27FC236}">
                <a16:creationId xmlns:a16="http://schemas.microsoft.com/office/drawing/2014/main" id="{795D08F0-8E8F-4519-8C80-F3B73A64EB1C}"/>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EB87A806-BCD0-4287-9829-0F7D2EEE24E7}"/>
              </a:ext>
            </a:extLst>
          </p:cNvPr>
          <p:cNvSpPr>
            <a:spLocks noGrp="1"/>
          </p:cNvSpPr>
          <p:nvPr>
            <p:ph type="sldNum" sz="quarter" idx="22"/>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66291FCB-DE04-46A5-A72A-AE55FD5BCDE4}"/>
              </a:ext>
            </a:extLst>
          </p:cNvPr>
          <p:cNvSpPr>
            <a:spLocks noGrp="1"/>
          </p:cNvSpPr>
          <p:nvPr>
            <p:ph type="dt" sz="half" idx="23"/>
          </p:nvPr>
        </p:nvSpPr>
        <p:spPr/>
        <p:txBody>
          <a:body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191098820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PORT Three Content">
    <p:bg>
      <p:bgRef idx="1001">
        <a:schemeClr val="bg1"/>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A7FF08-497F-4E40-AED3-0532762F5E5B}"/>
              </a:ext>
            </a:extLst>
          </p:cNvPr>
          <p:cNvSpPr>
            <a:spLocks noGrp="1"/>
          </p:cNvSpPr>
          <p:nvPr>
            <p:ph type="title" hasCustomPrompt="1"/>
          </p:nvPr>
        </p:nvSpPr>
        <p:spPr>
          <a:xfrm>
            <a:off x="360000" y="360000"/>
            <a:ext cx="3704400" cy="26280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3348000"/>
            <a:ext cx="3704400" cy="26100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Content Placeholder 2">
            <a:extLst>
              <a:ext uri="{FF2B5EF4-FFF2-40B4-BE49-F238E27FC236}">
                <a16:creationId xmlns:a16="http://schemas.microsoft.com/office/drawing/2014/main" id="{12F8FC98-3C78-40E2-9FBD-D8726F0BE544}"/>
              </a:ext>
            </a:extLst>
          </p:cNvPr>
          <p:cNvSpPr>
            <a:spLocks noGrp="1"/>
          </p:cNvSpPr>
          <p:nvPr>
            <p:ph idx="18" hasCustomPrompt="1"/>
          </p:nvPr>
        </p:nvSpPr>
        <p:spPr>
          <a:xfrm>
            <a:off x="5216400" y="360000"/>
            <a:ext cx="6616800" cy="26100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8" name="Content Placeholder 2">
            <a:extLst>
              <a:ext uri="{FF2B5EF4-FFF2-40B4-BE49-F238E27FC236}">
                <a16:creationId xmlns:a16="http://schemas.microsoft.com/office/drawing/2014/main" id="{2DD1E21E-5985-41F4-84EA-5415592F6408}"/>
              </a:ext>
            </a:extLst>
          </p:cNvPr>
          <p:cNvSpPr>
            <a:spLocks noGrp="1"/>
          </p:cNvSpPr>
          <p:nvPr>
            <p:ph idx="23" hasCustomPrompt="1"/>
          </p:nvPr>
        </p:nvSpPr>
        <p:spPr>
          <a:xfrm>
            <a:off x="5216400" y="3348000"/>
            <a:ext cx="6616800" cy="26100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note">
            <a:extLst>
              <a:ext uri="{FF2B5EF4-FFF2-40B4-BE49-F238E27FC236}">
                <a16:creationId xmlns:a16="http://schemas.microsoft.com/office/drawing/2014/main" id="{B7FA5A1B-D4D6-452F-8700-E24DD915DDD4}"/>
              </a:ext>
            </a:extLst>
          </p:cNvPr>
          <p:cNvSpPr>
            <a:spLocks noGrp="1"/>
          </p:cNvSpPr>
          <p:nvPr>
            <p:ph type="body" sz="quarter" idx="19"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6" name="Footer Placeholder 15">
            <a:extLst>
              <a:ext uri="{FF2B5EF4-FFF2-40B4-BE49-F238E27FC236}">
                <a16:creationId xmlns:a16="http://schemas.microsoft.com/office/drawing/2014/main" id="{795D08F0-8E8F-4519-8C80-F3B73A64EB1C}"/>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EB87A806-BCD0-4287-9829-0F7D2EEE24E7}"/>
              </a:ext>
            </a:extLst>
          </p:cNvPr>
          <p:cNvSpPr>
            <a:spLocks noGrp="1"/>
          </p:cNvSpPr>
          <p:nvPr>
            <p:ph type="sldNum" sz="quarter" idx="22"/>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F4496D4A-D272-4913-89B3-39CE690C2C83}"/>
              </a:ext>
            </a:extLst>
          </p:cNvPr>
          <p:cNvSpPr>
            <a:spLocks noGrp="1"/>
          </p:cNvSpPr>
          <p:nvPr>
            <p:ph type="dt" sz="half" idx="24"/>
          </p:nvPr>
        </p:nvSpPr>
        <p:spPr/>
        <p:txBody>
          <a:body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408909735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PORT Two Content and Picture">
    <p:bg>
      <p:bgRef idx="1001">
        <a:schemeClr val="bg1"/>
      </p:bgRef>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FD2A6260-9A13-48C8-A650-3249E5A754F6}"/>
              </a:ext>
            </a:extLst>
          </p:cNvPr>
          <p:cNvSpPr>
            <a:spLocks noGrp="1"/>
          </p:cNvSpPr>
          <p:nvPr>
            <p:ph type="pic" sz="quarter" idx="13" hasCustomPrompt="1"/>
          </p:nvPr>
        </p:nvSpPr>
        <p:spPr>
          <a:xfrm>
            <a:off x="7156450" y="3348000"/>
            <a:ext cx="4680350" cy="26244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9" name="Title 8">
            <a:extLst>
              <a:ext uri="{FF2B5EF4-FFF2-40B4-BE49-F238E27FC236}">
                <a16:creationId xmlns:a16="http://schemas.microsoft.com/office/drawing/2014/main" id="{22A7FF08-497F-4E40-AED3-0532762F5E5B}"/>
              </a:ext>
            </a:extLst>
          </p:cNvPr>
          <p:cNvSpPr>
            <a:spLocks noGrp="1"/>
          </p:cNvSpPr>
          <p:nvPr>
            <p:ph type="title" hasCustomPrompt="1"/>
          </p:nvPr>
        </p:nvSpPr>
        <p:spPr>
          <a:xfrm>
            <a:off x="360000" y="360000"/>
            <a:ext cx="5648400" cy="10728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1609200"/>
            <a:ext cx="5648400" cy="43488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Content Placeholder 2">
            <a:extLst>
              <a:ext uri="{FF2B5EF4-FFF2-40B4-BE49-F238E27FC236}">
                <a16:creationId xmlns:a16="http://schemas.microsoft.com/office/drawing/2014/main" id="{12F8FC98-3C78-40E2-9FBD-D8726F0BE544}"/>
              </a:ext>
            </a:extLst>
          </p:cNvPr>
          <p:cNvSpPr>
            <a:spLocks noGrp="1"/>
          </p:cNvSpPr>
          <p:nvPr>
            <p:ph idx="18" hasCustomPrompt="1"/>
          </p:nvPr>
        </p:nvSpPr>
        <p:spPr>
          <a:xfrm>
            <a:off x="7156450" y="360000"/>
            <a:ext cx="4676749" cy="2624400"/>
          </a:xfrm>
        </p:spPr>
        <p:txBody>
          <a:bodyPr/>
          <a:lstStyle>
            <a:lvl1pPr>
              <a:defRPr sz="1600"/>
            </a:lvl1pPr>
            <a:lvl2pPr>
              <a:defRPr sz="1600"/>
            </a:lvl2pPr>
            <a:lvl3pPr>
              <a:defRPr sz="1600"/>
            </a:lvl3pPr>
            <a:lvl4pPr>
              <a:defRPr sz="2000"/>
            </a:lvl4pPr>
            <a:lvl5pPr>
              <a:defRPr sz="1600"/>
            </a:lvl5pPr>
            <a:lvl6pPr>
              <a:defRPr sz="1000"/>
            </a:lvl6pPr>
            <a:lvl8pPr>
              <a:defRPr sz="1000"/>
            </a:lvl8pPr>
            <a:lvl9pPr>
              <a:defRPr sz="3200"/>
            </a:lvl9pPr>
          </a:lstStyle>
          <a:p>
            <a:pPr lvl="0"/>
            <a:r>
              <a:rPr lang="en-US" noProof="0" dirty="0"/>
              <a:t>Click to add text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4" name="Text Placeholder note">
            <a:extLst>
              <a:ext uri="{FF2B5EF4-FFF2-40B4-BE49-F238E27FC236}">
                <a16:creationId xmlns:a16="http://schemas.microsoft.com/office/drawing/2014/main" id="{B7FA5A1B-D4D6-452F-8700-E24DD915DDD4}"/>
              </a:ext>
            </a:extLst>
          </p:cNvPr>
          <p:cNvSpPr>
            <a:spLocks noGrp="1"/>
          </p:cNvSpPr>
          <p:nvPr>
            <p:ph type="body" sz="quarter" idx="19"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16" name="Footer Placeholder 15">
            <a:extLst>
              <a:ext uri="{FF2B5EF4-FFF2-40B4-BE49-F238E27FC236}">
                <a16:creationId xmlns:a16="http://schemas.microsoft.com/office/drawing/2014/main" id="{795D08F0-8E8F-4519-8C80-F3B73A64EB1C}"/>
              </a:ext>
            </a:extLst>
          </p:cNvPr>
          <p:cNvSpPr>
            <a:spLocks noGrp="1"/>
          </p:cNvSpPr>
          <p:nvPr>
            <p:ph type="ftr" sz="quarter" idx="21"/>
          </p:nvPr>
        </p:nvSpPr>
        <p:spPr/>
        <p:txBody>
          <a:bodyPr/>
          <a:lstStyle/>
          <a:p>
            <a:endParaRPr lang="en-US" dirty="0"/>
          </a:p>
        </p:txBody>
      </p:sp>
      <p:sp>
        <p:nvSpPr>
          <p:cNvPr id="17" name="Slide Number Placeholder 16">
            <a:extLst>
              <a:ext uri="{FF2B5EF4-FFF2-40B4-BE49-F238E27FC236}">
                <a16:creationId xmlns:a16="http://schemas.microsoft.com/office/drawing/2014/main" id="{EB87A806-BCD0-4287-9829-0F7D2EEE24E7}"/>
              </a:ext>
            </a:extLst>
          </p:cNvPr>
          <p:cNvSpPr>
            <a:spLocks noGrp="1"/>
          </p:cNvSpPr>
          <p:nvPr>
            <p:ph type="sldNum" sz="quarter" idx="22"/>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5F19805D-2E36-429F-857B-2C2C7AD8ACB1}"/>
              </a:ext>
            </a:extLst>
          </p:cNvPr>
          <p:cNvSpPr>
            <a:spLocks noGrp="1"/>
          </p:cNvSpPr>
          <p:nvPr>
            <p:ph type="dt" sz="half" idx="23"/>
          </p:nvPr>
        </p:nvSpPr>
        <p:spPr/>
        <p:txBody>
          <a:body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40609247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6594858B-919D-467E-90F0-549EC3FFA525}" type="datetime5">
              <a:rPr lang="en-GB" smtClean="0"/>
              <a:t>21-May-24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8" name="color background">
            <a:extLst>
              <a:ext uri="{FF2B5EF4-FFF2-40B4-BE49-F238E27FC236}">
                <a16:creationId xmlns:a16="http://schemas.microsoft.com/office/drawing/2014/main" id="{2EFF05D2-B8FE-4280-A994-F1D25E603926}"/>
              </a:ext>
            </a:extLst>
          </p:cNvPr>
          <p:cNvSpPr/>
          <p:nvPr userDrawn="1"/>
        </p:nvSpPr>
        <p:spPr>
          <a:xfrm>
            <a:off x="360000" y="1619999"/>
            <a:ext cx="11473200" cy="4537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Title 1">
            <a:extLst>
              <a:ext uri="{FF2B5EF4-FFF2-40B4-BE49-F238E27FC236}">
                <a16:creationId xmlns:a16="http://schemas.microsoft.com/office/drawing/2014/main" id="{D8C3814B-8F60-457F-964C-8D037E53E405}"/>
              </a:ext>
            </a:extLst>
          </p:cNvPr>
          <p:cNvSpPr>
            <a:spLocks noGrp="1"/>
          </p:cNvSpPr>
          <p:nvPr>
            <p:ph type="ctrTitle" hasCustomPrompt="1"/>
          </p:nvPr>
        </p:nvSpPr>
        <p:spPr>
          <a:xfrm>
            <a:off x="359999" y="1619250"/>
            <a:ext cx="11474811" cy="4538663"/>
          </a:xfrm>
          <a:noFill/>
        </p:spPr>
        <p:txBody>
          <a:bodyPr lIns="684000" tIns="684000" rIns="6840000" bIns="1296000" anchor="b"/>
          <a:lstStyle>
            <a:lvl1pPr algn="l">
              <a:lnSpc>
                <a:spcPct val="95000"/>
              </a:lnSpc>
              <a:defRPr sz="4000">
                <a:solidFill>
                  <a:schemeClr val="bg1"/>
                </a:solidFill>
              </a:defRPr>
            </a:lvl1pPr>
          </a:lstStyle>
          <a:p>
            <a:r>
              <a:rPr lang="en-US" dirty="0"/>
              <a:t>Click to add title</a:t>
            </a:r>
          </a:p>
        </p:txBody>
      </p:sp>
      <p:sp>
        <p:nvSpPr>
          <p:cNvPr id="14" name="Picture Placeholder 6">
            <a:extLst>
              <a:ext uri="{FF2B5EF4-FFF2-40B4-BE49-F238E27FC236}">
                <a16:creationId xmlns:a16="http://schemas.microsoft.com/office/drawing/2014/main" id="{E9DD3986-0089-43D3-A07A-A8607315F6C6}"/>
              </a:ext>
            </a:extLst>
          </p:cNvPr>
          <p:cNvSpPr>
            <a:spLocks noGrp="1"/>
          </p:cNvSpPr>
          <p:nvPr>
            <p:ph type="pic" sz="quarter" idx="18" hasCustomPrompt="1"/>
          </p:nvPr>
        </p:nvSpPr>
        <p:spPr>
          <a:xfrm>
            <a:off x="6184900" y="1959337"/>
            <a:ext cx="4932000" cy="451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0" name="Subtitle 2">
            <a:extLst>
              <a:ext uri="{FF2B5EF4-FFF2-40B4-BE49-F238E27FC236}">
                <a16:creationId xmlns:a16="http://schemas.microsoft.com/office/drawing/2014/main" id="{E5064863-BE0E-4878-A304-92C8DE7F93E9}"/>
              </a:ext>
            </a:extLst>
          </p:cNvPr>
          <p:cNvSpPr>
            <a:spLocks noGrp="1"/>
          </p:cNvSpPr>
          <p:nvPr>
            <p:ph type="subTitle" idx="1" hasCustomPrompt="1"/>
          </p:nvPr>
        </p:nvSpPr>
        <p:spPr bwMode="white">
          <a:xfrm>
            <a:off x="357189" y="5203412"/>
            <a:ext cx="5273884" cy="608153"/>
          </a:xfrm>
        </p:spPr>
        <p:txBody>
          <a:bodyPr lIns="684000" rIns="684000"/>
          <a:lstStyle>
            <a:lvl1pPr marL="0" indent="0" algn="l">
              <a:spcBef>
                <a:spcPts val="0"/>
              </a:spcBef>
              <a:buFont typeface="Arial" panose="020B0604020202020204" pitchFamily="34" charset="0"/>
              <a:buChar char="​"/>
              <a:defRPr sz="1400" cap="none" baseline="0">
                <a:solidFill>
                  <a:schemeClr val="bg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Click to add e-mail: xxx@copperalliance.org</a:t>
            </a:r>
          </a:p>
        </p:txBody>
      </p:sp>
      <p:pic>
        <p:nvPicPr>
          <p:cNvPr id="15" name="Picture 14">
            <a:extLst>
              <a:ext uri="{FF2B5EF4-FFF2-40B4-BE49-F238E27FC236}">
                <a16:creationId xmlns:a16="http://schemas.microsoft.com/office/drawing/2014/main" id="{291BD8A0-81D5-4E93-90E2-9195FD55FA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2138011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96A39DAA-23C1-4200-9F0C-B378F0796EA5}" type="datetime5">
              <a:rPr lang="en-GB" smtClean="0"/>
              <a:t>21-May-24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4" name="color background">
            <a:extLst>
              <a:ext uri="{FF2B5EF4-FFF2-40B4-BE49-F238E27FC236}">
                <a16:creationId xmlns:a16="http://schemas.microsoft.com/office/drawing/2014/main" id="{24730C40-F11A-47F2-8323-FA08BF65795D}"/>
              </a:ext>
            </a:extLst>
          </p:cNvPr>
          <p:cNvSpPr/>
          <p:nvPr userDrawn="1"/>
        </p:nvSpPr>
        <p:spPr>
          <a:xfrm>
            <a:off x="360000" y="1619999"/>
            <a:ext cx="11473200" cy="4537913"/>
          </a:xfrm>
          <a:prstGeom prst="rect">
            <a:avLst/>
          </a:prstGeom>
          <a:solidFill>
            <a:srgbClr val="D7D3C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cxnSp>
        <p:nvCxnSpPr>
          <p:cNvPr id="14" name="Straight Connector 13">
            <a:extLst>
              <a:ext uri="{FF2B5EF4-FFF2-40B4-BE49-F238E27FC236}">
                <a16:creationId xmlns:a16="http://schemas.microsoft.com/office/drawing/2014/main" id="{5B2E3164-E910-4358-AA53-7DA7AD45604B}"/>
              </a:ext>
            </a:extLst>
          </p:cNvPr>
          <p:cNvCxnSpPr>
            <a:cxnSpLocks/>
          </p:cNvCxnSpPr>
          <p:nvPr userDrawn="1"/>
        </p:nvCxnSpPr>
        <p:spPr>
          <a:xfrm>
            <a:off x="6184899" y="2340000"/>
            <a:ext cx="0" cy="307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60001" y="2343149"/>
            <a:ext cx="5273884" cy="3814764"/>
          </a:xfrm>
          <a:noFill/>
        </p:spPr>
        <p:txBody>
          <a:bodyPr lIns="684000" tIns="684000" rIns="684000" bIns="756000" anchor="b"/>
          <a:lstStyle>
            <a:lvl1pPr algn="l">
              <a:lnSpc>
                <a:spcPct val="95000"/>
              </a:lnSpc>
              <a:defRPr sz="4000">
                <a:solidFill>
                  <a:srgbClr val="626971"/>
                </a:solidFill>
              </a:defRPr>
            </a:lvl1pPr>
          </a:lstStyle>
          <a:p>
            <a:r>
              <a:rPr lang="en-US" dirty="0"/>
              <a:t>Click to add Thank you</a:t>
            </a:r>
          </a:p>
        </p:txBody>
      </p:sp>
      <p:sp>
        <p:nvSpPr>
          <p:cNvPr id="17" name="Subtitle 2">
            <a:extLst>
              <a:ext uri="{FF2B5EF4-FFF2-40B4-BE49-F238E27FC236}">
                <a16:creationId xmlns:a16="http://schemas.microsoft.com/office/drawing/2014/main" id="{26C621A4-BD2F-4C69-983B-68E206E7EE15}"/>
              </a:ext>
            </a:extLst>
          </p:cNvPr>
          <p:cNvSpPr>
            <a:spLocks noGrp="1"/>
          </p:cNvSpPr>
          <p:nvPr>
            <p:ph type="subTitle" idx="1" hasCustomPrompt="1"/>
          </p:nvPr>
        </p:nvSpPr>
        <p:spPr>
          <a:xfrm>
            <a:off x="6904800" y="4680154"/>
            <a:ext cx="4136400" cy="665845"/>
          </a:xfrm>
        </p:spPr>
        <p:txBody>
          <a:bodyPr lIns="0" rIns="0" anchor="b" anchorCtr="0"/>
          <a:lstStyle>
            <a:lvl1pPr marL="0" indent="0" algn="l">
              <a:spcBef>
                <a:spcPts val="0"/>
              </a:spcBef>
              <a:spcAft>
                <a:spcPts val="0"/>
              </a:spcAft>
              <a:buFont typeface="Arial" panose="020B0604020202020204" pitchFamily="34" charset="0"/>
              <a:buChar char="​"/>
              <a:defRPr sz="1400" cap="none" baseline="0">
                <a:solidFill>
                  <a:srgbClr val="62697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Click to add e-mail: xxx@copperalliance.org</a:t>
            </a:r>
          </a:p>
        </p:txBody>
      </p:sp>
      <p:pic>
        <p:nvPicPr>
          <p:cNvPr id="15" name="Picture 14">
            <a:extLst>
              <a:ext uri="{FF2B5EF4-FFF2-40B4-BE49-F238E27FC236}">
                <a16:creationId xmlns:a16="http://schemas.microsoft.com/office/drawing/2014/main" id="{2864EA9F-C826-43BD-9516-CB9E97EF71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3164060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en-US" dirty="0"/>
              <a:t>Click to add title</a:t>
            </a:r>
          </a:p>
        </p:txBody>
      </p:sp>
      <p:sp>
        <p:nvSpPr>
          <p:cNvPr id="10" name="Footer Placeholder 9">
            <a:extLst>
              <a:ext uri="{FF2B5EF4-FFF2-40B4-BE49-F238E27FC236}">
                <a16:creationId xmlns:a16="http://schemas.microsoft.com/office/drawing/2014/main" id="{92C8D60A-DD7D-419C-982C-4960CEAA2A07}"/>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2501AFD4-BD31-4906-ADED-7F45E71AA766}"/>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6" name="Text Placeholder note">
            <a:extLst>
              <a:ext uri="{FF2B5EF4-FFF2-40B4-BE49-F238E27FC236}">
                <a16:creationId xmlns:a16="http://schemas.microsoft.com/office/drawing/2014/main" id="{E8C91D9D-3A19-4960-A4ED-10456242CD2E}"/>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3" name="Date Placeholder 2">
            <a:extLst>
              <a:ext uri="{FF2B5EF4-FFF2-40B4-BE49-F238E27FC236}">
                <a16:creationId xmlns:a16="http://schemas.microsoft.com/office/drawing/2014/main" id="{173843BC-E66A-412C-9D78-37CFEB174CB9}"/>
              </a:ext>
            </a:extLst>
          </p:cNvPr>
          <p:cNvSpPr>
            <a:spLocks noGrp="1"/>
          </p:cNvSpPr>
          <p:nvPr>
            <p:ph type="dt" sz="half" idx="18"/>
          </p:nvPr>
        </p:nvSpPr>
        <p:spPr/>
        <p:txBody>
          <a:body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3450888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2A4390C0-7373-4820-BEE0-6462A7F6320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B5758117-53F4-4125-AFB8-00547CBE054C}"/>
              </a:ext>
            </a:extLst>
          </p:cNvPr>
          <p:cNvSpPr>
            <a:spLocks noGrp="1"/>
          </p:cNvSpPr>
          <p:nvPr>
            <p:ph type="sldNum" sz="quarter" idx="12"/>
          </p:nvPr>
        </p:nvSpPr>
        <p:spPr/>
        <p:txBody>
          <a:bodyPr/>
          <a:lstStyle/>
          <a:p>
            <a:fld id="{23AA811B-2EBD-4900-905E-5BE206449611}" type="slidenum">
              <a:rPr lang="en-US" smtClean="0"/>
              <a:pPr/>
              <a:t>‹#›</a:t>
            </a:fld>
            <a:endParaRPr lang="en-US" dirty="0"/>
          </a:p>
        </p:txBody>
      </p:sp>
      <p:sp>
        <p:nvSpPr>
          <p:cNvPr id="5" name="Text Placeholder note">
            <a:extLst>
              <a:ext uri="{FF2B5EF4-FFF2-40B4-BE49-F238E27FC236}">
                <a16:creationId xmlns:a16="http://schemas.microsoft.com/office/drawing/2014/main" id="{D50B2C44-59DD-4A6A-96C7-A93C464158BA}"/>
              </a:ext>
            </a:extLst>
          </p:cNvPr>
          <p:cNvSpPr>
            <a:spLocks noGrp="1"/>
          </p:cNvSpPr>
          <p:nvPr>
            <p:ph type="body" sz="quarter" idx="17" hasCustomPrompt="1"/>
          </p:nvPr>
        </p:nvSpPr>
        <p:spPr>
          <a:xfrm>
            <a:off x="360000" y="5976000"/>
            <a:ext cx="11473200" cy="180000"/>
          </a:xfrm>
        </p:spPr>
        <p:txBody>
          <a:bodyPr anchor="b" anchorCtr="0"/>
          <a:lstStyle>
            <a:lvl1pPr marL="0" indent="0" algn="r">
              <a:spcAft>
                <a:spcPts val="300"/>
              </a:spcAft>
              <a:buFont typeface="Arial" panose="020B0604020202020204" pitchFamily="34" charset="0"/>
              <a:buNone/>
              <a:defRPr sz="800" i="0">
                <a:solidFill>
                  <a:srgbClr val="626971"/>
                </a:solidFill>
              </a:defRPr>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en-US" dirty="0"/>
              <a:t>Click to add notes</a:t>
            </a:r>
          </a:p>
        </p:txBody>
      </p:sp>
      <p:sp>
        <p:nvSpPr>
          <p:cNvPr id="2" name="Date Placeholder 1">
            <a:extLst>
              <a:ext uri="{FF2B5EF4-FFF2-40B4-BE49-F238E27FC236}">
                <a16:creationId xmlns:a16="http://schemas.microsoft.com/office/drawing/2014/main" id="{3F9A3F0F-F77F-4287-9247-3B1EF6BA7A53}"/>
              </a:ext>
            </a:extLst>
          </p:cNvPr>
          <p:cNvSpPr>
            <a:spLocks noGrp="1"/>
          </p:cNvSpPr>
          <p:nvPr>
            <p:ph type="dt" sz="half" idx="18"/>
          </p:nvPr>
        </p:nvSpPr>
        <p:spPr/>
        <p:txBody>
          <a:body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2843948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357188" y="358775"/>
            <a:ext cx="11291885" cy="740109"/>
          </a:xfrm>
          <a:prstGeom prst="rect">
            <a:avLst/>
          </a:prstGeom>
          <a:noFill/>
        </p:spPr>
        <p:txBody>
          <a:bodyPr wrap="square" lIns="0" tIns="0" rIns="0" bIns="0" rtlCol="0" anchor="t" anchorCtr="0">
            <a:noAutofit/>
          </a:bodyPr>
          <a:lstStyle/>
          <a:p>
            <a:r>
              <a:rPr lang="en-US"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366713" y="162560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TEXT STYLES</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Use the </a:t>
            </a:r>
            <a:r>
              <a:rPr lang="en-US" altLang="da-DK" sz="900" b="1" noProof="1">
                <a:solidFill>
                  <a:schemeClr val="tx1"/>
                </a:solidFill>
                <a:latin typeface="+mn-lt"/>
                <a:cs typeface="Arial" panose="020B0604020202020204" pitchFamily="34" charset="0"/>
              </a:rPr>
              <a:t>TAB</a:t>
            </a:r>
            <a:r>
              <a:rPr lang="en-US" altLang="da-DK" sz="900" b="0" noProof="1">
                <a:solidFill>
                  <a:schemeClr val="tx1"/>
                </a:solidFill>
                <a:latin typeface="+mn-lt"/>
                <a:cs typeface="Arial" panose="020B0604020202020204" pitchFamily="34" charset="0"/>
              </a:rPr>
              <a:t>-key</a:t>
            </a:r>
            <a:r>
              <a:rPr lang="en-US" altLang="da-DK" sz="900" b="0" baseline="0" noProof="1">
                <a:solidFill>
                  <a:schemeClr val="tx1"/>
                </a:solidFill>
                <a:latin typeface="+mn-lt"/>
                <a:cs typeface="Arial" panose="020B0604020202020204" pitchFamily="34" charset="0"/>
              </a:rPr>
              <a:t> to jump through </a:t>
            </a:r>
            <a:br>
              <a:rPr lang="en-US" altLang="da-DK" sz="900" b="0" baseline="0" noProof="1">
                <a:solidFill>
                  <a:schemeClr val="tx1"/>
                </a:solidFill>
                <a:latin typeface="+mn-lt"/>
                <a:cs typeface="Arial" panose="020B0604020202020204" pitchFamily="34" charset="0"/>
              </a:rPr>
            </a:br>
            <a:r>
              <a:rPr lang="en-US" altLang="da-DK" sz="900" b="0" baseline="0" noProof="1">
                <a:solidFill>
                  <a:schemeClr val="tx1"/>
                </a:solidFill>
                <a:latin typeface="+mn-lt"/>
                <a:cs typeface="Arial" panose="020B0604020202020204" pitchFamily="34" charset="0"/>
              </a:rPr>
              <a:t>levels. Click </a:t>
            </a:r>
            <a:r>
              <a:rPr lang="en-US" altLang="da-DK" sz="900" b="1" baseline="0" noProof="1">
                <a:solidFill>
                  <a:schemeClr val="tx1"/>
                </a:solidFill>
                <a:latin typeface="+mn-lt"/>
                <a:cs typeface="Arial" panose="020B0604020202020204" pitchFamily="34" charset="0"/>
              </a:rPr>
              <a:t>ENTER</a:t>
            </a:r>
            <a:r>
              <a:rPr lang="en-US" altLang="da-DK" sz="900" b="0" baseline="0" noProof="1">
                <a:solidFill>
                  <a:schemeClr val="tx1"/>
                </a:solidFill>
                <a:latin typeface="+mn-lt"/>
                <a:cs typeface="Arial" panose="020B0604020202020204" pitchFamily="34" charset="0"/>
              </a:rPr>
              <a:t>, then </a:t>
            </a:r>
            <a:r>
              <a:rPr lang="en-US" altLang="da-DK" sz="900" b="1" baseline="0" noProof="1">
                <a:solidFill>
                  <a:schemeClr val="tx1"/>
                </a:solidFill>
                <a:latin typeface="+mn-lt"/>
                <a:cs typeface="Arial" panose="020B0604020202020204" pitchFamily="34" charset="0"/>
              </a:rPr>
              <a:t>TAB</a:t>
            </a:r>
            <a:r>
              <a:rPr lang="en-US"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US" altLang="da-DK" sz="900" b="0" baseline="0" noProof="1">
                <a:solidFill>
                  <a:schemeClr val="tx1"/>
                </a:solidFill>
                <a:latin typeface="+mn-lt"/>
                <a:cs typeface="Arial" panose="020B0604020202020204" pitchFamily="34" charset="0"/>
              </a:rPr>
              <a:t>To go back in levels use </a:t>
            </a:r>
            <a:r>
              <a:rPr lang="en-US" altLang="da-DK" sz="900" b="1" baseline="0" noProof="1">
                <a:solidFill>
                  <a:schemeClr val="tx1"/>
                </a:solidFill>
                <a:latin typeface="+mn-lt"/>
                <a:cs typeface="Arial" panose="020B0604020202020204" pitchFamily="34" charset="0"/>
              </a:rPr>
              <a:t>SHIFT-TAB</a:t>
            </a:r>
            <a:endParaRPr lang="en-US" sz="900" b="1" noProof="1">
              <a:solidFill>
                <a:schemeClr val="tx1"/>
              </a:solidFill>
              <a:latin typeface="+mn-lt"/>
              <a:cs typeface="Arial" panose="020B0604020202020204" pitchFamily="34" charset="0"/>
            </a:endParaRPr>
          </a:p>
          <a:p>
            <a:pPr eaLnBrk="1" hangingPunct="1">
              <a:spcAft>
                <a:spcPts val="600"/>
              </a:spcAft>
              <a:defRPr/>
            </a:pPr>
            <a:r>
              <a:rPr lang="en-US" sz="900" noProof="1">
                <a:solidFill>
                  <a:schemeClr val="tx1"/>
                </a:solidFill>
                <a:latin typeface="+mn-lt"/>
                <a:cs typeface="Arial" panose="020B0604020202020204" pitchFamily="34" charset="0"/>
              </a:rPr>
              <a:t>Alternatively, </a:t>
            </a:r>
            <a:r>
              <a:rPr lang="en-US" sz="900" b="1" noProof="1">
                <a:solidFill>
                  <a:schemeClr val="tx1"/>
                </a:solidFill>
                <a:latin typeface="+mn-lt"/>
                <a:cs typeface="Arial" panose="020B0604020202020204" pitchFamily="34" charset="0"/>
              </a:rPr>
              <a:t>Increase</a:t>
            </a:r>
            <a:r>
              <a:rPr lang="en-US" sz="900" baseline="0" noProof="1">
                <a:solidFill>
                  <a:schemeClr val="tx1"/>
                </a:solidFill>
                <a:latin typeface="+mn-lt"/>
                <a:cs typeface="Arial" panose="020B0604020202020204" pitchFamily="34" charset="0"/>
              </a:rPr>
              <a:t> and</a:t>
            </a:r>
            <a:br>
              <a:rPr lang="en-US" sz="900" baseline="0" noProof="1">
                <a:solidFill>
                  <a:schemeClr val="tx1"/>
                </a:solidFill>
                <a:latin typeface="+mn-lt"/>
                <a:cs typeface="Arial" panose="020B0604020202020204" pitchFamily="34" charset="0"/>
              </a:rPr>
            </a:br>
            <a:r>
              <a:rPr lang="en-US" sz="900" b="1" baseline="0" noProof="1">
                <a:solidFill>
                  <a:schemeClr val="tx1"/>
                </a:solidFill>
                <a:latin typeface="+mn-lt"/>
                <a:cs typeface="Arial" panose="020B0604020202020204" pitchFamily="34" charset="0"/>
              </a:rPr>
              <a:t>Decrease </a:t>
            </a:r>
            <a:r>
              <a:rPr lang="en-US" sz="900" baseline="0" noProof="1">
                <a:solidFill>
                  <a:schemeClr val="tx1"/>
                </a:solidFill>
                <a:latin typeface="+mn-lt"/>
                <a:cs typeface="Arial" panose="020B0604020202020204" pitchFamily="34" charset="0"/>
              </a:rPr>
              <a:t>list level can be used</a:t>
            </a:r>
            <a:br>
              <a:rPr lang="en-US" altLang="da-DK" sz="900" b="0" noProof="1">
                <a:solidFill>
                  <a:schemeClr val="tx1"/>
                </a:solidFill>
                <a:latin typeface="+mn-lt"/>
                <a:cs typeface="Arial" panose="020B0604020202020204" pitchFamily="34" charset="0"/>
              </a:rPr>
            </a:br>
            <a:br>
              <a:rPr lang="en-US" altLang="da-DK" sz="900" b="0" noProof="1">
                <a:solidFill>
                  <a:schemeClr val="tx1"/>
                </a:solidFill>
                <a:latin typeface="+mn-lt"/>
                <a:cs typeface="Arial" panose="020B0604020202020204" pitchFamily="34" charset="0"/>
              </a:rPr>
            </a:br>
            <a:r>
              <a:rPr lang="en-US"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Arial" panose="020B0604020202020204" pitchFamily="34" charset="0"/>
              </a:rPr>
              <a:t>Click the </a:t>
            </a:r>
            <a:r>
              <a:rPr lang="en-US" altLang="da-DK" sz="900" b="1" baseline="0" noProof="1">
                <a:solidFill>
                  <a:schemeClr val="tx1"/>
                </a:solidFill>
                <a:latin typeface="+mn-lt"/>
                <a:cs typeface="Arial" panose="020B0604020202020204" pitchFamily="34" charset="0"/>
              </a:rPr>
              <a:t>Reset </a:t>
            </a:r>
            <a:r>
              <a:rPr lang="en-US" altLang="da-DK" sz="900" noProof="1">
                <a:solidFill>
                  <a:schemeClr val="tx1"/>
                </a:solidFill>
                <a:latin typeface="+mn-lt"/>
                <a:cs typeface="Arial" panose="020B0604020202020204" pitchFamily="34" charset="0"/>
              </a:rPr>
              <a:t>menu to reset position, size</a:t>
            </a:r>
            <a:r>
              <a:rPr lang="en-US"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Arial" panose="020B0604020202020204" pitchFamily="34" charset="0"/>
              </a:rPr>
            </a:br>
            <a:r>
              <a:rPr lang="en-US"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Arial" panose="020B0604020202020204" pitchFamily="34" charset="0"/>
              </a:rPr>
              <a:t>Click on the menu </a:t>
            </a:r>
            <a:r>
              <a:rPr lang="en-US" altLang="da-DK" sz="900" b="1" noProof="1">
                <a:solidFill>
                  <a:schemeClr val="tx1"/>
                </a:solidFill>
                <a:latin typeface="+mn-lt"/>
                <a:cs typeface="Arial" panose="020B0604020202020204" pitchFamily="34" charset="0"/>
              </a:rPr>
              <a:t>New Slide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Home</a:t>
            </a:r>
            <a:r>
              <a:rPr lang="en-US" altLang="da-DK" sz="900" b="0" noProof="1">
                <a:solidFill>
                  <a:schemeClr val="tx1"/>
                </a:solidFill>
                <a:latin typeface="+mn-lt"/>
                <a:cs typeface="Arial" panose="020B0604020202020204" pitchFamily="34" charset="0"/>
              </a:rPr>
              <a:t> tab to insert a new slide</a:t>
            </a:r>
            <a:br>
              <a:rPr lang="en-US" altLang="da-DK" sz="900" b="0" noProof="1">
                <a:solidFill>
                  <a:schemeClr val="tx1"/>
                </a:solidFill>
                <a:latin typeface="+mn-lt"/>
                <a:cs typeface="Arial" panose="020B0604020202020204" pitchFamily="34" charset="0"/>
              </a:rPr>
            </a:br>
            <a:br>
              <a:rPr lang="en-US"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Change layout</a:t>
            </a:r>
            <a:endParaRPr lang="en-US" altLang="da-DK" sz="900" b="0" noProof="1">
              <a:solidFill>
                <a:schemeClr val="tx1"/>
              </a:solidFill>
              <a:latin typeface="+mn-lt"/>
              <a:cs typeface="Arial" panose="020B0604020202020204" pitchFamily="34" charset="0"/>
            </a:endParaRPr>
          </a:p>
          <a:p>
            <a:pPr marL="0" indent="0">
              <a:spcAft>
                <a:spcPts val="600"/>
              </a:spcAft>
              <a:buFont typeface="+mj-lt"/>
              <a:buNone/>
            </a:pPr>
            <a:r>
              <a:rPr lang="en-US" sz="900" dirty="0">
                <a:solidFill>
                  <a:srgbClr val="000000"/>
                </a:solidFill>
                <a:latin typeface="+mn-lt"/>
                <a:ea typeface="Arial" panose="020B0604020202020204" pitchFamily="34" charset="0"/>
              </a:rPr>
              <a:t>Click on the arrow next to </a:t>
            </a:r>
            <a:r>
              <a:rPr lang="en-US" sz="900" b="1" dirty="0">
                <a:solidFill>
                  <a:srgbClr val="000000"/>
                </a:solidFill>
                <a:latin typeface="+mn-lt"/>
                <a:ea typeface="Arial" panose="020B0604020202020204" pitchFamily="34" charset="0"/>
              </a:rPr>
              <a:t>Layout</a:t>
            </a:r>
            <a:br>
              <a:rPr lang="en-US" sz="900" b="1" dirty="0">
                <a:solidFill>
                  <a:srgbClr val="000000"/>
                </a:solidFill>
                <a:latin typeface="+mn-lt"/>
                <a:ea typeface="Arial" panose="020B0604020202020204" pitchFamily="34" charset="0"/>
              </a:rPr>
            </a:br>
            <a:r>
              <a:rPr lang="en-US" sz="900" dirty="0">
                <a:solidFill>
                  <a:srgbClr val="000000"/>
                </a:solidFill>
                <a:latin typeface="+mn-lt"/>
                <a:ea typeface="Arial" panose="020B0604020202020204" pitchFamily="34" charset="0"/>
              </a:rPr>
              <a:t>to view a dropdown menu of possible slide layouts</a:t>
            </a:r>
            <a:endParaRPr lang="en-US"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257544" y="1634951"/>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PICTURES</a:t>
            </a:r>
            <a:endParaRPr lang="en-US" sz="1600" b="1"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On slides with pictureplaceholder, click on the icon and choose </a:t>
            </a:r>
            <a:r>
              <a:rPr lang="en-US"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US" sz="900" b="1" noProof="1">
                <a:solidFill>
                  <a:schemeClr val="tx1"/>
                </a:solidFill>
                <a:latin typeface="+mn-lt"/>
                <a:cs typeface="Arial" panose="020B0604020202020204" pitchFamily="34" charset="0"/>
              </a:rPr>
              <a:t>Crop picture</a:t>
            </a:r>
          </a:p>
          <a:p>
            <a:pPr eaLnBrk="1" hangingPunct="1">
              <a:spcAft>
                <a:spcPts val="600"/>
              </a:spcAft>
              <a:defRPr/>
            </a:pPr>
            <a:r>
              <a:rPr lang="en-US" altLang="da-DK" sz="900" b="1" noProof="1">
                <a:solidFill>
                  <a:schemeClr val="tx1"/>
                </a:solidFill>
                <a:latin typeface="+mn-lt"/>
                <a:cs typeface="Arial" panose="020B0604020202020204" pitchFamily="34" charset="0"/>
              </a:rPr>
              <a:t>1. </a:t>
            </a: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Crop</a:t>
            </a:r>
            <a:r>
              <a:rPr lang="en-US" altLang="da-DK" sz="900" b="0" noProof="1">
                <a:solidFill>
                  <a:schemeClr val="tx1"/>
                </a:solidFill>
                <a:latin typeface="+mn-lt"/>
                <a:cs typeface="Arial" panose="020B0604020202020204" pitchFamily="34" charset="0"/>
              </a:rPr>
              <a:t> to change size or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If you want to scale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hold </a:t>
            </a:r>
            <a:r>
              <a:rPr lang="en-US" altLang="da-DK" sz="900" b="1" noProof="1">
                <a:solidFill>
                  <a:schemeClr val="tx1"/>
                </a:solidFill>
                <a:latin typeface="+mn-lt"/>
                <a:cs typeface="Arial" panose="020B0604020202020204" pitchFamily="34" charset="0"/>
              </a:rPr>
              <a:t>SHIFT</a:t>
            </a:r>
            <a:r>
              <a:rPr lang="en-US" altLang="da-DK" sz="900" b="0" noProof="1">
                <a:solidFill>
                  <a:schemeClr val="tx1"/>
                </a:solidFill>
                <a:latin typeface="+mn-lt"/>
                <a:cs typeface="Arial" panose="020B0604020202020204" pitchFamily="34" charset="0"/>
              </a:rPr>
              <a:t>-key down while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dragging the corners of the picture</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t>
            </a:r>
            <a:r>
              <a:rPr lang="en-US" altLang="da-DK" sz="900" b="0" noProof="1">
                <a:solidFill>
                  <a:schemeClr val="tx1"/>
                </a:solidFill>
                <a:latin typeface="+mn-lt"/>
                <a:cs typeface="Arial" panose="020B0604020202020204" pitchFamily="34" charset="0"/>
              </a:rPr>
              <a:t>If you delete the picture and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insert a new one, the picture may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lie in front of the text or graphic.</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If this happens, select the picture, </a:t>
            </a:r>
            <a:br>
              <a:rPr lang="en-US" altLang="da-DK" sz="900" b="0" noProof="1">
                <a:solidFill>
                  <a:schemeClr val="tx1"/>
                </a:solidFill>
                <a:latin typeface="+mn-lt"/>
                <a:cs typeface="Arial" panose="020B0604020202020204" pitchFamily="34" charset="0"/>
              </a:rPr>
            </a:br>
            <a:r>
              <a:rPr lang="en-US" altLang="da-DK" sz="900" b="0" noProof="1">
                <a:solidFill>
                  <a:schemeClr val="tx1"/>
                </a:solidFill>
                <a:latin typeface="+mn-lt"/>
                <a:cs typeface="Arial" panose="020B0604020202020204" pitchFamily="34" charset="0"/>
              </a:rPr>
              <a:t>right-click and choose </a:t>
            </a:r>
            <a:r>
              <a:rPr lang="en-US"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133364" y="1625600"/>
            <a:ext cx="2448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Arial" panose="020B0604020202020204" pitchFamily="34" charset="0"/>
              </a:rPr>
              <a:t>HEADER &amp; FOOTER</a:t>
            </a:r>
            <a:endParaRPr lang="en-US" altLang="da-DK" sz="1600" b="0" noProof="1">
              <a:solidFill>
                <a:schemeClr val="tx1"/>
              </a:solidFill>
              <a:latin typeface="+mn-lt"/>
              <a:cs typeface="Arial" panose="020B0604020202020204" pitchFamily="34" charset="0"/>
            </a:endParaRPr>
          </a:p>
          <a:p>
            <a:pPr eaLnBrk="1" hangingPunct="1">
              <a:spcAft>
                <a:spcPts val="600"/>
              </a:spcAft>
              <a:defRPr/>
            </a:pPr>
            <a:r>
              <a:rPr lang="en-US"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US" altLang="da-DK" sz="900" b="0" noProof="1">
                <a:solidFill>
                  <a:schemeClr val="tx1"/>
                </a:solidFill>
                <a:latin typeface="+mn-lt"/>
                <a:cs typeface="Arial" panose="020B0604020202020204" pitchFamily="34" charset="0"/>
              </a:rPr>
              <a:t>Click on </a:t>
            </a:r>
            <a:r>
              <a:rPr lang="en-US" altLang="da-DK" sz="900" b="1" noProof="1">
                <a:solidFill>
                  <a:schemeClr val="tx1"/>
                </a:solidFill>
                <a:latin typeface="+mn-lt"/>
                <a:cs typeface="Arial" panose="020B0604020202020204" pitchFamily="34" charset="0"/>
              </a:rPr>
              <a:t>Header and Footer </a:t>
            </a:r>
            <a:r>
              <a:rPr lang="en-US" altLang="da-DK" sz="900" b="0" noProof="1">
                <a:solidFill>
                  <a:schemeClr val="tx1"/>
                </a:solidFill>
                <a:latin typeface="+mn-lt"/>
                <a:cs typeface="Arial" panose="020B0604020202020204" pitchFamily="34" charset="0"/>
              </a:rPr>
              <a:t>in the </a:t>
            </a:r>
            <a:r>
              <a:rPr lang="en-US" altLang="da-DK" sz="900" b="1" noProof="1">
                <a:solidFill>
                  <a:schemeClr val="tx1"/>
                </a:solidFill>
                <a:latin typeface="+mn-lt"/>
                <a:cs typeface="Arial" panose="020B0604020202020204" pitchFamily="34" charset="0"/>
              </a:rPr>
              <a:t>Insert</a:t>
            </a:r>
            <a:r>
              <a:rPr lang="en-US"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US" altLang="da-DK" sz="900" b="0" noProof="1">
                <a:solidFill>
                  <a:schemeClr val="tx1"/>
                </a:solidFill>
                <a:latin typeface="+mn-lt"/>
                <a:cs typeface="Arial" panose="020B0604020202020204" pitchFamily="34" charset="0"/>
              </a:rPr>
              <a:t>Click </a:t>
            </a:r>
            <a:r>
              <a:rPr lang="en-US" altLang="da-DK" sz="900" b="1" noProof="1">
                <a:solidFill>
                  <a:schemeClr val="tx1"/>
                </a:solidFill>
                <a:latin typeface="+mn-lt"/>
                <a:cs typeface="Arial" panose="020B0604020202020204" pitchFamily="34" charset="0"/>
              </a:rPr>
              <a:t>Apply to All </a:t>
            </a:r>
            <a:r>
              <a:rPr lang="en-US" altLang="da-DK" sz="900" b="0" noProof="1">
                <a:solidFill>
                  <a:schemeClr val="tx1"/>
                </a:solidFill>
                <a:latin typeface="+mn-lt"/>
                <a:cs typeface="Arial" panose="020B0604020202020204" pitchFamily="34" charset="0"/>
              </a:rPr>
              <a:t>or </a:t>
            </a:r>
            <a:r>
              <a:rPr lang="en-US" altLang="da-DK" sz="900" b="1" noProof="1">
                <a:solidFill>
                  <a:schemeClr val="tx1"/>
                </a:solidFill>
                <a:latin typeface="+mn-lt"/>
                <a:cs typeface="Arial" panose="020B0604020202020204" pitchFamily="34" charset="0"/>
              </a:rPr>
              <a:t>Apply</a:t>
            </a:r>
            <a:r>
              <a:rPr lang="en-US" altLang="da-DK" sz="900" b="0" noProof="1">
                <a:solidFill>
                  <a:schemeClr val="tx1"/>
                </a:solidFill>
                <a:latin typeface="+mn-lt"/>
                <a:cs typeface="Arial" panose="020B0604020202020204" pitchFamily="34" charset="0"/>
              </a:rPr>
              <a:t> if only used on one slide</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sz="1600" dirty="0">
                <a:latin typeface="+mn-lt"/>
                <a:cs typeface="Arial" panose="020B0604020202020204" pitchFamily="34" charset="0"/>
              </a:rPr>
              <a:t>GUIDES</a:t>
            </a:r>
          </a:p>
          <a:p>
            <a:pPr eaLnBrk="1" hangingPunct="1">
              <a:spcAft>
                <a:spcPts val="600"/>
              </a:spcAft>
              <a:defRPr/>
            </a:pPr>
            <a:r>
              <a:rPr lang="en-US" altLang="da-DK" sz="900" b="0" noProof="1">
                <a:solidFill>
                  <a:schemeClr val="tx1"/>
                </a:solidFill>
                <a:latin typeface="+mn-lt"/>
                <a:cs typeface="Arial" panose="020B0604020202020204" pitchFamily="34" charset="0"/>
              </a:rPr>
              <a:t>Click the </a:t>
            </a:r>
            <a:r>
              <a:rPr lang="en-US" altLang="da-DK" sz="900" b="1" noProof="1">
                <a:solidFill>
                  <a:schemeClr val="tx1"/>
                </a:solidFill>
                <a:latin typeface="+mn-lt"/>
                <a:cs typeface="Arial" panose="020B0604020202020204" pitchFamily="34" charset="0"/>
              </a:rPr>
              <a:t>View</a:t>
            </a:r>
            <a:r>
              <a:rPr lang="en-US" altLang="da-DK" sz="900" b="0" noProof="1">
                <a:solidFill>
                  <a:schemeClr val="tx1"/>
                </a:solidFill>
                <a:latin typeface="+mn-lt"/>
                <a:cs typeface="Arial" panose="020B0604020202020204" pitchFamily="34" charset="0"/>
              </a:rPr>
              <a:t> tab and set tick mark next to </a:t>
            </a:r>
            <a:r>
              <a:rPr lang="en-US" altLang="da-DK" sz="900" b="1" noProof="1">
                <a:solidFill>
                  <a:schemeClr val="tx1"/>
                </a:solidFill>
                <a:latin typeface="+mn-lt"/>
                <a:cs typeface="Arial" panose="020B0604020202020204" pitchFamily="34" charset="0"/>
              </a:rPr>
              <a:t>Guides</a:t>
            </a: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HINT: Alt + F9 </a:t>
            </a:r>
            <a:r>
              <a:rPr lang="en-US" altLang="da-DK" sz="900" b="0" noProof="1">
                <a:solidFill>
                  <a:schemeClr val="tx1"/>
                </a:solidFill>
                <a:latin typeface="+mn-lt"/>
                <a:cs typeface="Arial" panose="020B0604020202020204" pitchFamily="34" charset="0"/>
              </a:rPr>
              <a:t>for quick view of guides</a:t>
            </a:r>
            <a:br>
              <a:rPr lang="en-US" altLang="da-DK" sz="900" b="0" noProof="1">
                <a:solidFill>
                  <a:schemeClr val="tx1"/>
                </a:solidFill>
                <a:latin typeface="+mn-lt"/>
                <a:cs typeface="Arial" panose="020B0604020202020204" pitchFamily="34" charset="0"/>
              </a:rPr>
            </a:br>
            <a:r>
              <a:rPr lang="en-US" altLang="da-DK" sz="900" b="1" noProof="1">
                <a:solidFill>
                  <a:schemeClr val="tx1"/>
                </a:solidFill>
                <a:latin typeface="+mn-lt"/>
                <a:cs typeface="Arial" panose="020B0604020202020204" pitchFamily="34" charset="0"/>
              </a:rPr>
              <a:t>Mac: </a:t>
            </a:r>
            <a:r>
              <a:rPr lang="en-US" sz="900" b="0" i="0" dirty="0">
                <a:solidFill>
                  <a:srgbClr val="333333"/>
                </a:solidFill>
                <a:effectLst/>
                <a:latin typeface="Arial"/>
              </a:rPr>
              <a:t>⌘ </a:t>
            </a:r>
            <a:r>
              <a:rPr lang="en-US" altLang="da-DK" sz="900" b="0" noProof="1">
                <a:solidFill>
                  <a:schemeClr val="tx1"/>
                </a:solidFill>
                <a:latin typeface="+mn-lt"/>
                <a:cs typeface="Arial" panose="020B0604020202020204" pitchFamily="34" charset="0"/>
              </a:rPr>
              <a:t>+ option + ctrl + G</a:t>
            </a:r>
            <a:br>
              <a:rPr lang="en-US" altLang="da-DK" sz="900" b="0" noProof="1">
                <a:solidFill>
                  <a:schemeClr val="tx1"/>
                </a:solidFill>
                <a:latin typeface="+mn-lt"/>
                <a:cs typeface="Arial" panose="020B0604020202020204" pitchFamily="34" charset="0"/>
              </a:rPr>
            </a:br>
            <a:endParaRPr lang="en-US" altLang="da-DK" sz="900" b="0" noProof="1">
              <a:solidFill>
                <a:schemeClr val="tx1"/>
              </a:solidFill>
              <a:latin typeface="+mn-lt"/>
              <a:cs typeface="Arial" panose="020B0604020202020204" pitchFamily="34" charset="0"/>
            </a:endParaRPr>
          </a:p>
          <a:p>
            <a:pPr eaLnBrk="1" hangingPunct="1">
              <a:spcAft>
                <a:spcPts val="600"/>
              </a:spcAft>
              <a:defRPr/>
            </a:pPr>
            <a:r>
              <a:rPr lang="en-US"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US"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US" altLang="da-DK" sz="900" b="1" noProof="1">
                <a:solidFill>
                  <a:schemeClr val="tx1"/>
                </a:solidFill>
                <a:latin typeface="+mn-lt"/>
                <a:cs typeface="Arial" panose="020B0604020202020204" pitchFamily="34" charset="0"/>
              </a:rPr>
              <a:t>1. Best practice: </a:t>
            </a:r>
            <a:r>
              <a:rPr lang="en-US" altLang="da-DK" sz="900" b="0" noProof="1">
                <a:solidFill>
                  <a:schemeClr val="tx1"/>
                </a:solidFill>
                <a:latin typeface="+mn-lt"/>
                <a:cs typeface="Arial" panose="020B0604020202020204" pitchFamily="34" charset="0"/>
              </a:rPr>
              <a:t>Create a slide in your new presentation and copy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piece of content at a time (e.g. copy all text from </a:t>
            </a:r>
            <a:r>
              <a:rPr lang="en-US" altLang="da-DK" sz="900" b="0" i="0" u="sng" noProof="1">
                <a:solidFill>
                  <a:schemeClr val="tx1"/>
                </a:solidFill>
                <a:latin typeface="+mn-lt"/>
                <a:cs typeface="Arial" panose="020B0604020202020204" pitchFamily="34" charset="0"/>
              </a:rPr>
              <a:t>one</a:t>
            </a:r>
            <a:r>
              <a:rPr lang="en-US" altLang="da-DK" sz="900" b="0" i="0" u="none" noProof="1">
                <a:solidFill>
                  <a:schemeClr val="tx1"/>
                </a:solidFill>
                <a:latin typeface="+mn-lt"/>
                <a:cs typeface="Arial" panose="020B0604020202020204" pitchFamily="34" charset="0"/>
              </a:rPr>
              <a:t> textbox)</a:t>
            </a:r>
            <a:endParaRPr lang="en-US" altLang="da-DK" sz="900" b="1" i="0" u="sng" noProof="1">
              <a:solidFill>
                <a:schemeClr val="tx1"/>
              </a:solidFill>
              <a:latin typeface="+mn-lt"/>
              <a:cs typeface="Arial" panose="020B0604020202020204" pitchFamily="34" charset="0"/>
            </a:endParaRPr>
          </a:p>
          <a:p>
            <a:pPr eaLnBrk="1" hangingPunct="1">
              <a:spcAft>
                <a:spcPts val="600"/>
              </a:spcAft>
              <a:defRPr/>
            </a:pPr>
            <a:r>
              <a:rPr lang="en-US" altLang="da-DK" sz="900" b="1" noProof="1">
                <a:solidFill>
                  <a:schemeClr val="tx1"/>
                </a:solidFill>
                <a:latin typeface="+mn-lt"/>
                <a:cs typeface="Arial" panose="020B0604020202020204" pitchFamily="34" charset="0"/>
              </a:rPr>
              <a:t>2. </a:t>
            </a:r>
            <a:r>
              <a:rPr lang="en-US"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759688" y="4962714"/>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485600" y="1917989"/>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759688" y="4145719"/>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762386" y="3412564"/>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561744" y="2636469"/>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74487" y="2163346"/>
            <a:ext cx="378293" cy="543366"/>
          </a:xfrm>
          <a:prstGeom prst="rect">
            <a:avLst/>
          </a:prstGeom>
        </p:spPr>
      </p:pic>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65EDB1E3-641A-470A-A5B1-9909C5C5C2CE}" type="datetime5">
              <a:rPr lang="en-GB" smtClean="0"/>
              <a:t>21-May-24</a:t>
            </a:fld>
            <a:endParaRPr lang="en-US"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759688" y="2701274"/>
            <a:ext cx="457143" cy="257143"/>
          </a:xfrm>
          <a:prstGeom prst="rect">
            <a:avLst/>
          </a:prstGeom>
        </p:spPr>
      </p:pic>
    </p:spTree>
    <p:extLst>
      <p:ext uri="{BB962C8B-B14F-4D97-AF65-F5344CB8AC3E}">
        <p14:creationId xmlns:p14="http://schemas.microsoft.com/office/powerpoint/2010/main" val="221739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1537C7D3-B299-48FA-93E0-4DBC46B6784D}" type="datetime5">
              <a:rPr lang="en-GB" smtClean="0"/>
              <a:t>21-May-24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14" name="Picture Placeholder 6">
            <a:extLst>
              <a:ext uri="{FF2B5EF4-FFF2-40B4-BE49-F238E27FC236}">
                <a16:creationId xmlns:a16="http://schemas.microsoft.com/office/drawing/2014/main" id="{932DA748-B28A-4748-90C7-599012870A84}"/>
              </a:ext>
            </a:extLst>
          </p:cNvPr>
          <p:cNvSpPr>
            <a:spLocks noGrp="1"/>
          </p:cNvSpPr>
          <p:nvPr>
            <p:ph type="pic" sz="quarter" idx="13" hasCustomPrompt="1"/>
          </p:nvPr>
        </p:nvSpPr>
        <p:spPr>
          <a:xfrm>
            <a:off x="4244400" y="1620000"/>
            <a:ext cx="7592400" cy="487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sp>
        <p:nvSpPr>
          <p:cNvPr id="2" name="Title 1"/>
          <p:cNvSpPr>
            <a:spLocks noGrp="1"/>
          </p:cNvSpPr>
          <p:nvPr>
            <p:ph type="ctrTitle" hasCustomPrompt="1"/>
          </p:nvPr>
        </p:nvSpPr>
        <p:spPr>
          <a:xfrm>
            <a:off x="360000" y="2343149"/>
            <a:ext cx="6616800" cy="3814764"/>
          </a:xfrm>
          <a:solidFill>
            <a:srgbClr val="91785B">
              <a:alpha val="92000"/>
            </a:srgbClr>
          </a:solidFill>
        </p:spPr>
        <p:txBody>
          <a:bodyPr lIns="684000" tIns="684000" rIns="684000" bIns="1296000" anchor="b"/>
          <a:lstStyle>
            <a:lvl1pPr algn="l">
              <a:lnSpc>
                <a:spcPct val="95000"/>
              </a:lnSpc>
              <a:defRPr sz="4000">
                <a:solidFill>
                  <a:srgbClr val="FFFFFF"/>
                </a:solidFill>
              </a:defRPr>
            </a:lvl1pPr>
          </a:lstStyle>
          <a:p>
            <a:r>
              <a:rPr lang="en-US" dirty="0"/>
              <a:t>Click to add title</a:t>
            </a:r>
          </a:p>
        </p:txBody>
      </p:sp>
      <p:sp>
        <p:nvSpPr>
          <p:cNvPr id="3" name="Subtitle 2"/>
          <p:cNvSpPr>
            <a:spLocks noGrp="1"/>
          </p:cNvSpPr>
          <p:nvPr>
            <p:ph type="subTitle" idx="1" hasCustomPrompt="1"/>
          </p:nvPr>
        </p:nvSpPr>
        <p:spPr bwMode="white">
          <a:xfrm>
            <a:off x="357189" y="5164084"/>
            <a:ext cx="6616800" cy="608153"/>
          </a:xfrm>
        </p:spPr>
        <p:txBody>
          <a:bodyPr lIns="684000" rIns="684000"/>
          <a:lstStyle>
            <a:lvl1pPr marL="0" indent="0" algn="l">
              <a:spcBef>
                <a:spcPts val="0"/>
              </a:spcBef>
              <a:buFont typeface="Arial" panose="020B0604020202020204" pitchFamily="34" charset="0"/>
              <a:buChar char="​"/>
              <a:defRPr sz="1600" cap="all">
                <a:solidFill>
                  <a:srgbClr val="FFFFFF"/>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pic>
        <p:nvPicPr>
          <p:cNvPr id="15" name="Picture 14">
            <a:extLst>
              <a:ext uri="{FF2B5EF4-FFF2-40B4-BE49-F238E27FC236}">
                <a16:creationId xmlns:a16="http://schemas.microsoft.com/office/drawing/2014/main" id="{02F9FA4A-5A68-4907-AA28-39F834CBAA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518216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accent3"/>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tx1"/>
                </a:solidFill>
              </a:rPr>
              <a:t>If you see any </a:t>
            </a:r>
            <a:r>
              <a:rPr lang="en-US" sz="4400" b="1" i="1" noProof="0" dirty="0">
                <a:solidFill>
                  <a:schemeClr val="tx1"/>
                </a:solidFill>
              </a:rPr>
              <a:t>layouts after this </a:t>
            </a:r>
            <a:r>
              <a:rPr lang="en-US" sz="4400" b="0" i="0" noProof="0" dirty="0">
                <a:solidFill>
                  <a:schemeClr val="tx1"/>
                </a:solidFill>
              </a:rPr>
              <a:t>one</a:t>
            </a:r>
            <a:r>
              <a:rPr lang="en-US" sz="4400" b="1" i="1" noProof="0" dirty="0">
                <a:solidFill>
                  <a:schemeClr val="tx1"/>
                </a:solidFill>
              </a:rPr>
              <a:t>,</a:t>
            </a:r>
            <a:br>
              <a:rPr lang="en-US" sz="4400" b="0" i="0" noProof="0" dirty="0">
                <a:solidFill>
                  <a:schemeClr val="tx1"/>
                </a:solidFill>
              </a:rPr>
            </a:br>
            <a:r>
              <a:rPr lang="en-US" sz="4400" b="0" noProof="0" dirty="0">
                <a:solidFill>
                  <a:schemeClr val="tx1"/>
                </a:solidFill>
              </a:rPr>
              <a:t>do not use them. These layouts </a:t>
            </a:r>
            <a:r>
              <a:rPr lang="en-US" sz="4400" b="1" i="1" u="none" noProof="0" dirty="0">
                <a:solidFill>
                  <a:schemeClr val="tx1"/>
                </a:solidFill>
              </a:rPr>
              <a:t>are not </a:t>
            </a:r>
            <a:r>
              <a:rPr lang="en-US" sz="4400" b="0" noProof="0" dirty="0">
                <a:solidFill>
                  <a:schemeClr val="tx1"/>
                </a:solidFill>
              </a:rPr>
              <a:t>part of our corporate template.</a:t>
            </a:r>
            <a:br>
              <a:rPr lang="en-US" sz="2800" b="0" noProof="0" dirty="0">
                <a:solidFill>
                  <a:schemeClr val="tx1"/>
                </a:solidFill>
              </a:rPr>
            </a:br>
            <a:br>
              <a:rPr lang="en-US" sz="2800" b="0" noProof="0" dirty="0">
                <a:solidFill>
                  <a:schemeClr val="tx1"/>
                </a:solidFill>
              </a:rPr>
            </a:br>
            <a:endParaRPr lang="en-US" sz="2800" b="0" noProof="0" dirty="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tx1"/>
                </a:solidFill>
              </a:rPr>
              <a:t>Do not use </a:t>
            </a:r>
            <a:endParaRPr lang="en-US" sz="2400" b="1" i="1" dirty="0">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tx1"/>
                </a:solidFill>
              </a:rPr>
              <a:t>Also notice: Layouts after this might contain potential confidential information.</a:t>
            </a:r>
            <a:br>
              <a:rPr lang="en-US" sz="1800" b="0" noProof="0" dirty="0">
                <a:solidFill>
                  <a:schemeClr val="tx1"/>
                </a:solidFill>
              </a:rPr>
            </a:br>
            <a:endParaRPr lang="en-US" sz="1800" b="0" noProof="0" dirty="0">
              <a:solidFill>
                <a:schemeClr val="tx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E0E2D85B-4059-4E85-99F6-DAF4E58D71CC}" type="datetime5">
              <a:rPr lang="en-GB" smtClean="0"/>
              <a:t>21-May-24</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Tree>
    <p:extLst>
      <p:ext uri="{BB962C8B-B14F-4D97-AF65-F5344CB8AC3E}">
        <p14:creationId xmlns:p14="http://schemas.microsoft.com/office/powerpoint/2010/main" val="16531462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B4C3E480-E4B4-4981-AE1B-8332BB808E9C}" type="datetime5">
              <a:rPr lang="en-GB" smtClean="0"/>
              <a:t>21-May-24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bwMode="ltGray">
          <a:xfrm>
            <a:off x="359999" y="1619250"/>
            <a:ext cx="11474811" cy="4538663"/>
          </a:xfrm>
          <a:solidFill>
            <a:srgbClr val="626971"/>
          </a:solidFill>
        </p:spPr>
        <p:txBody>
          <a:bodyPr lIns="684000" tIns="684000" rIns="6840000" bIns="1296000" anchor="b"/>
          <a:lstStyle>
            <a:lvl1pPr algn="l">
              <a:lnSpc>
                <a:spcPct val="95000"/>
              </a:lnSpc>
              <a:defRPr sz="3200">
                <a:solidFill>
                  <a:schemeClr val="bg1"/>
                </a:solidFill>
              </a:defRPr>
            </a:lvl1pPr>
          </a:lstStyle>
          <a:p>
            <a:r>
              <a:rPr lang="en-US" dirty="0"/>
              <a:t>Click to add title</a:t>
            </a:r>
          </a:p>
        </p:txBody>
      </p:sp>
      <p:sp>
        <p:nvSpPr>
          <p:cNvPr id="3" name="Subtitle 2"/>
          <p:cNvSpPr>
            <a:spLocks noGrp="1"/>
          </p:cNvSpPr>
          <p:nvPr>
            <p:ph type="subTitle" idx="1" hasCustomPrompt="1"/>
          </p:nvPr>
        </p:nvSpPr>
        <p:spPr bwMode="white">
          <a:xfrm>
            <a:off x="357189" y="5164084"/>
            <a:ext cx="4568400" cy="608153"/>
          </a:xfrm>
        </p:spPr>
        <p:txBody>
          <a:bodyPr lIns="684000" rIns="684000"/>
          <a:lstStyle>
            <a:lvl1pPr marL="0" indent="0" algn="l">
              <a:spcBef>
                <a:spcPts val="0"/>
              </a:spcBef>
              <a:buFont typeface="Arial" panose="020B0604020202020204" pitchFamily="34" charset="0"/>
              <a:buChar char="​"/>
              <a:defRPr sz="1600" cap="all">
                <a:solidFill>
                  <a:schemeClr val="bg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sp>
        <p:nvSpPr>
          <p:cNvPr id="15" name="Picture Placeholder 6">
            <a:extLst>
              <a:ext uri="{FF2B5EF4-FFF2-40B4-BE49-F238E27FC236}">
                <a16:creationId xmlns:a16="http://schemas.microsoft.com/office/drawing/2014/main" id="{0B940BA9-FE37-4B52-A3C9-09E2EBBF0F58}"/>
              </a:ext>
            </a:extLst>
          </p:cNvPr>
          <p:cNvSpPr>
            <a:spLocks noGrp="1"/>
          </p:cNvSpPr>
          <p:nvPr>
            <p:ph type="pic" sz="quarter" idx="18" hasCustomPrompt="1"/>
          </p:nvPr>
        </p:nvSpPr>
        <p:spPr>
          <a:xfrm>
            <a:off x="6184900" y="1959337"/>
            <a:ext cx="4932000" cy="451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pic>
        <p:nvPicPr>
          <p:cNvPr id="14" name="Picture 13">
            <a:extLst>
              <a:ext uri="{FF2B5EF4-FFF2-40B4-BE49-F238E27FC236}">
                <a16:creationId xmlns:a16="http://schemas.microsoft.com/office/drawing/2014/main" id="{731BEDB0-213A-4C85-B38D-B7E6D7789A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305774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734B4CE1-3BD6-4234-8F7C-73C8D5EFDED0}" type="datetime5">
              <a:rPr lang="en-GB" smtClean="0"/>
              <a:t>21-May-24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a:xfrm>
            <a:off x="359999" y="1619250"/>
            <a:ext cx="11474811" cy="4538663"/>
          </a:xfrm>
          <a:solidFill>
            <a:srgbClr val="B9CCC3"/>
          </a:solidFill>
        </p:spPr>
        <p:txBody>
          <a:bodyPr lIns="684000" tIns="684000" rIns="6840000" bIns="1296000" anchor="b"/>
          <a:lstStyle>
            <a:lvl1pPr algn="l">
              <a:lnSpc>
                <a:spcPct val="95000"/>
              </a:lnSpc>
              <a:defRPr sz="3600">
                <a:solidFill>
                  <a:srgbClr val="004153"/>
                </a:solidFill>
              </a:defRPr>
            </a:lvl1pPr>
          </a:lstStyle>
          <a:p>
            <a:r>
              <a:rPr lang="en-US" dirty="0"/>
              <a:t>Click to add title</a:t>
            </a:r>
          </a:p>
        </p:txBody>
      </p:sp>
      <p:sp>
        <p:nvSpPr>
          <p:cNvPr id="3" name="Subtitle 2"/>
          <p:cNvSpPr>
            <a:spLocks noGrp="1"/>
          </p:cNvSpPr>
          <p:nvPr>
            <p:ph type="subTitle" idx="1" hasCustomPrompt="1"/>
          </p:nvPr>
        </p:nvSpPr>
        <p:spPr>
          <a:xfrm>
            <a:off x="357189" y="5164084"/>
            <a:ext cx="4568400" cy="608153"/>
          </a:xfrm>
        </p:spPr>
        <p:txBody>
          <a:bodyPr lIns="684000" rIns="684000"/>
          <a:lstStyle>
            <a:lvl1pPr marL="0" indent="0" algn="l">
              <a:spcBef>
                <a:spcPts val="0"/>
              </a:spcBef>
              <a:buFont typeface="Arial" panose="020B0604020202020204" pitchFamily="34" charset="0"/>
              <a:buChar char="​"/>
              <a:defRPr sz="1600" cap="all">
                <a:solidFill>
                  <a:srgbClr val="004153"/>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sp>
        <p:nvSpPr>
          <p:cNvPr id="15" name="Picture Placeholder 6">
            <a:extLst>
              <a:ext uri="{FF2B5EF4-FFF2-40B4-BE49-F238E27FC236}">
                <a16:creationId xmlns:a16="http://schemas.microsoft.com/office/drawing/2014/main" id="{6F73D4CF-E24D-4493-8F30-B557DE3F2387}"/>
              </a:ext>
            </a:extLst>
          </p:cNvPr>
          <p:cNvSpPr>
            <a:spLocks noGrp="1"/>
          </p:cNvSpPr>
          <p:nvPr>
            <p:ph type="pic" sz="quarter" idx="18" hasCustomPrompt="1"/>
          </p:nvPr>
        </p:nvSpPr>
        <p:spPr>
          <a:xfrm>
            <a:off x="6184900" y="1959337"/>
            <a:ext cx="4932000" cy="451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pic>
        <p:nvPicPr>
          <p:cNvPr id="14" name="Picture 13">
            <a:extLst>
              <a:ext uri="{FF2B5EF4-FFF2-40B4-BE49-F238E27FC236}">
                <a16:creationId xmlns:a16="http://schemas.microsoft.com/office/drawing/2014/main" id="{D980A4DF-3751-45C6-AA4A-E99BF4017C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69762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F">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a:prstGeom prst="rect">
            <a:avLst/>
          </a:prstGeom>
        </p:spPr>
        <p:txBody>
          <a:bodyPr/>
          <a:lstStyle>
            <a:lvl1pPr>
              <a:defRPr sz="100">
                <a:noFill/>
              </a:defRPr>
            </a:lvl1pPr>
          </a:lstStyle>
          <a:p>
            <a:fld id="{F176C398-6261-4B82-A331-AE54C42CB1A1}" type="datetime5">
              <a:rPr lang="en-GB" smtClean="0"/>
              <a:t>21-May-24</a:t>
            </a:fld>
            <a:endParaRPr lang="en-US" dirty="0"/>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US" smtClean="0"/>
              <a:pPr/>
              <a:t>‹#›</a:t>
            </a:fld>
            <a:endParaRPr lang="en-US" dirty="0"/>
          </a:p>
        </p:txBody>
      </p:sp>
      <p:sp>
        <p:nvSpPr>
          <p:cNvPr id="13" name="Background">
            <a:extLst>
              <a:ext uri="{FF2B5EF4-FFF2-40B4-BE49-F238E27FC236}">
                <a16:creationId xmlns:a16="http://schemas.microsoft.com/office/drawing/2014/main" id="{1099B21F-3FF4-4A40-A8F8-CC0F45DAE535}"/>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2" name="Title 1"/>
          <p:cNvSpPr>
            <a:spLocks noGrp="1"/>
          </p:cNvSpPr>
          <p:nvPr>
            <p:ph type="ctrTitle" hasCustomPrompt="1"/>
          </p:nvPr>
        </p:nvSpPr>
        <p:spPr bwMode="ltGray">
          <a:xfrm>
            <a:off x="359999" y="1619250"/>
            <a:ext cx="11474811" cy="4538663"/>
          </a:xfrm>
          <a:solidFill>
            <a:srgbClr val="91785B"/>
          </a:solidFill>
        </p:spPr>
        <p:txBody>
          <a:bodyPr lIns="684000" tIns="684000" rIns="6840000" bIns="1296000" anchor="b"/>
          <a:lstStyle>
            <a:lvl1pPr algn="l">
              <a:lnSpc>
                <a:spcPct val="95000"/>
              </a:lnSpc>
              <a:defRPr sz="4000">
                <a:solidFill>
                  <a:schemeClr val="bg1"/>
                </a:solidFill>
              </a:defRPr>
            </a:lvl1pPr>
          </a:lstStyle>
          <a:p>
            <a:r>
              <a:rPr lang="en-US" dirty="0"/>
              <a:t>Click to add title</a:t>
            </a:r>
          </a:p>
        </p:txBody>
      </p:sp>
      <p:sp>
        <p:nvSpPr>
          <p:cNvPr id="3" name="Subtitle 2"/>
          <p:cNvSpPr>
            <a:spLocks noGrp="1"/>
          </p:cNvSpPr>
          <p:nvPr>
            <p:ph type="subTitle" idx="1" hasCustomPrompt="1"/>
          </p:nvPr>
        </p:nvSpPr>
        <p:spPr bwMode="white">
          <a:xfrm>
            <a:off x="357189" y="5164084"/>
            <a:ext cx="4568400" cy="608153"/>
          </a:xfrm>
        </p:spPr>
        <p:txBody>
          <a:bodyPr lIns="684000" rIns="684000"/>
          <a:lstStyle>
            <a:lvl1pPr marL="0" indent="0" algn="l">
              <a:spcBef>
                <a:spcPts val="0"/>
              </a:spcBef>
              <a:buFont typeface="Arial" panose="020B0604020202020204" pitchFamily="34" charset="0"/>
              <a:buChar char="​"/>
              <a:defRPr sz="1600" cap="all">
                <a:solidFill>
                  <a:schemeClr val="bg1"/>
                </a:solidFill>
              </a:defRPr>
            </a:lvl1pPr>
            <a:lvl2pPr marL="0" indent="0" algn="l">
              <a:buFont typeface="Arial" panose="020B0604020202020204" pitchFamily="34" charset="0"/>
              <a:buNone/>
              <a:defRPr sz="1600" cap="all">
                <a:solidFill>
                  <a:schemeClr val="bg1"/>
                </a:solidFill>
              </a:defRPr>
            </a:lvl2pPr>
            <a:lvl3pPr marL="0" indent="0" algn="l">
              <a:buFont typeface="Arial" panose="020B0604020202020204" pitchFamily="34" charset="0"/>
              <a:buChar char="​"/>
              <a:defRPr sz="1600" cap="all"/>
            </a:lvl3pPr>
            <a:lvl4pPr marL="0" indent="0" algn="l">
              <a:buFont typeface="Arial" panose="020B0604020202020204" pitchFamily="34" charset="0"/>
              <a:buChar char="​"/>
              <a:defRPr sz="1600" cap="all"/>
            </a:lvl4pPr>
            <a:lvl5pPr marL="0" indent="0" algn="l">
              <a:buFont typeface="Arial" panose="020B0604020202020204" pitchFamily="34" charset="0"/>
              <a:buChar char="​"/>
              <a:defRPr sz="1600" cap="all"/>
            </a:lvl5pPr>
            <a:lvl6pPr marL="0" indent="0" algn="l">
              <a:buFont typeface="Arial" panose="020B0604020202020204" pitchFamily="34" charset="0"/>
              <a:buChar char="​"/>
              <a:defRPr sz="1600" cap="all"/>
            </a:lvl6pPr>
            <a:lvl7pPr marL="0" indent="0" algn="l">
              <a:buFont typeface="Arial" panose="020B0604020202020204" pitchFamily="34" charset="0"/>
              <a:buChar char="​"/>
              <a:defRPr sz="1600" cap="all"/>
            </a:lvl7pPr>
            <a:lvl8pPr marL="0" indent="0" algn="l">
              <a:buFont typeface="Arial" panose="020B0604020202020204" pitchFamily="34" charset="0"/>
              <a:buChar char="​"/>
              <a:defRPr sz="1600" cap="all"/>
            </a:lvl8pPr>
            <a:lvl9pPr marL="0" indent="0" algn="l">
              <a:buFont typeface="Arial" panose="020B0604020202020204" pitchFamily="34" charset="0"/>
              <a:buChar char="​"/>
              <a:defRPr sz="1600" cap="all"/>
            </a:lvl9pPr>
          </a:lstStyle>
          <a:p>
            <a:r>
              <a:rPr lang="en-US" dirty="0"/>
              <a:t>Click to add subtitle</a:t>
            </a:r>
          </a:p>
        </p:txBody>
      </p:sp>
      <p:sp>
        <p:nvSpPr>
          <p:cNvPr id="15" name="Picture Placeholder 6">
            <a:extLst>
              <a:ext uri="{FF2B5EF4-FFF2-40B4-BE49-F238E27FC236}">
                <a16:creationId xmlns:a16="http://schemas.microsoft.com/office/drawing/2014/main" id="{CE07C1AD-0056-44EA-8CDC-1E97BD4D0CE8}"/>
              </a:ext>
            </a:extLst>
          </p:cNvPr>
          <p:cNvSpPr>
            <a:spLocks noGrp="1"/>
          </p:cNvSpPr>
          <p:nvPr>
            <p:ph type="pic" sz="quarter" idx="18" hasCustomPrompt="1"/>
          </p:nvPr>
        </p:nvSpPr>
        <p:spPr>
          <a:xfrm>
            <a:off x="6184900" y="1959337"/>
            <a:ext cx="4932000" cy="4518000"/>
          </a:xfrm>
          <a:solidFill>
            <a:schemeClr val="accent6"/>
          </a:solidFill>
        </p:spPr>
        <p:txBody>
          <a:bodyPr lIns="72000" tIns="72000" anchor="t" anchorCtr="0"/>
          <a:lstStyle>
            <a:lvl1pPr marL="0" indent="0" algn="l">
              <a:buNone/>
              <a:defRPr sz="1600">
                <a:solidFill>
                  <a:schemeClr val="tx2"/>
                </a:solidFill>
              </a:defRPr>
            </a:lvl1pPr>
          </a:lstStyle>
          <a:p>
            <a:r>
              <a:rPr lang="en-US" noProof="0" dirty="0"/>
              <a:t>Click icon to add picture or click on frame and insert picture via Templafy Images</a:t>
            </a:r>
          </a:p>
        </p:txBody>
      </p:sp>
      <p:pic>
        <p:nvPicPr>
          <p:cNvPr id="14" name="Picture 13">
            <a:extLst>
              <a:ext uri="{FF2B5EF4-FFF2-40B4-BE49-F238E27FC236}">
                <a16:creationId xmlns:a16="http://schemas.microsoft.com/office/drawing/2014/main" id="{7F7A5BD9-21E2-4CFA-B11A-C4D842DC77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340745"/>
            <a:ext cx="3875533" cy="658800"/>
          </a:xfrm>
          <a:prstGeom prst="rect">
            <a:avLst/>
          </a:prstGeom>
        </p:spPr>
      </p:pic>
    </p:spTree>
    <p:extLst>
      <p:ext uri="{BB962C8B-B14F-4D97-AF65-F5344CB8AC3E}">
        <p14:creationId xmlns:p14="http://schemas.microsoft.com/office/powerpoint/2010/main" val="349173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626971"/>
        </a:solidFill>
        <a:effectLst/>
      </p:bgPr>
    </p:bg>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96A18549-7734-418A-B9BE-D5209F9B82D8}"/>
              </a:ext>
            </a:extLst>
          </p:cNvPr>
          <p:cNvSpPr/>
          <p:nvPr userDrawn="1"/>
        </p:nvSpPr>
        <p:spPr bwMode="ltGray">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rgbClr val="FFFFFF"/>
              </a:solidFill>
            </a:endParaRPr>
          </a:p>
        </p:txBody>
      </p:sp>
      <p:pic>
        <p:nvPicPr>
          <p:cNvPr id="13" name="Logo">
            <a:extLst>
              <a:ext uri="{FF2B5EF4-FFF2-40B4-BE49-F238E27FC236}">
                <a16:creationId xmlns:a16="http://schemas.microsoft.com/office/drawing/2014/main" id="{6A4BB082-FE9C-4488-B6B6-1F430CD59A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000" y="6228000"/>
            <a:ext cx="270000" cy="270000"/>
          </a:xfrm>
          <a:prstGeom prst="rect">
            <a:avLst/>
          </a:prstGeom>
        </p:spPr>
      </p:pic>
      <p:sp>
        <p:nvSpPr>
          <p:cNvPr id="3" name="Title 2">
            <a:extLst>
              <a:ext uri="{FF2B5EF4-FFF2-40B4-BE49-F238E27FC236}">
                <a16:creationId xmlns:a16="http://schemas.microsoft.com/office/drawing/2014/main" id="{82B3B4A0-C375-41A6-AA76-9E9EE3A791C0}"/>
              </a:ext>
            </a:extLst>
          </p:cNvPr>
          <p:cNvSpPr>
            <a:spLocks noGrp="1"/>
          </p:cNvSpPr>
          <p:nvPr>
            <p:ph type="title" hasCustomPrompt="1"/>
          </p:nvPr>
        </p:nvSpPr>
        <p:spPr bwMode="white">
          <a:xfrm>
            <a:off x="720000" y="673200"/>
            <a:ext cx="11113200" cy="720000"/>
          </a:xfrm>
        </p:spPr>
        <p:txBody>
          <a:bodyPr/>
          <a:lstStyle>
            <a:lvl1pPr>
              <a:defRPr sz="4800">
                <a:solidFill>
                  <a:srgbClr val="FFFFFF"/>
                </a:solidFill>
              </a:defRPr>
            </a:lvl1pPr>
          </a:lstStyle>
          <a:p>
            <a:r>
              <a:rPr lang="en-US" dirty="0"/>
              <a:t>Click to add Agenda title</a:t>
            </a:r>
          </a:p>
        </p:txBody>
      </p:sp>
      <p:sp>
        <p:nvSpPr>
          <p:cNvPr id="7" name="Text Placeholder 2"/>
          <p:cNvSpPr>
            <a:spLocks noGrp="1"/>
          </p:cNvSpPr>
          <p:nvPr>
            <p:ph type="body" sz="quarter" idx="13" hasCustomPrompt="1"/>
          </p:nvPr>
        </p:nvSpPr>
        <p:spPr bwMode="white">
          <a:xfrm>
            <a:off x="720000" y="1800000"/>
            <a:ext cx="10141200" cy="4175350"/>
          </a:xfrm>
        </p:spPr>
        <p:txBody>
          <a:bodyPr/>
          <a:lstStyle>
            <a:lvl1pPr marL="0" indent="0">
              <a:lnSpc>
                <a:spcPct val="95000"/>
              </a:lnSpc>
              <a:spcAft>
                <a:spcPts val="1200"/>
              </a:spcAft>
              <a:buFont typeface="Arial" panose="020B0604020202020204" pitchFamily="34" charset="0"/>
              <a:buChar char="​"/>
              <a:defRPr sz="3200">
                <a:solidFill>
                  <a:srgbClr val="FFFFFF"/>
                </a:solidFill>
              </a:defRPr>
            </a:lvl1pPr>
            <a:lvl2pPr marL="0" indent="0">
              <a:lnSpc>
                <a:spcPct val="95000"/>
              </a:lnSpc>
              <a:spcBef>
                <a:spcPts val="1200"/>
              </a:spcBef>
              <a:spcAft>
                <a:spcPts val="1200"/>
              </a:spcAft>
              <a:buFont typeface="Arial" panose="020B0604020202020204" pitchFamily="34" charset="0"/>
              <a:buChar char="​"/>
              <a:defRPr sz="3200" b="0">
                <a:solidFill>
                  <a:srgbClr val="FB4E14"/>
                </a:solidFill>
              </a:defRPr>
            </a:lvl2pPr>
            <a:lvl3pPr marL="0" indent="0">
              <a:lnSpc>
                <a:spcPct val="95000"/>
              </a:lnSpc>
              <a:spcBef>
                <a:spcPts val="1200"/>
              </a:spcBef>
              <a:spcAft>
                <a:spcPts val="1200"/>
              </a:spcAft>
              <a:buFont typeface="Arial" panose="020B0604020202020204" pitchFamily="34" charset="0"/>
              <a:buChar char="​"/>
              <a:defRPr sz="3200">
                <a:solidFill>
                  <a:srgbClr val="FFFFFF"/>
                </a:solidFill>
              </a:defRPr>
            </a:lvl3pPr>
            <a:lvl4pPr marL="0" indent="0">
              <a:lnSpc>
                <a:spcPct val="95000"/>
              </a:lnSpc>
              <a:spcBef>
                <a:spcPts val="1200"/>
              </a:spcBef>
              <a:spcAft>
                <a:spcPts val="1200"/>
              </a:spcAft>
              <a:buFont typeface="Arial" panose="020B0604020202020204" pitchFamily="34" charset="0"/>
              <a:buChar char="​"/>
              <a:defRPr sz="3200">
                <a:solidFill>
                  <a:srgbClr val="FB4E14"/>
                </a:solidFill>
              </a:defRPr>
            </a:lvl4pPr>
            <a:lvl5pPr marL="0" indent="0">
              <a:lnSpc>
                <a:spcPct val="95000"/>
              </a:lnSpc>
              <a:spcBef>
                <a:spcPts val="1200"/>
              </a:spcBef>
              <a:spcAft>
                <a:spcPts val="1200"/>
              </a:spcAft>
              <a:buFont typeface="Arial" panose="020B0604020202020204" pitchFamily="34" charset="0"/>
              <a:buChar char="​"/>
              <a:defRPr sz="3200">
                <a:solidFill>
                  <a:srgbClr val="FFFFFF"/>
                </a:solidFill>
              </a:defRPr>
            </a:lvl5pPr>
            <a:lvl6pPr marL="0" indent="0">
              <a:lnSpc>
                <a:spcPct val="95000"/>
              </a:lnSpc>
              <a:spcBef>
                <a:spcPts val="1200"/>
              </a:spcBef>
              <a:spcAft>
                <a:spcPts val="1200"/>
              </a:spcAft>
              <a:buFont typeface="Arial" panose="020B0604020202020204" pitchFamily="34" charset="0"/>
              <a:buChar char="​"/>
              <a:defRPr sz="3200">
                <a:solidFill>
                  <a:srgbClr val="FB4E14"/>
                </a:solidFill>
              </a:defRPr>
            </a:lvl6pPr>
            <a:lvl7pPr marL="0" indent="0">
              <a:lnSpc>
                <a:spcPct val="95000"/>
              </a:lnSpc>
              <a:spcBef>
                <a:spcPts val="1200"/>
              </a:spcBef>
              <a:spcAft>
                <a:spcPts val="1200"/>
              </a:spcAft>
              <a:buFont typeface="Arial" panose="020B0604020202020204" pitchFamily="34" charset="0"/>
              <a:buChar char="​"/>
              <a:defRPr sz="3200">
                <a:solidFill>
                  <a:srgbClr val="FFFFFF"/>
                </a:solidFill>
              </a:defRPr>
            </a:lvl7pPr>
            <a:lvl8pPr marL="0" indent="0">
              <a:lnSpc>
                <a:spcPct val="95000"/>
              </a:lnSpc>
              <a:spcBef>
                <a:spcPts val="1200"/>
              </a:spcBef>
              <a:spcAft>
                <a:spcPts val="1200"/>
              </a:spcAft>
              <a:buFont typeface="Arial" panose="020B0604020202020204" pitchFamily="34" charset="0"/>
              <a:buChar char="​"/>
              <a:defRPr sz="3200">
                <a:solidFill>
                  <a:srgbClr val="FB4E14"/>
                </a:solidFill>
              </a:defRPr>
            </a:lvl8pPr>
            <a:lvl9pPr marL="0" indent="0">
              <a:lnSpc>
                <a:spcPct val="95000"/>
              </a:lnSpc>
              <a:spcBef>
                <a:spcPts val="1200"/>
              </a:spcBef>
              <a:spcAft>
                <a:spcPts val="1200"/>
              </a:spcAft>
              <a:buFont typeface="Arial" panose="020B0604020202020204" pitchFamily="34" charset="0"/>
              <a:buChar char="​"/>
              <a:defRPr sz="3200">
                <a:solidFill>
                  <a:srgbClr val="FFFFFF"/>
                </a:solidFill>
              </a:defRPr>
            </a:lvl9pPr>
          </a:lstStyle>
          <a:p>
            <a:pPr lvl="0"/>
            <a:r>
              <a:rPr lang="en-US" noProof="0" dirty="0"/>
              <a:t>Click to add agenda point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Footer Placeholder 3">
            <a:extLst>
              <a:ext uri="{FF2B5EF4-FFF2-40B4-BE49-F238E27FC236}">
                <a16:creationId xmlns:a16="http://schemas.microsoft.com/office/drawing/2014/main" id="{90C101F7-5AE1-4A05-9A3F-89B5E4C5A5B6}"/>
              </a:ext>
            </a:extLst>
          </p:cNvPr>
          <p:cNvSpPr>
            <a:spLocks noGrp="1"/>
          </p:cNvSpPr>
          <p:nvPr>
            <p:ph type="ftr" sz="quarter" idx="15"/>
          </p:nvPr>
        </p:nvSpPr>
        <p:spPr bwMode="white"/>
        <p:txBody>
          <a:bodyPr/>
          <a:lstStyle>
            <a:lvl1pPr>
              <a:defRPr>
                <a:solidFill>
                  <a:srgbClr val="FFFFFF"/>
                </a:solidFill>
              </a:defRPr>
            </a:lvl1pPr>
          </a:lstStyle>
          <a:p>
            <a:endParaRPr lang="en-US" dirty="0"/>
          </a:p>
        </p:txBody>
      </p:sp>
      <p:sp>
        <p:nvSpPr>
          <p:cNvPr id="5" name="Slide Number Placeholder 4">
            <a:extLst>
              <a:ext uri="{FF2B5EF4-FFF2-40B4-BE49-F238E27FC236}">
                <a16:creationId xmlns:a16="http://schemas.microsoft.com/office/drawing/2014/main" id="{6AF5CF7D-2AA2-416B-9462-389046E630D1}"/>
              </a:ext>
            </a:extLst>
          </p:cNvPr>
          <p:cNvSpPr>
            <a:spLocks noGrp="1"/>
          </p:cNvSpPr>
          <p:nvPr>
            <p:ph type="sldNum" sz="quarter" idx="16"/>
          </p:nvPr>
        </p:nvSpPr>
        <p:spPr bwMode="white"/>
        <p:txBody>
          <a:bodyPr/>
          <a:lstStyle>
            <a:lvl1pPr>
              <a:defRPr>
                <a:solidFill>
                  <a:srgbClr val="FFFFFF"/>
                </a:solidFill>
              </a:defRPr>
            </a:lvl1p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481DE3EB-8303-4A79-AE30-4C0CDCCA686A}"/>
              </a:ext>
            </a:extLst>
          </p:cNvPr>
          <p:cNvSpPr>
            <a:spLocks noGrp="1"/>
          </p:cNvSpPr>
          <p:nvPr>
            <p:ph type="dt" sz="half" idx="17"/>
          </p:nvPr>
        </p:nvSpPr>
        <p:spPr/>
        <p:txBody>
          <a:bodyPr/>
          <a:lstStyle>
            <a:lvl1pPr>
              <a:defRPr>
                <a:solidFill>
                  <a:schemeClr val="tx1"/>
                </a:solidFill>
              </a:defRPr>
            </a:lvl1pPr>
          </a:lstStyle>
          <a:p>
            <a:fld id="{51983BA8-EBAA-46D0-A8B5-728157174666}" type="datetime5">
              <a:rPr lang="en-GB" smtClean="0"/>
              <a:pPr/>
              <a:t>21-May-24</a:t>
            </a:fld>
            <a:endParaRPr lang="en-GB" dirty="0"/>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Number">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9D4BBCB-A1EA-4A6E-A203-C4AC0EEE55DF}"/>
              </a:ext>
            </a:extLst>
          </p:cNvPr>
          <p:cNvSpPr>
            <a:spLocks noGrp="1"/>
          </p:cNvSpPr>
          <p:nvPr>
            <p:ph type="title" hasCustomPrompt="1"/>
          </p:nvPr>
        </p:nvSpPr>
        <p:spPr>
          <a:xfrm>
            <a:off x="720000" y="673200"/>
            <a:ext cx="11113200" cy="720000"/>
          </a:xfrm>
        </p:spPr>
        <p:txBody>
          <a:bodyPr/>
          <a:lstStyle>
            <a:lvl1pPr>
              <a:defRPr sz="4800">
                <a:solidFill>
                  <a:srgbClr val="626971"/>
                </a:solidFill>
              </a:defRPr>
            </a:lvl1pPr>
          </a:lstStyle>
          <a:p>
            <a:r>
              <a:rPr lang="en-US" dirty="0"/>
              <a:t>Click to add Agenda title</a:t>
            </a:r>
          </a:p>
        </p:txBody>
      </p:sp>
      <p:sp>
        <p:nvSpPr>
          <p:cNvPr id="7" name="Text Placeholder 2"/>
          <p:cNvSpPr>
            <a:spLocks noGrp="1"/>
          </p:cNvSpPr>
          <p:nvPr>
            <p:ph type="body" sz="quarter" idx="13" hasCustomPrompt="1"/>
          </p:nvPr>
        </p:nvSpPr>
        <p:spPr>
          <a:xfrm>
            <a:off x="1440000" y="1713600"/>
            <a:ext cx="10393200" cy="4261750"/>
          </a:xfrm>
        </p:spPr>
        <p:txBody>
          <a:bodyPr/>
          <a:lstStyle>
            <a:lvl1pPr marL="0" indent="0">
              <a:lnSpc>
                <a:spcPts val="4000"/>
              </a:lnSpc>
              <a:spcAft>
                <a:spcPts val="0"/>
              </a:spcAft>
              <a:buFont typeface="Arial" panose="020B0604020202020204" pitchFamily="34" charset="0"/>
              <a:buChar char="​"/>
              <a:defRPr sz="2400">
                <a:solidFill>
                  <a:srgbClr val="626971"/>
                </a:solidFill>
              </a:defRPr>
            </a:lvl1pPr>
            <a:lvl2pPr marL="0" indent="0">
              <a:lnSpc>
                <a:spcPts val="4000"/>
              </a:lnSpc>
              <a:spcBef>
                <a:spcPts val="0"/>
              </a:spcBef>
              <a:spcAft>
                <a:spcPts val="0"/>
              </a:spcAft>
              <a:buFont typeface="Arial" panose="020B0604020202020204" pitchFamily="34" charset="0"/>
              <a:buChar char="​"/>
              <a:defRPr sz="2400" b="0">
                <a:solidFill>
                  <a:srgbClr val="FB4E14"/>
                </a:solidFill>
              </a:defRPr>
            </a:lvl2pPr>
            <a:lvl3pPr marL="0" indent="0">
              <a:lnSpc>
                <a:spcPts val="4000"/>
              </a:lnSpc>
              <a:spcBef>
                <a:spcPts val="0"/>
              </a:spcBef>
              <a:spcAft>
                <a:spcPts val="0"/>
              </a:spcAft>
              <a:buFont typeface="Arial" panose="020B0604020202020204" pitchFamily="34" charset="0"/>
              <a:buChar char="​"/>
              <a:defRPr sz="2400">
                <a:solidFill>
                  <a:srgbClr val="626971"/>
                </a:solidFill>
              </a:defRPr>
            </a:lvl3pPr>
            <a:lvl4pPr marL="0" indent="0">
              <a:lnSpc>
                <a:spcPts val="4000"/>
              </a:lnSpc>
              <a:spcBef>
                <a:spcPts val="0"/>
              </a:spcBef>
              <a:spcAft>
                <a:spcPts val="0"/>
              </a:spcAft>
              <a:buFont typeface="Arial" panose="020B0604020202020204" pitchFamily="34" charset="0"/>
              <a:buChar char="​"/>
              <a:defRPr sz="2400">
                <a:solidFill>
                  <a:srgbClr val="FB4E14"/>
                </a:solidFill>
              </a:defRPr>
            </a:lvl4pPr>
            <a:lvl5pPr marL="0" indent="0">
              <a:lnSpc>
                <a:spcPts val="4000"/>
              </a:lnSpc>
              <a:spcBef>
                <a:spcPts val="0"/>
              </a:spcBef>
              <a:spcAft>
                <a:spcPts val="0"/>
              </a:spcAft>
              <a:buFont typeface="Arial" panose="020B0604020202020204" pitchFamily="34" charset="0"/>
              <a:buChar char="​"/>
              <a:defRPr sz="2400">
                <a:solidFill>
                  <a:srgbClr val="626971"/>
                </a:solidFill>
              </a:defRPr>
            </a:lvl5pPr>
            <a:lvl6pPr marL="0" indent="0">
              <a:lnSpc>
                <a:spcPts val="4000"/>
              </a:lnSpc>
              <a:spcBef>
                <a:spcPts val="0"/>
              </a:spcBef>
              <a:spcAft>
                <a:spcPts val="0"/>
              </a:spcAft>
              <a:buFont typeface="Arial" panose="020B0604020202020204" pitchFamily="34" charset="0"/>
              <a:buChar char="​"/>
              <a:defRPr sz="2400">
                <a:solidFill>
                  <a:srgbClr val="FB4E14"/>
                </a:solidFill>
              </a:defRPr>
            </a:lvl6pPr>
            <a:lvl7pPr marL="0" indent="0">
              <a:lnSpc>
                <a:spcPts val="4000"/>
              </a:lnSpc>
              <a:spcBef>
                <a:spcPts val="0"/>
              </a:spcBef>
              <a:spcAft>
                <a:spcPts val="0"/>
              </a:spcAft>
              <a:buFont typeface="Arial" panose="020B0604020202020204" pitchFamily="34" charset="0"/>
              <a:buChar char="​"/>
              <a:defRPr sz="2400">
                <a:solidFill>
                  <a:srgbClr val="626971"/>
                </a:solidFill>
              </a:defRPr>
            </a:lvl7pPr>
            <a:lvl8pPr marL="0" indent="0">
              <a:lnSpc>
                <a:spcPts val="4000"/>
              </a:lnSpc>
              <a:spcBef>
                <a:spcPts val="0"/>
              </a:spcBef>
              <a:spcAft>
                <a:spcPts val="0"/>
              </a:spcAft>
              <a:buFont typeface="Arial" panose="020B0604020202020204" pitchFamily="34" charset="0"/>
              <a:buChar char="​"/>
              <a:defRPr sz="2400">
                <a:solidFill>
                  <a:srgbClr val="FB4E14"/>
                </a:solidFill>
              </a:defRPr>
            </a:lvl8pPr>
            <a:lvl9pPr marL="0" indent="0">
              <a:lnSpc>
                <a:spcPts val="4000"/>
              </a:lnSpc>
              <a:spcBef>
                <a:spcPts val="0"/>
              </a:spcBef>
              <a:buFont typeface="Arial" panose="020B0604020202020204" pitchFamily="34" charset="0"/>
              <a:buChar char="​"/>
              <a:defRPr sz="2400">
                <a:solidFill>
                  <a:srgbClr val="626971"/>
                </a:solidFill>
              </a:defRPr>
            </a:lvl9pPr>
          </a:lstStyle>
          <a:p>
            <a:pPr lvl="0"/>
            <a:r>
              <a:rPr lang="en-US" noProof="0" dirty="0"/>
              <a:t>Click to add agenda point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720000" y="1713600"/>
            <a:ext cx="612000" cy="4261750"/>
          </a:xfrm>
        </p:spPr>
        <p:txBody>
          <a:bodyPr/>
          <a:lstStyle>
            <a:lvl1pPr marL="0" indent="0">
              <a:lnSpc>
                <a:spcPts val="4000"/>
              </a:lnSpc>
              <a:spcAft>
                <a:spcPts val="0"/>
              </a:spcAft>
              <a:buFont typeface="Arial" panose="020B0604020202020204" pitchFamily="34" charset="0"/>
              <a:buChar char="​"/>
              <a:defRPr sz="2400" b="0"/>
            </a:lvl1pPr>
            <a:lvl2pPr marL="0" indent="0">
              <a:lnSpc>
                <a:spcPts val="4000"/>
              </a:lnSpc>
              <a:spcAft>
                <a:spcPts val="0"/>
              </a:spcAft>
              <a:buFont typeface="Arial" panose="020B0604020202020204" pitchFamily="34" charset="0"/>
              <a:buChar char="​"/>
              <a:defRPr sz="2400" b="0">
                <a:solidFill>
                  <a:srgbClr val="FB4E14"/>
                </a:solidFill>
              </a:defRPr>
            </a:lvl2pPr>
            <a:lvl3pPr marL="0" indent="0">
              <a:lnSpc>
                <a:spcPts val="4000"/>
              </a:lnSpc>
              <a:spcAft>
                <a:spcPts val="0"/>
              </a:spcAft>
              <a:buFont typeface="Arial" panose="020B0604020202020204" pitchFamily="34" charset="0"/>
              <a:buChar char="​"/>
              <a:defRPr sz="2400" b="0"/>
            </a:lvl3pPr>
            <a:lvl4pPr>
              <a:lnSpc>
                <a:spcPts val="4000"/>
              </a:lnSpc>
              <a:spcAft>
                <a:spcPts val="0"/>
              </a:spcAft>
              <a:buFont typeface="Arial" panose="020B0604020202020204" pitchFamily="34" charset="0"/>
              <a:buChar char="​"/>
              <a:defRPr sz="2400" b="0">
                <a:solidFill>
                  <a:srgbClr val="FB4E14"/>
                </a:solidFill>
              </a:defRPr>
            </a:lvl4pPr>
            <a:lvl5pPr>
              <a:lnSpc>
                <a:spcPts val="4000"/>
              </a:lnSpc>
              <a:spcAft>
                <a:spcPts val="0"/>
              </a:spcAft>
              <a:buFont typeface="Arial" panose="020B0604020202020204" pitchFamily="34" charset="0"/>
              <a:buChar char="​"/>
              <a:defRPr sz="2400" b="0"/>
            </a:lvl5pPr>
            <a:lvl6pPr marL="0" indent="0">
              <a:lnSpc>
                <a:spcPts val="4000"/>
              </a:lnSpc>
              <a:spcAft>
                <a:spcPts val="0"/>
              </a:spcAft>
              <a:buFont typeface="Arial" panose="020B0604020202020204" pitchFamily="34" charset="0"/>
              <a:buChar char="​"/>
              <a:defRPr sz="2400" b="0">
                <a:solidFill>
                  <a:srgbClr val="FB4E14"/>
                </a:solidFill>
              </a:defRPr>
            </a:lvl6pPr>
            <a:lvl7pPr>
              <a:lnSpc>
                <a:spcPts val="4000"/>
              </a:lnSpc>
              <a:spcAft>
                <a:spcPts val="0"/>
              </a:spcAft>
              <a:defRPr sz="2400" b="0"/>
            </a:lvl7pPr>
            <a:lvl8pPr>
              <a:lnSpc>
                <a:spcPts val="4000"/>
              </a:lnSpc>
              <a:spcAft>
                <a:spcPts val="0"/>
              </a:spcAft>
              <a:defRPr sz="2400" b="0">
                <a:solidFill>
                  <a:srgbClr val="FB4E14"/>
                </a:solidFill>
              </a:defRPr>
            </a:lvl8pPr>
            <a:lvl9pPr>
              <a:lnSpc>
                <a:spcPts val="4000"/>
              </a:lnSpc>
              <a:spcAft>
                <a:spcPts val="0"/>
              </a:spcAft>
              <a:defRPr sz="2400" b="0"/>
            </a:lvl9pPr>
          </a:lstStyle>
          <a:p>
            <a:pPr lvl="0"/>
            <a:r>
              <a:rPr lang="en-US" dirty="0"/>
              <a:t>01</a:t>
            </a:r>
          </a:p>
          <a:p>
            <a:pPr lvl="1"/>
            <a:r>
              <a:rPr lang="en-US" dirty="0"/>
              <a:t>02</a:t>
            </a:r>
          </a:p>
          <a:p>
            <a:pPr lvl="2"/>
            <a:r>
              <a:rPr lang="en-US" dirty="0"/>
              <a:t>03</a:t>
            </a:r>
          </a:p>
          <a:p>
            <a:pPr lvl="3"/>
            <a:r>
              <a:rPr lang="en-US" dirty="0"/>
              <a:t>04</a:t>
            </a:r>
          </a:p>
          <a:p>
            <a:pPr lvl="4"/>
            <a:r>
              <a:rPr lang="en-US" dirty="0"/>
              <a:t>05</a:t>
            </a:r>
          </a:p>
          <a:p>
            <a:pPr lvl="5"/>
            <a:r>
              <a:rPr lang="en-US" dirty="0"/>
              <a:t>06</a:t>
            </a:r>
          </a:p>
          <a:p>
            <a:pPr lvl="6"/>
            <a:r>
              <a:rPr lang="en-US" dirty="0"/>
              <a:t>07</a:t>
            </a:r>
          </a:p>
          <a:p>
            <a:pPr lvl="7"/>
            <a:r>
              <a:rPr lang="en-US" dirty="0"/>
              <a:t>08</a:t>
            </a:r>
          </a:p>
          <a:p>
            <a:pPr lvl="8"/>
            <a:r>
              <a:rPr lang="en-US" dirty="0"/>
              <a:t>09</a:t>
            </a:r>
          </a:p>
        </p:txBody>
      </p:sp>
      <p:sp>
        <p:nvSpPr>
          <p:cNvPr id="5" name="Footer Placeholder 4">
            <a:extLst>
              <a:ext uri="{FF2B5EF4-FFF2-40B4-BE49-F238E27FC236}">
                <a16:creationId xmlns:a16="http://schemas.microsoft.com/office/drawing/2014/main" id="{548DCF88-7E48-420C-9679-EE70CD42DF1C}"/>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2CB197D6-2EB4-4CFB-8F49-503D1A95B003}"/>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5A1DF208-6C49-4A19-9B59-F5E9AA9C7B90}"/>
              </a:ext>
            </a:extLst>
          </p:cNvPr>
          <p:cNvSpPr>
            <a:spLocks noGrp="1"/>
          </p:cNvSpPr>
          <p:nvPr>
            <p:ph type="dt" sz="half" idx="21"/>
          </p:nvPr>
        </p:nvSpPr>
        <p:spPr/>
        <p:txBody>
          <a:body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334766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Time">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89D4BBCB-A1EA-4A6E-A203-C4AC0EEE55DF}"/>
              </a:ext>
            </a:extLst>
          </p:cNvPr>
          <p:cNvSpPr>
            <a:spLocks noGrp="1"/>
          </p:cNvSpPr>
          <p:nvPr>
            <p:ph type="title" hasCustomPrompt="1"/>
          </p:nvPr>
        </p:nvSpPr>
        <p:spPr>
          <a:xfrm>
            <a:off x="720000" y="673200"/>
            <a:ext cx="11113200" cy="720000"/>
          </a:xfrm>
        </p:spPr>
        <p:txBody>
          <a:bodyPr/>
          <a:lstStyle>
            <a:lvl1pPr>
              <a:defRPr sz="4800">
                <a:solidFill>
                  <a:srgbClr val="626971"/>
                </a:solidFill>
              </a:defRPr>
            </a:lvl1pPr>
          </a:lstStyle>
          <a:p>
            <a:r>
              <a:rPr lang="en-US" dirty="0"/>
              <a:t>Click to add Agenda title</a:t>
            </a:r>
          </a:p>
        </p:txBody>
      </p:sp>
      <p:sp>
        <p:nvSpPr>
          <p:cNvPr id="7" name="Text Placeholder 2"/>
          <p:cNvSpPr>
            <a:spLocks noGrp="1"/>
          </p:cNvSpPr>
          <p:nvPr>
            <p:ph type="body" sz="quarter" idx="13" hasCustomPrompt="1"/>
          </p:nvPr>
        </p:nvSpPr>
        <p:spPr>
          <a:xfrm>
            <a:off x="2505600" y="1713600"/>
            <a:ext cx="9327600" cy="4261750"/>
          </a:xfrm>
        </p:spPr>
        <p:txBody>
          <a:bodyPr/>
          <a:lstStyle>
            <a:lvl1pPr marL="0" indent="0">
              <a:lnSpc>
                <a:spcPts val="4000"/>
              </a:lnSpc>
              <a:spcAft>
                <a:spcPts val="0"/>
              </a:spcAft>
              <a:buFont typeface="Arial" panose="020B0604020202020204" pitchFamily="34" charset="0"/>
              <a:buChar char="​"/>
              <a:defRPr sz="2400">
                <a:solidFill>
                  <a:srgbClr val="626971"/>
                </a:solidFill>
              </a:defRPr>
            </a:lvl1pPr>
            <a:lvl2pPr marL="0" indent="0">
              <a:lnSpc>
                <a:spcPts val="4000"/>
              </a:lnSpc>
              <a:spcBef>
                <a:spcPts val="0"/>
              </a:spcBef>
              <a:spcAft>
                <a:spcPts val="0"/>
              </a:spcAft>
              <a:buFont typeface="Arial" panose="020B0604020202020204" pitchFamily="34" charset="0"/>
              <a:buChar char="​"/>
              <a:defRPr sz="2400" b="0">
                <a:solidFill>
                  <a:srgbClr val="FB4E14"/>
                </a:solidFill>
              </a:defRPr>
            </a:lvl2pPr>
            <a:lvl3pPr marL="0" indent="0">
              <a:lnSpc>
                <a:spcPts val="4000"/>
              </a:lnSpc>
              <a:spcBef>
                <a:spcPts val="0"/>
              </a:spcBef>
              <a:spcAft>
                <a:spcPts val="0"/>
              </a:spcAft>
              <a:buFont typeface="Arial" panose="020B0604020202020204" pitchFamily="34" charset="0"/>
              <a:buChar char="​"/>
              <a:defRPr sz="2400">
                <a:solidFill>
                  <a:srgbClr val="626971"/>
                </a:solidFill>
              </a:defRPr>
            </a:lvl3pPr>
            <a:lvl4pPr marL="0" indent="0">
              <a:lnSpc>
                <a:spcPts val="4000"/>
              </a:lnSpc>
              <a:spcBef>
                <a:spcPts val="0"/>
              </a:spcBef>
              <a:spcAft>
                <a:spcPts val="0"/>
              </a:spcAft>
              <a:buFont typeface="Arial" panose="020B0604020202020204" pitchFamily="34" charset="0"/>
              <a:buChar char="​"/>
              <a:defRPr sz="2400">
                <a:solidFill>
                  <a:srgbClr val="FB4E14"/>
                </a:solidFill>
              </a:defRPr>
            </a:lvl4pPr>
            <a:lvl5pPr marL="0" indent="0">
              <a:lnSpc>
                <a:spcPts val="4000"/>
              </a:lnSpc>
              <a:spcBef>
                <a:spcPts val="0"/>
              </a:spcBef>
              <a:spcAft>
                <a:spcPts val="0"/>
              </a:spcAft>
              <a:buFont typeface="Arial" panose="020B0604020202020204" pitchFamily="34" charset="0"/>
              <a:buChar char="​"/>
              <a:defRPr sz="2400">
                <a:solidFill>
                  <a:srgbClr val="626971"/>
                </a:solidFill>
              </a:defRPr>
            </a:lvl5pPr>
            <a:lvl6pPr marL="0" indent="0">
              <a:lnSpc>
                <a:spcPts val="4000"/>
              </a:lnSpc>
              <a:spcBef>
                <a:spcPts val="0"/>
              </a:spcBef>
              <a:spcAft>
                <a:spcPts val="0"/>
              </a:spcAft>
              <a:buFont typeface="Arial" panose="020B0604020202020204" pitchFamily="34" charset="0"/>
              <a:buChar char="​"/>
              <a:defRPr sz="2400">
                <a:solidFill>
                  <a:srgbClr val="FB4E14"/>
                </a:solidFill>
              </a:defRPr>
            </a:lvl6pPr>
            <a:lvl7pPr marL="0" indent="0">
              <a:lnSpc>
                <a:spcPts val="4000"/>
              </a:lnSpc>
              <a:spcBef>
                <a:spcPts val="0"/>
              </a:spcBef>
              <a:spcAft>
                <a:spcPts val="0"/>
              </a:spcAft>
              <a:buFont typeface="Arial" panose="020B0604020202020204" pitchFamily="34" charset="0"/>
              <a:buChar char="​"/>
              <a:defRPr sz="2400">
                <a:solidFill>
                  <a:srgbClr val="626971"/>
                </a:solidFill>
              </a:defRPr>
            </a:lvl7pPr>
            <a:lvl8pPr marL="0" indent="0">
              <a:lnSpc>
                <a:spcPts val="4000"/>
              </a:lnSpc>
              <a:spcBef>
                <a:spcPts val="0"/>
              </a:spcBef>
              <a:spcAft>
                <a:spcPts val="0"/>
              </a:spcAft>
              <a:buFont typeface="Arial" panose="020B0604020202020204" pitchFamily="34" charset="0"/>
              <a:buChar char="​"/>
              <a:defRPr sz="2400">
                <a:solidFill>
                  <a:srgbClr val="FB4E14"/>
                </a:solidFill>
              </a:defRPr>
            </a:lvl8pPr>
            <a:lvl9pPr marL="0" indent="0">
              <a:lnSpc>
                <a:spcPts val="4000"/>
              </a:lnSpc>
              <a:spcBef>
                <a:spcPts val="0"/>
              </a:spcBef>
              <a:buFont typeface="Arial" panose="020B0604020202020204" pitchFamily="34" charset="0"/>
              <a:buChar char="​"/>
              <a:defRPr sz="2400">
                <a:solidFill>
                  <a:srgbClr val="626971"/>
                </a:solidFill>
              </a:defRPr>
            </a:lvl9pPr>
          </a:lstStyle>
          <a:p>
            <a:pPr lvl="0"/>
            <a:r>
              <a:rPr lang="en-US" noProof="0" dirty="0"/>
              <a:t>Click to add agenda point                                                                           Enter &amp; TAB for next text level                                                           SHIFT+TAB to go back in levels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720000" y="1713600"/>
            <a:ext cx="1580400" cy="4261750"/>
          </a:xfrm>
        </p:spPr>
        <p:txBody>
          <a:bodyPr/>
          <a:lstStyle>
            <a:lvl1pPr marL="0" indent="0">
              <a:lnSpc>
                <a:spcPts val="4000"/>
              </a:lnSpc>
              <a:spcAft>
                <a:spcPts val="0"/>
              </a:spcAft>
              <a:buFont typeface="Arial" panose="020B0604020202020204" pitchFamily="34" charset="0"/>
              <a:buChar char="​"/>
              <a:defRPr sz="2400" b="0"/>
            </a:lvl1pPr>
            <a:lvl2pPr marL="0" indent="0">
              <a:lnSpc>
                <a:spcPts val="4000"/>
              </a:lnSpc>
              <a:spcAft>
                <a:spcPts val="0"/>
              </a:spcAft>
              <a:buFont typeface="Arial" panose="020B0604020202020204" pitchFamily="34" charset="0"/>
              <a:buChar char="​"/>
              <a:defRPr sz="2400" b="0">
                <a:solidFill>
                  <a:srgbClr val="FB4E14"/>
                </a:solidFill>
              </a:defRPr>
            </a:lvl2pPr>
            <a:lvl3pPr marL="0" indent="0">
              <a:lnSpc>
                <a:spcPts val="4000"/>
              </a:lnSpc>
              <a:spcAft>
                <a:spcPts val="0"/>
              </a:spcAft>
              <a:buFont typeface="Arial" panose="020B0604020202020204" pitchFamily="34" charset="0"/>
              <a:buChar char="​"/>
              <a:defRPr sz="2400" b="0"/>
            </a:lvl3pPr>
            <a:lvl4pPr>
              <a:lnSpc>
                <a:spcPts val="4000"/>
              </a:lnSpc>
              <a:spcAft>
                <a:spcPts val="0"/>
              </a:spcAft>
              <a:buFont typeface="Arial" panose="020B0604020202020204" pitchFamily="34" charset="0"/>
              <a:buChar char="​"/>
              <a:defRPr sz="2400" b="0">
                <a:solidFill>
                  <a:srgbClr val="FB4E14"/>
                </a:solidFill>
              </a:defRPr>
            </a:lvl4pPr>
            <a:lvl5pPr>
              <a:lnSpc>
                <a:spcPts val="4000"/>
              </a:lnSpc>
              <a:spcAft>
                <a:spcPts val="0"/>
              </a:spcAft>
              <a:buFont typeface="Arial" panose="020B0604020202020204" pitchFamily="34" charset="0"/>
              <a:buChar char="​"/>
              <a:defRPr sz="2400" b="0"/>
            </a:lvl5pPr>
            <a:lvl6pPr marL="0" indent="0">
              <a:lnSpc>
                <a:spcPts val="4000"/>
              </a:lnSpc>
              <a:spcAft>
                <a:spcPts val="0"/>
              </a:spcAft>
              <a:buFont typeface="Arial" panose="020B0604020202020204" pitchFamily="34" charset="0"/>
              <a:buChar char="​"/>
              <a:defRPr sz="2400" b="0">
                <a:solidFill>
                  <a:srgbClr val="FB4E14"/>
                </a:solidFill>
              </a:defRPr>
            </a:lvl6pPr>
            <a:lvl7pPr>
              <a:lnSpc>
                <a:spcPts val="4000"/>
              </a:lnSpc>
              <a:spcAft>
                <a:spcPts val="0"/>
              </a:spcAft>
              <a:defRPr sz="2400" b="0"/>
            </a:lvl7pPr>
            <a:lvl8pPr>
              <a:lnSpc>
                <a:spcPts val="4000"/>
              </a:lnSpc>
              <a:spcAft>
                <a:spcPts val="0"/>
              </a:spcAft>
              <a:defRPr sz="2400" b="0">
                <a:solidFill>
                  <a:srgbClr val="FB4E14"/>
                </a:solidFill>
              </a:defRPr>
            </a:lvl8pPr>
            <a:lvl9pPr>
              <a:lnSpc>
                <a:spcPts val="4000"/>
              </a:lnSpc>
              <a:spcAft>
                <a:spcPts val="0"/>
              </a:spcAft>
              <a:defRPr sz="2400" b="0"/>
            </a:lvl9pPr>
          </a:lstStyle>
          <a:p>
            <a:pPr lvl="0"/>
            <a:r>
              <a:rPr lang="en-US" dirty="0"/>
              <a:t>01</a:t>
            </a:r>
          </a:p>
          <a:p>
            <a:pPr lvl="1"/>
            <a:r>
              <a:rPr lang="en-US" dirty="0"/>
              <a:t>02</a:t>
            </a:r>
          </a:p>
          <a:p>
            <a:pPr lvl="2"/>
            <a:r>
              <a:rPr lang="en-US" dirty="0"/>
              <a:t>03</a:t>
            </a:r>
          </a:p>
          <a:p>
            <a:pPr lvl="3"/>
            <a:r>
              <a:rPr lang="en-US" dirty="0"/>
              <a:t>04</a:t>
            </a:r>
          </a:p>
          <a:p>
            <a:pPr lvl="4"/>
            <a:r>
              <a:rPr lang="en-US" dirty="0"/>
              <a:t>05</a:t>
            </a:r>
          </a:p>
          <a:p>
            <a:pPr lvl="5"/>
            <a:r>
              <a:rPr lang="en-US" dirty="0"/>
              <a:t>06</a:t>
            </a:r>
          </a:p>
          <a:p>
            <a:pPr lvl="6"/>
            <a:r>
              <a:rPr lang="en-US" dirty="0"/>
              <a:t>07</a:t>
            </a:r>
          </a:p>
          <a:p>
            <a:pPr lvl="7"/>
            <a:r>
              <a:rPr lang="en-US" dirty="0"/>
              <a:t>08</a:t>
            </a:r>
          </a:p>
          <a:p>
            <a:pPr lvl="8"/>
            <a:r>
              <a:rPr lang="en-US" dirty="0"/>
              <a:t>09</a:t>
            </a:r>
          </a:p>
        </p:txBody>
      </p:sp>
      <p:sp>
        <p:nvSpPr>
          <p:cNvPr id="5" name="Footer Placeholder 4">
            <a:extLst>
              <a:ext uri="{FF2B5EF4-FFF2-40B4-BE49-F238E27FC236}">
                <a16:creationId xmlns:a16="http://schemas.microsoft.com/office/drawing/2014/main" id="{548DCF88-7E48-420C-9679-EE70CD42DF1C}"/>
              </a:ext>
            </a:extLst>
          </p:cNvPr>
          <p:cNvSpPr>
            <a:spLocks noGrp="1"/>
          </p:cNvSpPr>
          <p:nvPr>
            <p:ph type="ftr" sz="quarter" idx="19"/>
          </p:nvPr>
        </p:nvSpPr>
        <p:spPr/>
        <p:txBody>
          <a:bodyPr/>
          <a:lstStyle/>
          <a:p>
            <a:endParaRPr lang="en-US" dirty="0"/>
          </a:p>
        </p:txBody>
      </p:sp>
      <p:sp>
        <p:nvSpPr>
          <p:cNvPr id="6" name="Slide Number Placeholder 5">
            <a:extLst>
              <a:ext uri="{FF2B5EF4-FFF2-40B4-BE49-F238E27FC236}">
                <a16:creationId xmlns:a16="http://schemas.microsoft.com/office/drawing/2014/main" id="{2CB197D6-2EB4-4CFB-8F49-503D1A95B003}"/>
              </a:ext>
            </a:extLst>
          </p:cNvPr>
          <p:cNvSpPr>
            <a:spLocks noGrp="1"/>
          </p:cNvSpPr>
          <p:nvPr>
            <p:ph type="sldNum" sz="quarter" idx="20"/>
          </p:nvPr>
        </p:nvSpPr>
        <p:spPr/>
        <p:txBody>
          <a:bodyPr/>
          <a:lstStyle/>
          <a:p>
            <a:fld id="{23AA811B-2EBD-4900-905E-5BE206449611}" type="slidenum">
              <a:rPr lang="en-US" smtClean="0"/>
              <a:pPr/>
              <a:t>‹#›</a:t>
            </a:fld>
            <a:endParaRPr lang="en-US" dirty="0"/>
          </a:p>
        </p:txBody>
      </p:sp>
      <p:sp>
        <p:nvSpPr>
          <p:cNvPr id="2" name="Date Placeholder 1">
            <a:extLst>
              <a:ext uri="{FF2B5EF4-FFF2-40B4-BE49-F238E27FC236}">
                <a16:creationId xmlns:a16="http://schemas.microsoft.com/office/drawing/2014/main" id="{E2EE8EF3-68E3-4EAA-88AF-96F36E0E4AA3}"/>
              </a:ext>
            </a:extLst>
          </p:cNvPr>
          <p:cNvSpPr>
            <a:spLocks noGrp="1"/>
          </p:cNvSpPr>
          <p:nvPr>
            <p:ph type="dt" sz="half" idx="21"/>
          </p:nvPr>
        </p:nvSpPr>
        <p:spPr/>
        <p:txBody>
          <a:body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5468032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8.xml"/><Relationship Id="rId21" Type="http://schemas.openxmlformats.org/officeDocument/2006/relationships/slideLayout" Target="../slideLayouts/slideLayout21.xml"/><Relationship Id="rId34" Type="http://schemas.openxmlformats.org/officeDocument/2006/relationships/tags" Target="../tags/tag3.xml"/><Relationship Id="rId42" Type="http://schemas.openxmlformats.org/officeDocument/2006/relationships/tags" Target="../tags/tag11.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37" Type="http://schemas.openxmlformats.org/officeDocument/2006/relationships/tags" Target="../tags/tag6.xml"/><Relationship Id="rId40" Type="http://schemas.openxmlformats.org/officeDocument/2006/relationships/tags" Target="../tags/tag9.xml"/><Relationship Id="rId45" Type="http://schemas.openxmlformats.org/officeDocument/2006/relationships/tags" Target="../tags/tag1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4"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4.xml"/><Relationship Id="rId43" Type="http://schemas.openxmlformats.org/officeDocument/2006/relationships/tags" Target="../tags/tag12.xml"/><Relationship Id="rId48"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38" Type="http://schemas.openxmlformats.org/officeDocument/2006/relationships/tags" Target="../tags/tag7.xml"/><Relationship Id="rId46" Type="http://schemas.openxmlformats.org/officeDocument/2006/relationships/tags" Target="../tags/tag15.xml"/><Relationship Id="rId20" Type="http://schemas.openxmlformats.org/officeDocument/2006/relationships/slideLayout" Target="../slideLayouts/slideLayout20.xml"/><Relationship Id="rId41"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B4C6D09E-215E-4B09-AA8D-03A72F2D8EE3}"/>
              </a:ext>
            </a:extLst>
          </p:cNvPr>
          <p:cNvGrpSpPr/>
          <p:nvPr userDrawn="1"/>
        </p:nvGrpSpPr>
        <p:grpSpPr>
          <a:xfrm>
            <a:off x="358771" y="360000"/>
            <a:ext cx="11473228" cy="6137999"/>
            <a:chOff x="358771" y="360000"/>
            <a:chExt cx="11473228" cy="6137999"/>
          </a:xfrm>
        </p:grpSpPr>
        <p:sp>
          <p:nvSpPr>
            <p:cNvPr id="10" name="Rectangle 9">
              <a:extLst>
                <a:ext uri="{FF2B5EF4-FFF2-40B4-BE49-F238E27FC236}">
                  <a16:creationId xmlns:a16="http://schemas.microsoft.com/office/drawing/2014/main" id="{2587EAC1-E008-44BA-B758-F18F3E67460D}"/>
                </a:ext>
              </a:extLst>
            </p:cNvPr>
            <p:cNvSpPr/>
            <p:nvPr userDrawn="1">
              <p:custDataLst>
                <p:tags r:id="rId32"/>
              </p:custDataLst>
            </p:nvPr>
          </p:nvSpPr>
          <p:spPr>
            <a:xfrm>
              <a:off x="1151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1" name="Rectangle 10">
              <a:extLst>
                <a:ext uri="{FF2B5EF4-FFF2-40B4-BE49-F238E27FC236}">
                  <a16:creationId xmlns:a16="http://schemas.microsoft.com/office/drawing/2014/main" id="{FF51221B-09D2-4498-954B-6A0C99310758}"/>
                </a:ext>
              </a:extLst>
            </p:cNvPr>
            <p:cNvSpPr/>
            <p:nvPr userDrawn="1">
              <p:custDataLst>
                <p:tags r:id="rId33"/>
              </p:custDataLst>
            </p:nvPr>
          </p:nvSpPr>
          <p:spPr>
            <a:xfrm>
              <a:off x="2122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ctangle 11">
              <a:extLst>
                <a:ext uri="{FF2B5EF4-FFF2-40B4-BE49-F238E27FC236}">
                  <a16:creationId xmlns:a16="http://schemas.microsoft.com/office/drawing/2014/main" id="{FC45DEE2-E4BA-4915-A095-A00CE73E18F7}"/>
                </a:ext>
              </a:extLst>
            </p:cNvPr>
            <p:cNvSpPr/>
            <p:nvPr userDrawn="1">
              <p:custDataLst>
                <p:tags r:id="rId34"/>
              </p:custDataLst>
            </p:nvPr>
          </p:nvSpPr>
          <p:spPr>
            <a:xfrm>
              <a:off x="3093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Rectangle 12">
              <a:extLst>
                <a:ext uri="{FF2B5EF4-FFF2-40B4-BE49-F238E27FC236}">
                  <a16:creationId xmlns:a16="http://schemas.microsoft.com/office/drawing/2014/main" id="{618016E3-45DB-4DD6-8FC0-05E80A4DC5DC}"/>
                </a:ext>
              </a:extLst>
            </p:cNvPr>
            <p:cNvSpPr/>
            <p:nvPr userDrawn="1">
              <p:custDataLst>
                <p:tags r:id="rId35"/>
              </p:custDataLst>
            </p:nvPr>
          </p:nvSpPr>
          <p:spPr>
            <a:xfrm>
              <a:off x="4064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a:extLst>
                <a:ext uri="{FF2B5EF4-FFF2-40B4-BE49-F238E27FC236}">
                  <a16:creationId xmlns:a16="http://schemas.microsoft.com/office/drawing/2014/main" id="{5C584260-8D19-46FF-8C30-B37DCAAC9C7D}"/>
                </a:ext>
              </a:extLst>
            </p:cNvPr>
            <p:cNvSpPr/>
            <p:nvPr userDrawn="1">
              <p:custDataLst>
                <p:tags r:id="rId36"/>
              </p:custDataLst>
            </p:nvPr>
          </p:nvSpPr>
          <p:spPr>
            <a:xfrm>
              <a:off x="5035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Rectangle 14">
              <a:extLst>
                <a:ext uri="{FF2B5EF4-FFF2-40B4-BE49-F238E27FC236}">
                  <a16:creationId xmlns:a16="http://schemas.microsoft.com/office/drawing/2014/main" id="{AE187365-5EB2-4547-9F0E-F9F1AECAB0E4}"/>
                </a:ext>
              </a:extLst>
            </p:cNvPr>
            <p:cNvSpPr/>
            <p:nvPr userDrawn="1">
              <p:custDataLst>
                <p:tags r:id="rId37"/>
              </p:custDataLst>
            </p:nvPr>
          </p:nvSpPr>
          <p:spPr>
            <a:xfrm>
              <a:off x="6006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6" name="Rectangle 15">
              <a:extLst>
                <a:ext uri="{FF2B5EF4-FFF2-40B4-BE49-F238E27FC236}">
                  <a16:creationId xmlns:a16="http://schemas.microsoft.com/office/drawing/2014/main" id="{0C94D3E2-4C66-4F65-A915-AB1A1A57B9FE}"/>
                </a:ext>
              </a:extLst>
            </p:cNvPr>
            <p:cNvSpPr/>
            <p:nvPr userDrawn="1">
              <p:custDataLst>
                <p:tags r:id="rId38"/>
              </p:custDataLst>
            </p:nvPr>
          </p:nvSpPr>
          <p:spPr>
            <a:xfrm>
              <a:off x="6977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Rectangle 16">
              <a:extLst>
                <a:ext uri="{FF2B5EF4-FFF2-40B4-BE49-F238E27FC236}">
                  <a16:creationId xmlns:a16="http://schemas.microsoft.com/office/drawing/2014/main" id="{E0000454-4065-4B51-82CA-5B293D4D467F}"/>
                </a:ext>
              </a:extLst>
            </p:cNvPr>
            <p:cNvSpPr/>
            <p:nvPr userDrawn="1">
              <p:custDataLst>
                <p:tags r:id="rId39"/>
              </p:custDataLst>
            </p:nvPr>
          </p:nvSpPr>
          <p:spPr>
            <a:xfrm>
              <a:off x="7948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Rectangle 17">
              <a:extLst>
                <a:ext uri="{FF2B5EF4-FFF2-40B4-BE49-F238E27FC236}">
                  <a16:creationId xmlns:a16="http://schemas.microsoft.com/office/drawing/2014/main" id="{040929F5-4F0A-4BB0-9E66-78A768A0C77D}"/>
                </a:ext>
              </a:extLst>
            </p:cNvPr>
            <p:cNvSpPr/>
            <p:nvPr userDrawn="1">
              <p:custDataLst>
                <p:tags r:id="rId40"/>
              </p:custDataLst>
            </p:nvPr>
          </p:nvSpPr>
          <p:spPr>
            <a:xfrm>
              <a:off x="8919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9" name="Rectangle 18">
              <a:extLst>
                <a:ext uri="{FF2B5EF4-FFF2-40B4-BE49-F238E27FC236}">
                  <a16:creationId xmlns:a16="http://schemas.microsoft.com/office/drawing/2014/main" id="{FB52B57B-0393-4BAA-A759-9AC0504CDFC7}"/>
                </a:ext>
              </a:extLst>
            </p:cNvPr>
            <p:cNvSpPr/>
            <p:nvPr userDrawn="1">
              <p:custDataLst>
                <p:tags r:id="rId41"/>
              </p:custDataLst>
            </p:nvPr>
          </p:nvSpPr>
          <p:spPr>
            <a:xfrm>
              <a:off x="9890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0" name="Rectangle 19">
              <a:extLst>
                <a:ext uri="{FF2B5EF4-FFF2-40B4-BE49-F238E27FC236}">
                  <a16:creationId xmlns:a16="http://schemas.microsoft.com/office/drawing/2014/main" id="{CD567EE3-6D94-4456-9F05-C2600A067979}"/>
                </a:ext>
              </a:extLst>
            </p:cNvPr>
            <p:cNvSpPr/>
            <p:nvPr userDrawn="1">
              <p:custDataLst>
                <p:tags r:id="rId42"/>
              </p:custDataLst>
            </p:nvPr>
          </p:nvSpPr>
          <p:spPr>
            <a:xfrm>
              <a:off x="10861000" y="360000"/>
              <a:ext cx="180000"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1" name="Rectangle 20">
              <a:extLst>
                <a:ext uri="{FF2B5EF4-FFF2-40B4-BE49-F238E27FC236}">
                  <a16:creationId xmlns:a16="http://schemas.microsoft.com/office/drawing/2014/main" id="{5B8A59FC-EF27-4DB4-A209-34317CCF784D}"/>
                </a:ext>
              </a:extLst>
            </p:cNvPr>
            <p:cNvSpPr/>
            <p:nvPr userDrawn="1">
              <p:custDataLst>
                <p:tags r:id="rId43"/>
              </p:custDataLst>
            </p:nvPr>
          </p:nvSpPr>
          <p:spPr>
            <a:xfrm flipH="1">
              <a:off x="358774" y="360000"/>
              <a:ext cx="11473225" cy="6137999"/>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2" name="Rectangle 21">
              <a:extLst>
                <a:ext uri="{FF2B5EF4-FFF2-40B4-BE49-F238E27FC236}">
                  <a16:creationId xmlns:a16="http://schemas.microsoft.com/office/drawing/2014/main" id="{18AFC9E5-C597-4406-A1D1-B55BAD7797F6}"/>
                </a:ext>
              </a:extLst>
            </p:cNvPr>
            <p:cNvSpPr/>
            <p:nvPr userDrawn="1">
              <p:custDataLst>
                <p:tags r:id="rId44"/>
              </p:custDataLst>
            </p:nvPr>
          </p:nvSpPr>
          <p:spPr>
            <a:xfrm flipH="1">
              <a:off x="358773" y="360001"/>
              <a:ext cx="11473225" cy="1080000"/>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3" name="Rectangle 22">
              <a:extLst>
                <a:ext uri="{FF2B5EF4-FFF2-40B4-BE49-F238E27FC236}">
                  <a16:creationId xmlns:a16="http://schemas.microsoft.com/office/drawing/2014/main" id="{A5B363B5-5044-4F17-ADF4-7A4A9805D35A}"/>
                </a:ext>
              </a:extLst>
            </p:cNvPr>
            <p:cNvSpPr/>
            <p:nvPr userDrawn="1">
              <p:custDataLst>
                <p:tags r:id="rId45"/>
              </p:custDataLst>
            </p:nvPr>
          </p:nvSpPr>
          <p:spPr>
            <a:xfrm flipH="1">
              <a:off x="358772" y="1613222"/>
              <a:ext cx="11473225" cy="4344666"/>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4" name="Rectangle 23">
              <a:extLst>
                <a:ext uri="{FF2B5EF4-FFF2-40B4-BE49-F238E27FC236}">
                  <a16:creationId xmlns:a16="http://schemas.microsoft.com/office/drawing/2014/main" id="{7F8D137D-F7C0-42C6-80E7-5745B78618ED}"/>
                </a:ext>
              </a:extLst>
            </p:cNvPr>
            <p:cNvSpPr/>
            <p:nvPr userDrawn="1">
              <p:custDataLst>
                <p:tags r:id="rId46"/>
              </p:custDataLst>
            </p:nvPr>
          </p:nvSpPr>
          <p:spPr>
            <a:xfrm flipH="1">
              <a:off x="358771" y="6131109"/>
              <a:ext cx="11473225" cy="366890"/>
            </a:xfrm>
            <a:prstGeom prst="rect">
              <a:avLst/>
            </a:prstGeom>
            <a:noFill/>
            <a:ln w="3175"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pic>
        <p:nvPicPr>
          <p:cNvPr id="26" name="Logo">
            <a:extLst>
              <a:ext uri="{FF2B5EF4-FFF2-40B4-BE49-F238E27FC236}">
                <a16:creationId xmlns:a16="http://schemas.microsoft.com/office/drawing/2014/main" id="{E3C0D8D0-B1BE-4126-98DC-0BC4FDA5498D}"/>
              </a:ext>
            </a:extLst>
          </p:cNvPr>
          <p:cNvPicPr>
            <a:picLocks noChangeAspect="1"/>
          </p:cNvPicPr>
          <p:nvPr userDrawn="1"/>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60000" y="6228000"/>
            <a:ext cx="270000" cy="270000"/>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072800"/>
          </a:xfrm>
          <a:prstGeom prst="rect">
            <a:avLst/>
          </a:prstGeom>
        </p:spPr>
        <p:txBody>
          <a:bodyPr vert="horz" lIns="0" tIns="0" rIns="0" bIns="0" rtlCol="0" anchor="t" anchorCtr="0">
            <a:noAutofit/>
          </a:bodyPr>
          <a:lstStyle/>
          <a:p>
            <a:r>
              <a:rPr lang="en-US" dirty="0"/>
              <a:t>Click to add title</a:t>
            </a:r>
          </a:p>
        </p:txBody>
      </p:sp>
      <p:sp>
        <p:nvSpPr>
          <p:cNvPr id="3" name="Text Placeholder 2"/>
          <p:cNvSpPr>
            <a:spLocks noGrp="1"/>
          </p:cNvSpPr>
          <p:nvPr>
            <p:ph type="body" idx="1"/>
          </p:nvPr>
        </p:nvSpPr>
        <p:spPr>
          <a:xfrm>
            <a:off x="360000" y="1620000"/>
            <a:ext cx="11473200" cy="4352400"/>
          </a:xfrm>
          <a:prstGeom prst="rect">
            <a:avLst/>
          </a:prstGeom>
        </p:spPr>
        <p:txBody>
          <a:bodyPr vert="horz" lIns="0" tIns="0" rIns="0" bIns="0" rtlCol="0">
            <a:noAutofit/>
          </a:bodyPr>
          <a:lstStyle/>
          <a:p>
            <a:pPr lvl="0"/>
            <a:r>
              <a:rPr lang="en-US" noProof="0" dirty="0"/>
              <a:t>Level 1 (Enter+TAB for next text level, SHIFT+TAB to go back in levels)</a:t>
            </a:r>
          </a:p>
          <a:p>
            <a:pPr lvl="1"/>
            <a:r>
              <a:rPr lang="en-US" noProof="0" dirty="0"/>
              <a:t>Level 2</a:t>
            </a:r>
          </a:p>
          <a:p>
            <a:pPr lvl="2"/>
            <a:r>
              <a:rPr lang="en-US" noProof="0" dirty="0"/>
              <a:t>Level 3</a:t>
            </a:r>
          </a:p>
          <a:p>
            <a:pPr lvl="3"/>
            <a:r>
              <a:rPr lang="en-US" noProof="0" dirty="0"/>
              <a:t>Level 4, Header</a:t>
            </a:r>
          </a:p>
          <a:p>
            <a:pPr lvl="4"/>
            <a:r>
              <a:rPr lang="en-US" noProof="0" dirty="0"/>
              <a:t>Level 5, Body</a:t>
            </a:r>
          </a:p>
          <a:p>
            <a:pPr lvl="5"/>
            <a:r>
              <a:rPr lang="en-US" noProof="0" dirty="0"/>
              <a:t>Level 6</a:t>
            </a:r>
          </a:p>
          <a:p>
            <a:pPr lvl="6"/>
            <a:r>
              <a:rPr lang="en-US" noProof="0" dirty="0"/>
              <a:t>Level 7, Small Header</a:t>
            </a:r>
          </a:p>
          <a:p>
            <a:pPr lvl="7"/>
            <a:r>
              <a:rPr lang="en-US" noProof="0" dirty="0"/>
              <a:t>Level 8, Small Body</a:t>
            </a:r>
          </a:p>
          <a:p>
            <a:pPr lvl="8"/>
            <a:r>
              <a:rPr lang="en-US" noProof="0" dirty="0"/>
              <a:t>Level 9, Infographic</a:t>
            </a:r>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440000" y="6318000"/>
            <a:ext cx="8100000" cy="180000"/>
          </a:xfrm>
          <a:prstGeom prst="rect">
            <a:avLst/>
          </a:prstGeom>
        </p:spPr>
        <p:txBody>
          <a:bodyPr vert="horz" lIns="0" tIns="0" rIns="0" bIns="0" rtlCol="0" anchor="b" anchorCtr="0"/>
          <a:lstStyle>
            <a:lvl1pPr algn="l">
              <a:defRPr sz="700">
                <a:solidFill>
                  <a:srgbClr val="626971"/>
                </a:solidFill>
              </a:defRPr>
            </a:lvl1pPr>
          </a:lstStyle>
          <a:p>
            <a:endParaRPr lang="en-US"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566800" y="6318000"/>
            <a:ext cx="266400" cy="180000"/>
          </a:xfrm>
          <a:prstGeom prst="rect">
            <a:avLst/>
          </a:prstGeom>
        </p:spPr>
        <p:txBody>
          <a:bodyPr vert="horz" lIns="0" tIns="0" rIns="0" bIns="0" rtlCol="0" anchor="b" anchorCtr="0"/>
          <a:lstStyle>
            <a:lvl1pPr algn="r">
              <a:defRPr sz="700">
                <a:solidFill>
                  <a:srgbClr val="626971"/>
                </a:solidFill>
              </a:defRPr>
            </a:lvl1pPr>
          </a:lstStyle>
          <a:p>
            <a:fld id="{23AA811B-2EBD-4900-905E-5BE206449611}" type="slidenum">
              <a:rPr lang="en-US" smtClean="0"/>
              <a:pPr/>
              <a:t>‹#›</a:t>
            </a:fld>
            <a:endParaRPr lang="en-US" dirty="0"/>
          </a:p>
        </p:txBody>
      </p:sp>
      <p:sp>
        <p:nvSpPr>
          <p:cNvPr id="28" name="Date Placeholder 1">
            <a:extLst>
              <a:ext uri="{FF2B5EF4-FFF2-40B4-BE49-F238E27FC236}">
                <a16:creationId xmlns:a16="http://schemas.microsoft.com/office/drawing/2014/main" id="{B7B569EA-6A42-4A29-902C-8784EC91E9F6}"/>
              </a:ext>
            </a:extLst>
          </p:cNvPr>
          <p:cNvSpPr>
            <a:spLocks noGrp="1"/>
          </p:cNvSpPr>
          <p:nvPr>
            <p:ph type="dt" sz="half" idx="2"/>
          </p:nvPr>
        </p:nvSpPr>
        <p:spPr>
          <a:xfrm>
            <a:off x="9889200" y="6318000"/>
            <a:ext cx="968400" cy="180000"/>
          </a:xfrm>
          <a:prstGeom prst="rect">
            <a:avLst/>
          </a:prstGeom>
        </p:spPr>
        <p:txBody>
          <a:bodyPr vert="horz" lIns="0" tIns="0" rIns="0" bIns="0" rtlCol="0" anchor="b" anchorCtr="0"/>
          <a:lstStyle>
            <a:lvl1pPr algn="r">
              <a:defRPr sz="700">
                <a:solidFill>
                  <a:srgbClr val="626971"/>
                </a:solidFill>
              </a:defRPr>
            </a:lvl1pPr>
          </a:lstStyle>
          <a:p>
            <a:fld id="{51983BA8-EBAA-46D0-A8B5-728157174666}" type="datetime5">
              <a:rPr lang="en-GB" smtClean="0"/>
              <a:t>21-May-24</a:t>
            </a:fld>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3" r:id="rId2"/>
    <p:sldLayoutId id="2147483774" r:id="rId3"/>
    <p:sldLayoutId id="2147483792" r:id="rId4"/>
    <p:sldLayoutId id="2147483793" r:id="rId5"/>
    <p:sldLayoutId id="2147483794" r:id="rId6"/>
    <p:sldLayoutId id="2147483737" r:id="rId7"/>
    <p:sldLayoutId id="2147483766" r:id="rId8"/>
    <p:sldLayoutId id="2147483780" r:id="rId9"/>
    <p:sldLayoutId id="2147483781" r:id="rId10"/>
    <p:sldLayoutId id="2147483778" r:id="rId11"/>
    <p:sldLayoutId id="2147483731" r:id="rId12"/>
    <p:sldLayoutId id="2147483779" r:id="rId13"/>
    <p:sldLayoutId id="2147483732" r:id="rId14"/>
    <p:sldLayoutId id="2147483782" r:id="rId15"/>
    <p:sldLayoutId id="2147483783" r:id="rId16"/>
    <p:sldLayoutId id="2147483784" r:id="rId17"/>
    <p:sldLayoutId id="2147483772" r:id="rId18"/>
    <p:sldLayoutId id="2147483757" r:id="rId19"/>
    <p:sldLayoutId id="2147483739" r:id="rId20"/>
    <p:sldLayoutId id="2147483785" r:id="rId21"/>
    <p:sldLayoutId id="2147483789" r:id="rId22"/>
    <p:sldLayoutId id="2147483787" r:id="rId23"/>
    <p:sldLayoutId id="2147483790" r:id="rId24"/>
    <p:sldLayoutId id="2147483786" r:id="rId25"/>
    <p:sldLayoutId id="2147483791" r:id="rId26"/>
    <p:sldLayoutId id="2147483743" r:id="rId27"/>
    <p:sldLayoutId id="2147483744" r:id="rId28"/>
    <p:sldLayoutId id="2147483760" r:id="rId29"/>
    <p:sldLayoutId id="2147483751" r:id="rId30"/>
  </p:sldLayoutIdLst>
  <p:hf hdr="0"/>
  <p:txStyles>
    <p:titleStyle>
      <a:lvl1pPr algn="l" defTabSz="914400" rtl="0" eaLnBrk="1" latinLnBrk="0" hangingPunct="1">
        <a:lnSpc>
          <a:spcPct val="90000"/>
        </a:lnSpc>
        <a:spcBef>
          <a:spcPct val="0"/>
        </a:spcBef>
        <a:buNone/>
        <a:defRPr sz="3200" kern="1200">
          <a:solidFill>
            <a:srgbClr val="626971"/>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1200"/>
        </a:spcAft>
        <a:buFont typeface="Wingdings" panose="05000000000000000000" pitchFamily="2" charset="2"/>
        <a:buChar char="§"/>
        <a:defRPr sz="1800" kern="1200">
          <a:solidFill>
            <a:srgbClr val="626971"/>
          </a:solidFill>
          <a:latin typeface="+mn-lt"/>
          <a:ea typeface="+mn-ea"/>
          <a:cs typeface="+mn-cs"/>
        </a:defRPr>
      </a:lvl1pPr>
      <a:lvl2pPr marL="432000" indent="-216000" algn="l" defTabSz="914400" rtl="0" eaLnBrk="1" latinLnBrk="0" hangingPunct="1">
        <a:lnSpc>
          <a:spcPct val="100000"/>
        </a:lnSpc>
        <a:spcBef>
          <a:spcPts val="0"/>
        </a:spcBef>
        <a:spcAft>
          <a:spcPts val="1200"/>
        </a:spcAft>
        <a:buFont typeface="Wingdings" panose="05000000000000000000" pitchFamily="2" charset="2"/>
        <a:buChar char="§"/>
        <a:defRPr sz="1800" kern="1200">
          <a:solidFill>
            <a:srgbClr val="626971"/>
          </a:solidFill>
          <a:latin typeface="+mn-lt"/>
          <a:ea typeface="+mn-ea"/>
          <a:cs typeface="+mn-cs"/>
        </a:defRPr>
      </a:lvl2pPr>
      <a:lvl3pPr marL="648000" indent="-216000" algn="l" defTabSz="914400" rtl="0" eaLnBrk="1" latinLnBrk="0" hangingPunct="1">
        <a:lnSpc>
          <a:spcPct val="100000"/>
        </a:lnSpc>
        <a:spcBef>
          <a:spcPts val="0"/>
        </a:spcBef>
        <a:spcAft>
          <a:spcPts val="1200"/>
        </a:spcAft>
        <a:buFont typeface="Wingdings" panose="05000000000000000000" pitchFamily="2" charset="2"/>
        <a:buChar char="§"/>
        <a:defRPr sz="1800" kern="1200">
          <a:solidFill>
            <a:srgbClr val="626971"/>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2400" b="0" kern="1200">
          <a:solidFill>
            <a:srgbClr val="626971"/>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800" kern="1200">
          <a:solidFill>
            <a:srgbClr val="626971"/>
          </a:solidFill>
          <a:latin typeface="+mn-lt"/>
          <a:ea typeface="+mn-ea"/>
          <a:cs typeface="+mn-cs"/>
        </a:defRPr>
      </a:lvl5pPr>
      <a:lvl6pPr marL="216000" indent="-216000" algn="l" defTabSz="914400" rtl="0" eaLnBrk="1" latinLnBrk="0" hangingPunct="1">
        <a:lnSpc>
          <a:spcPct val="100000"/>
        </a:lnSpc>
        <a:spcBef>
          <a:spcPts val="0"/>
        </a:spcBef>
        <a:spcAft>
          <a:spcPts val="1200"/>
        </a:spcAft>
        <a:buFont typeface="Wingdings" panose="05000000000000000000" pitchFamily="2" charset="2"/>
        <a:buChar char="§"/>
        <a:defRPr sz="1400" kern="1200">
          <a:solidFill>
            <a:srgbClr val="626971"/>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2000" b="1" kern="1200" baseline="0">
          <a:solidFill>
            <a:srgbClr val="62697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400" kern="1200">
          <a:solidFill>
            <a:srgbClr val="626971"/>
          </a:solidFill>
          <a:latin typeface="+mn-lt"/>
          <a:ea typeface="+mn-ea"/>
          <a:cs typeface="+mn-cs"/>
        </a:defRPr>
      </a:lvl8pPr>
      <a:lvl9pPr marL="0" indent="0" algn="l" defTabSz="914400" rtl="0" eaLnBrk="1" latinLnBrk="0" hangingPunct="1">
        <a:lnSpc>
          <a:spcPct val="90000"/>
        </a:lnSpc>
        <a:spcBef>
          <a:spcPts val="0"/>
        </a:spcBef>
        <a:spcAft>
          <a:spcPts val="1200"/>
        </a:spcAft>
        <a:buFont typeface="Arial" panose="020B0604020202020204" pitchFamily="34" charset="0"/>
        <a:buChar char="​"/>
        <a:defRPr sz="4000" kern="1200" baseline="0">
          <a:solidFill>
            <a:srgbClr val="62697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5" userDrawn="1">
          <p15:clr>
            <a:srgbClr val="A4A3A4"/>
          </p15:clr>
        </p15:guide>
        <p15:guide id="2" pos="838" userDrawn="1">
          <p15:clr>
            <a:srgbClr val="A4A3A4"/>
          </p15:clr>
        </p15:guide>
        <p15:guide id="3" orient="horz" pos="226" userDrawn="1">
          <p15:clr>
            <a:srgbClr val="F26B43"/>
          </p15:clr>
        </p15:guide>
        <p15:guide id="4" orient="horz" pos="4093" userDrawn="1">
          <p15:clr>
            <a:srgbClr val="A4A3A4"/>
          </p15:clr>
        </p15:guide>
        <p15:guide id="5" pos="1336" userDrawn="1">
          <p15:clr>
            <a:srgbClr val="A4A3A4"/>
          </p15:clr>
        </p15:guide>
        <p15:guide id="6" pos="1450" userDrawn="1">
          <p15:clr>
            <a:srgbClr val="A4A3A4"/>
          </p15:clr>
        </p15:guide>
        <p15:guide id="7" pos="1948" userDrawn="1">
          <p15:clr>
            <a:srgbClr val="A4A3A4"/>
          </p15:clr>
        </p15:guide>
        <p15:guide id="8" pos="2061" userDrawn="1">
          <p15:clr>
            <a:srgbClr val="A4A3A4"/>
          </p15:clr>
        </p15:guide>
        <p15:guide id="9" pos="2560" userDrawn="1">
          <p15:clr>
            <a:srgbClr val="A4A3A4"/>
          </p15:clr>
        </p15:guide>
        <p15:guide id="10" pos="2673" userDrawn="1">
          <p15:clr>
            <a:srgbClr val="A4A3A4"/>
          </p15:clr>
        </p15:guide>
        <p15:guide id="11" pos="3171" userDrawn="1">
          <p15:clr>
            <a:srgbClr val="A4A3A4"/>
          </p15:clr>
        </p15:guide>
        <p15:guide id="12" pos="3285" userDrawn="1">
          <p15:clr>
            <a:srgbClr val="A4A3A4"/>
          </p15:clr>
        </p15:guide>
        <p15:guide id="13" pos="3783" userDrawn="1">
          <p15:clr>
            <a:srgbClr val="A4A3A4"/>
          </p15:clr>
        </p15:guide>
        <p15:guide id="14" pos="3896" userDrawn="1">
          <p15:clr>
            <a:srgbClr val="A4A3A4"/>
          </p15:clr>
        </p15:guide>
        <p15:guide id="15" pos="4394" userDrawn="1">
          <p15:clr>
            <a:srgbClr val="A4A3A4"/>
          </p15:clr>
        </p15:guide>
        <p15:guide id="16" pos="4508" userDrawn="1">
          <p15:clr>
            <a:srgbClr val="A4A3A4"/>
          </p15:clr>
        </p15:guide>
        <p15:guide id="17" pos="5006" userDrawn="1">
          <p15:clr>
            <a:srgbClr val="A4A3A4"/>
          </p15:clr>
        </p15:guide>
        <p15:guide id="18" pos="5120" userDrawn="1">
          <p15:clr>
            <a:srgbClr val="A4A3A4"/>
          </p15:clr>
        </p15:guide>
        <p15:guide id="19" pos="5618" userDrawn="1">
          <p15:clr>
            <a:srgbClr val="A4A3A4"/>
          </p15:clr>
        </p15:guide>
        <p15:guide id="20" pos="5731" userDrawn="1">
          <p15:clr>
            <a:srgbClr val="A4A3A4"/>
          </p15:clr>
        </p15:guide>
        <p15:guide id="21" pos="6229" userDrawn="1">
          <p15:clr>
            <a:srgbClr val="A4A3A4"/>
          </p15:clr>
        </p15:guide>
        <p15:guide id="22" pos="6343" userDrawn="1">
          <p15:clr>
            <a:srgbClr val="A4A3A4"/>
          </p15:clr>
        </p15:guide>
        <p15:guide id="23" pos="6841" userDrawn="1">
          <p15:clr>
            <a:srgbClr val="A4A3A4"/>
          </p15:clr>
        </p15:guide>
        <p15:guide id="24" pos="6954" userDrawn="1">
          <p15:clr>
            <a:srgbClr val="A4A3A4"/>
          </p15:clr>
        </p15:guide>
        <p15:guide id="25" pos="225" userDrawn="1">
          <p15:clr>
            <a:srgbClr val="F26B43"/>
          </p15:clr>
        </p15:guide>
        <p15:guide id="26" pos="7454" userDrawn="1">
          <p15:clr>
            <a:srgbClr val="F26B43"/>
          </p15:clr>
        </p15:guide>
        <p15:guide id="27" orient="horz" pos="902" userDrawn="1">
          <p15:clr>
            <a:srgbClr val="F26B43"/>
          </p15:clr>
        </p15:guide>
        <p15:guide id="28" orient="horz" pos="1020" userDrawn="1">
          <p15:clr>
            <a:srgbClr val="F26B43"/>
          </p15:clr>
        </p15:guide>
        <p15:guide id="29" orient="horz" pos="3764" userDrawn="1">
          <p15:clr>
            <a:srgbClr val="F26B43"/>
          </p15:clr>
        </p15:guide>
        <p15:guide id="30" orient="horz" pos="387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2.xml"/><Relationship Id="rId1" Type="http://schemas.openxmlformats.org/officeDocument/2006/relationships/customXml" Target="../../customXml/item5.xml"/><Relationship Id="rId5" Type="http://schemas.openxmlformats.org/officeDocument/2006/relationships/image" Target="../media/image14.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E7D5B-B484-479D-9E21-5A22E5099AF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7A8079-D264-8B99-492B-FF3DA0901A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9960" y="1128649"/>
            <a:ext cx="9173389" cy="5045364"/>
          </a:xfrm>
          <a:prstGeom prst="rect">
            <a:avLst/>
          </a:prstGeom>
        </p:spPr>
      </p:pic>
      <p:sp>
        <p:nvSpPr>
          <p:cNvPr id="4" name="Rectangle 3">
            <a:extLst>
              <a:ext uri="{FF2B5EF4-FFF2-40B4-BE49-F238E27FC236}">
                <a16:creationId xmlns:a16="http://schemas.microsoft.com/office/drawing/2014/main" id="{1278C80C-EDC3-0BAA-B383-0C71720DD782}"/>
              </a:ext>
            </a:extLst>
          </p:cNvPr>
          <p:cNvSpPr/>
          <p:nvPr/>
        </p:nvSpPr>
        <p:spPr>
          <a:xfrm>
            <a:off x="426839" y="1946234"/>
            <a:ext cx="6495256" cy="3410193"/>
          </a:xfrm>
          <a:prstGeom prst="rect">
            <a:avLst/>
          </a:prstGeom>
          <a:solidFill>
            <a:srgbClr val="5F697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GB" sz="2800" dirty="0"/>
              <a:t>International Copper Association Panel Discussion — Future Market Share</a:t>
            </a:r>
            <a:endParaRPr lang="en-GB" sz="1600" noProof="0" dirty="0" err="1"/>
          </a:p>
        </p:txBody>
      </p:sp>
    </p:spTree>
    <p:custDataLst>
      <p:custData r:id="rId1"/>
      <p:custData r:id="rId2"/>
    </p:custDataLst>
    <p:extLst>
      <p:ext uri="{BB962C8B-B14F-4D97-AF65-F5344CB8AC3E}">
        <p14:creationId xmlns:p14="http://schemas.microsoft.com/office/powerpoint/2010/main" val="248415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2F3D-CB42-F48E-4BB2-B9D944C81EA2}"/>
              </a:ext>
            </a:extLst>
          </p:cNvPr>
          <p:cNvSpPr>
            <a:spLocks noGrp="1"/>
          </p:cNvSpPr>
          <p:nvPr>
            <p:ph type="title"/>
          </p:nvPr>
        </p:nvSpPr>
        <p:spPr/>
        <p:txBody>
          <a:bodyPr/>
          <a:lstStyle/>
          <a:p>
            <a:r>
              <a:rPr lang="en-GB" b="1" dirty="0">
                <a:solidFill>
                  <a:srgbClr val="626971"/>
                </a:solidFill>
                <a:latin typeface="Arial" panose="020B0604020202020204" pitchFamily="34" charset="0"/>
                <a:cs typeface="Arial" panose="020B0604020202020204" pitchFamily="34" charset="0"/>
              </a:rPr>
              <a:t>Antitrust Guidelines for Copper Industry</a:t>
            </a:r>
            <a:br>
              <a:rPr lang="en-GB" b="1" dirty="0">
                <a:solidFill>
                  <a:srgbClr val="626971"/>
                </a:solidFill>
                <a:latin typeface="Arial" panose="020B0604020202020204" pitchFamily="34" charset="0"/>
                <a:cs typeface="Arial" panose="020B0604020202020204" pitchFamily="34" charset="0"/>
              </a:rPr>
            </a:br>
            <a:r>
              <a:rPr lang="en-GB" b="1" dirty="0">
                <a:solidFill>
                  <a:srgbClr val="626971"/>
                </a:solidFill>
                <a:latin typeface="Arial" panose="020B0604020202020204" pitchFamily="34" charset="0"/>
                <a:cs typeface="Arial" panose="020B0604020202020204" pitchFamily="34" charset="0"/>
              </a:rPr>
              <a:t>Trade Association Meetings</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1EB758F-A0FE-03C9-62CF-FC469EC39376}"/>
              </a:ext>
            </a:extLst>
          </p:cNvPr>
          <p:cNvSpPr>
            <a:spLocks noGrp="1"/>
          </p:cNvSpPr>
          <p:nvPr>
            <p:ph idx="1"/>
          </p:nvPr>
        </p:nvSpPr>
        <p:spPr>
          <a:xfrm>
            <a:off x="359400" y="1432800"/>
            <a:ext cx="11473200" cy="4352400"/>
          </a:xfrm>
        </p:spPr>
        <p:txBody>
          <a:bodyPr/>
          <a:lstStyle/>
          <a:p>
            <a:pPr marL="0" indent="0" algn="just">
              <a:buFont typeface="Arial" panose="020B0604020202020204" pitchFamily="34" charset="0"/>
              <a:buNone/>
            </a:pPr>
            <a:r>
              <a:rPr lang="en-US" sz="1200" dirty="0">
                <a:solidFill>
                  <a:srgbClr val="626971"/>
                </a:solidFill>
                <a:latin typeface="Arial" panose="020B0604020202020204" pitchFamily="34" charset="0"/>
                <a:cs typeface="Arial" panose="020B0604020202020204" pitchFamily="34" charset="0"/>
              </a:rPr>
              <a:t>The following guidelines with respect to compliance with antitrust laws of the United States, Japan and European Community</a:t>
            </a:r>
            <a:r>
              <a:rPr lang="en-US" sz="1200" baseline="30000" dirty="0">
                <a:solidFill>
                  <a:srgbClr val="626971"/>
                </a:solidFill>
                <a:latin typeface="Arial" panose="020B0604020202020204" pitchFamily="34" charset="0"/>
                <a:cs typeface="Arial" panose="020B0604020202020204" pitchFamily="34" charset="0"/>
              </a:rPr>
              <a:t>1</a:t>
            </a:r>
            <a:r>
              <a:rPr lang="en-US" sz="1200" dirty="0">
                <a:solidFill>
                  <a:srgbClr val="626971"/>
                </a:solidFill>
                <a:latin typeface="Arial" panose="020B0604020202020204" pitchFamily="34" charset="0"/>
                <a:cs typeface="Arial" panose="020B0604020202020204" pitchFamily="34" charset="0"/>
              </a:rPr>
              <a:t> are intended to govern the conduct of participants in copper industry trade association meetings, both at the meeting itself and in informal discussions before or after the formal meeting.</a:t>
            </a:r>
          </a:p>
          <a:p>
            <a:pPr marL="0" indent="0" algn="just">
              <a:buFont typeface="Arial" panose="020B0604020202020204" pitchFamily="34" charset="0"/>
              <a:buNone/>
            </a:pPr>
            <a:r>
              <a:rPr lang="en-US" sz="1200" b="1" dirty="0">
                <a:solidFill>
                  <a:srgbClr val="626971"/>
                </a:solidFill>
                <a:latin typeface="Arial" panose="020B0604020202020204" pitchFamily="34" charset="0"/>
                <a:cs typeface="Arial" panose="020B0604020202020204" pitchFamily="34" charset="0"/>
              </a:rPr>
              <a:t>Price</a:t>
            </a:r>
            <a:r>
              <a:rPr lang="en-US" sz="1200" dirty="0">
                <a:solidFill>
                  <a:srgbClr val="626971"/>
                </a:solidFill>
                <a:latin typeface="Arial" panose="020B0604020202020204" pitchFamily="34" charset="0"/>
                <a:cs typeface="Arial" panose="020B0604020202020204" pitchFamily="34" charset="0"/>
              </a:rPr>
              <a:t>: Competitors should not discuss future prices (including terms of sale) of their products. There is no blanket prohibition against the mention of or reference to current or past prices but limits must be observed. Such references or mentions should occur only when necessary in connection with the development of association programs. For example, reference to a particular price level in comparing the cost of a copper product to a competing product is permitted. Whenever possible, such references should be discussed in advance with legal counsel.</a:t>
            </a:r>
          </a:p>
          <a:p>
            <a:pPr marL="0" indent="0" algn="just">
              <a:buFont typeface="Arial" panose="020B0604020202020204" pitchFamily="34" charset="0"/>
              <a:buNone/>
            </a:pPr>
            <a:r>
              <a:rPr lang="en-US" sz="1200" b="1" dirty="0">
                <a:solidFill>
                  <a:srgbClr val="626971"/>
                </a:solidFill>
                <a:latin typeface="Arial" panose="020B0604020202020204" pitchFamily="34" charset="0"/>
                <a:cs typeface="Arial" panose="020B0604020202020204" pitchFamily="34" charset="0"/>
              </a:rPr>
              <a:t>Competitive Information</a:t>
            </a:r>
            <a:r>
              <a:rPr lang="en-US" sz="1200" dirty="0">
                <a:solidFill>
                  <a:srgbClr val="626971"/>
                </a:solidFill>
                <a:latin typeface="Arial" panose="020B0604020202020204" pitchFamily="34" charset="0"/>
                <a:cs typeface="Arial" panose="020B0604020202020204" pitchFamily="34" charset="0"/>
              </a:rPr>
              <a:t>: Competitors should not discuss the market share of a particular copper producer or copper fabricator’s products. Furthermore, nothing should be said at a meeting which could be interpreted as suggesting prearranged market shares for such products or producer production levels. The overall market share of copper products may be discussed with regard to competition with non-copper products and general market acceptance.</a:t>
            </a:r>
          </a:p>
          <a:p>
            <a:pPr marL="0" indent="0" algn="just">
              <a:buFont typeface="Arial" panose="020B0604020202020204" pitchFamily="34" charset="0"/>
              <a:buNone/>
            </a:pPr>
            <a:r>
              <a:rPr lang="en-US" sz="1200" b="1" dirty="0">
                <a:solidFill>
                  <a:srgbClr val="626971"/>
                </a:solidFill>
                <a:latin typeface="Arial" panose="020B0604020202020204" pitchFamily="34" charset="0"/>
                <a:cs typeface="Arial" panose="020B0604020202020204" pitchFamily="34" charset="0"/>
              </a:rPr>
              <a:t>New Products</a:t>
            </a:r>
            <a:r>
              <a:rPr lang="en-US" sz="1200" dirty="0">
                <a:solidFill>
                  <a:srgbClr val="626971"/>
                </a:solidFill>
                <a:latin typeface="Arial" panose="020B0604020202020204" pitchFamily="34" charset="0"/>
                <a:cs typeface="Arial" panose="020B0604020202020204" pitchFamily="34" charset="0"/>
              </a:rPr>
              <a:t>: Competitors should not encourage or discourage the introduction of a new product by another competitor or reveal a particular copper company’s plans to change the production rate of an existing product or to introduce a new product. No company should disclose to another company whether it is in a position to make or market a new product. New products may be discussed in a technical manner or from the standpoints of competition with non-copper products and general market acceptance. In addition, proposed methods for and results of field and laboratory testing can be considered. </a:t>
            </a:r>
          </a:p>
          <a:p>
            <a:pPr marL="0" indent="0" algn="just">
              <a:buFont typeface="Arial" panose="020B0604020202020204" pitchFamily="34" charset="0"/>
              <a:buNone/>
            </a:pPr>
            <a:r>
              <a:rPr lang="en-US" sz="1200" b="1" dirty="0">
                <a:solidFill>
                  <a:srgbClr val="626971"/>
                </a:solidFill>
                <a:latin typeface="Arial" panose="020B0604020202020204" pitchFamily="34" charset="0"/>
                <a:cs typeface="Arial" panose="020B0604020202020204" pitchFamily="34" charset="0"/>
              </a:rPr>
              <a:t>The Role of Legal Counsel</a:t>
            </a:r>
            <a:r>
              <a:rPr lang="en-US" sz="1200" dirty="0">
                <a:solidFill>
                  <a:srgbClr val="626971"/>
                </a:solidFill>
                <a:latin typeface="Arial" panose="020B0604020202020204" pitchFamily="34" charset="0"/>
                <a:cs typeface="Arial" panose="020B0604020202020204" pitchFamily="34" charset="0"/>
              </a:rPr>
              <a:t>: Legal counsel attends association meetings to advise association staff and other meeting attendees regarding the antitrust laws and to see that none of the matters discussed or materials distributed raise even the appearance of antitrust improprieties. During the course of a meeting, if counsel believes that the discussion is turning to a sensitive or inappropriate subject, counsel will express that belief and request that the attendees return the discussion to a less sensitive area. </a:t>
            </a:r>
          </a:p>
          <a:p>
            <a:pPr marL="0" indent="0" algn="just">
              <a:buFont typeface="Arial" panose="020B0604020202020204" pitchFamily="34" charset="0"/>
              <a:buNone/>
            </a:pPr>
            <a:r>
              <a:rPr lang="en-US" sz="1200" dirty="0">
                <a:solidFill>
                  <a:srgbClr val="626971"/>
                </a:solidFill>
                <a:latin typeface="Arial" panose="020B0604020202020204" pitchFamily="34" charset="0"/>
                <a:cs typeface="Arial" panose="020B0604020202020204" pitchFamily="34" charset="0"/>
              </a:rPr>
              <a:t>A paper entitled ‘Copper Industry Trade Associations and Antitrust Laws’ is available upon request.</a:t>
            </a:r>
          </a:p>
          <a:p>
            <a:pPr marL="0" indent="0" algn="just">
              <a:buFont typeface="Arial" panose="020B0604020202020204" pitchFamily="34" charset="0"/>
              <a:buNone/>
            </a:pPr>
            <a:r>
              <a:rPr lang="en-US" sz="1200" dirty="0">
                <a:solidFill>
                  <a:srgbClr val="626971"/>
                </a:solidFill>
                <a:latin typeface="Arial" panose="020B0604020202020204" pitchFamily="34" charset="0"/>
                <a:cs typeface="Arial" panose="020B0604020202020204" pitchFamily="34" charset="0"/>
              </a:rPr>
              <a:t>10/92, 5/93, 10/10</a:t>
            </a:r>
          </a:p>
          <a:p>
            <a:pPr marL="0" indent="0" algn="just">
              <a:buFont typeface="Arial" panose="020B0604020202020204" pitchFamily="34" charset="0"/>
              <a:buNone/>
            </a:pPr>
            <a:r>
              <a:rPr lang="en-US" sz="1200" dirty="0">
                <a:solidFill>
                  <a:srgbClr val="626971"/>
                </a:solidFill>
                <a:latin typeface="Arial" panose="020B0604020202020204" pitchFamily="34" charset="0"/>
                <a:cs typeface="Arial" panose="020B0604020202020204" pitchFamily="34" charset="0"/>
              </a:rPr>
              <a:t>1. Other foreign competition laws apply to International Copper Association, Ltd. ICA’s activities worldwide.</a:t>
            </a:r>
          </a:p>
          <a:p>
            <a:pPr algn="just"/>
            <a:endParaRPr lang="en-GB" sz="1200" dirty="0"/>
          </a:p>
        </p:txBody>
      </p:sp>
      <p:sp>
        <p:nvSpPr>
          <p:cNvPr id="5" name="Footer Placeholder 4">
            <a:extLst>
              <a:ext uri="{FF2B5EF4-FFF2-40B4-BE49-F238E27FC236}">
                <a16:creationId xmlns:a16="http://schemas.microsoft.com/office/drawing/2014/main" id="{DF141BBF-3517-FF1D-3675-3202BC1F9364}"/>
              </a:ext>
            </a:extLst>
          </p:cNvPr>
          <p:cNvSpPr>
            <a:spLocks noGrp="1"/>
          </p:cNvSpPr>
          <p:nvPr>
            <p:ph type="ftr" sz="quarter" idx="19"/>
          </p:nvPr>
        </p:nvSpPr>
        <p:spPr>
          <a:xfrm>
            <a:off x="1209263" y="6318000"/>
            <a:ext cx="8100000" cy="180000"/>
          </a:xfrm>
        </p:spPr>
        <p:txBody>
          <a:bodyPr/>
          <a:lstStyle/>
          <a:p>
            <a:r>
              <a:rPr lang="en-GB" sz="900" dirty="0"/>
              <a:t>International Copper Association Panel Discussion – Future Market Share</a:t>
            </a:r>
            <a:endParaRPr lang="en-US" sz="900" dirty="0"/>
          </a:p>
        </p:txBody>
      </p:sp>
      <p:sp>
        <p:nvSpPr>
          <p:cNvPr id="6" name="Slide Number Placeholder 5">
            <a:extLst>
              <a:ext uri="{FF2B5EF4-FFF2-40B4-BE49-F238E27FC236}">
                <a16:creationId xmlns:a16="http://schemas.microsoft.com/office/drawing/2014/main" id="{E5075AC7-89EC-68FE-5B30-3F8F48C6A55E}"/>
              </a:ext>
            </a:extLst>
          </p:cNvPr>
          <p:cNvSpPr>
            <a:spLocks noGrp="1"/>
          </p:cNvSpPr>
          <p:nvPr>
            <p:ph type="sldNum" sz="quarter" idx="20"/>
          </p:nvPr>
        </p:nvSpPr>
        <p:spPr>
          <a:xfrm>
            <a:off x="11566200" y="6402112"/>
            <a:ext cx="266400" cy="180000"/>
          </a:xfrm>
        </p:spPr>
        <p:txBody>
          <a:bodyPr/>
          <a:lstStyle/>
          <a:p>
            <a:fld id="{23AA811B-2EBD-4900-905E-5BE206449611}" type="slidenum">
              <a:rPr lang="en-US" sz="900" smtClean="0"/>
              <a:pPr/>
              <a:t>2</a:t>
            </a:fld>
            <a:endParaRPr lang="en-US" sz="900" dirty="0"/>
          </a:p>
        </p:txBody>
      </p:sp>
    </p:spTree>
    <p:extLst>
      <p:ext uri="{BB962C8B-B14F-4D97-AF65-F5344CB8AC3E}">
        <p14:creationId xmlns:p14="http://schemas.microsoft.com/office/powerpoint/2010/main" val="187179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8EF3-32DA-6E0D-DBFE-86B9335C29B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Regional macro trends expected to shape global long-term copper demand</a:t>
            </a:r>
            <a:endParaRPr lang="en-GB" b="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91E573D-5421-DA38-C09B-358074A7F6CE}"/>
              </a:ext>
            </a:extLst>
          </p:cNvPr>
          <p:cNvSpPr>
            <a:spLocks noGrp="1"/>
          </p:cNvSpPr>
          <p:nvPr>
            <p:ph type="sldNum" sz="quarter" idx="20"/>
          </p:nvPr>
        </p:nvSpPr>
        <p:spPr>
          <a:xfrm>
            <a:off x="11566800" y="6335092"/>
            <a:ext cx="266400" cy="180000"/>
          </a:xfrm>
        </p:spPr>
        <p:txBody>
          <a:bodyPr/>
          <a:lstStyle/>
          <a:p>
            <a:fld id="{23AA811B-2EBD-4900-905E-5BE206449611}" type="slidenum">
              <a:rPr lang="en-US" sz="900" smtClean="0"/>
              <a:pPr/>
              <a:t>3</a:t>
            </a:fld>
            <a:endParaRPr lang="en-US" sz="900" dirty="0"/>
          </a:p>
        </p:txBody>
      </p:sp>
      <p:grpSp>
        <p:nvGrpSpPr>
          <p:cNvPr id="65" name="Group 64">
            <a:extLst>
              <a:ext uri="{FF2B5EF4-FFF2-40B4-BE49-F238E27FC236}">
                <a16:creationId xmlns:a16="http://schemas.microsoft.com/office/drawing/2014/main" id="{B4479885-CD13-A300-D312-4689EC351FC3}"/>
              </a:ext>
            </a:extLst>
          </p:cNvPr>
          <p:cNvGrpSpPr/>
          <p:nvPr/>
        </p:nvGrpSpPr>
        <p:grpSpPr>
          <a:xfrm>
            <a:off x="976764" y="1401766"/>
            <a:ext cx="10877624" cy="5095702"/>
            <a:chOff x="361211" y="1049259"/>
            <a:chExt cx="10877624" cy="5095702"/>
          </a:xfrm>
        </p:grpSpPr>
        <p:sp>
          <p:nvSpPr>
            <p:cNvPr id="21" name="TextBox 20">
              <a:extLst>
                <a:ext uri="{FF2B5EF4-FFF2-40B4-BE49-F238E27FC236}">
                  <a16:creationId xmlns:a16="http://schemas.microsoft.com/office/drawing/2014/main" id="{AD88D68C-F18D-AF59-3E92-5EE50695256B}"/>
                </a:ext>
              </a:extLst>
            </p:cNvPr>
            <p:cNvSpPr txBox="1"/>
            <p:nvPr/>
          </p:nvSpPr>
          <p:spPr>
            <a:xfrm>
              <a:off x="9204835" y="2163709"/>
              <a:ext cx="2034000" cy="169277"/>
            </a:xfrm>
            <a:prstGeom prst="rect">
              <a:avLst/>
            </a:prstGeom>
            <a:solidFill>
              <a:srgbClr val="4A4A4A"/>
            </a:solidFill>
          </p:spPr>
          <p:txBody>
            <a:bodyPr wrap="square" lIns="0" tIns="0" rIns="0" bIns="0" rtlCol="0">
              <a:spAutoFit/>
            </a:bodyPr>
            <a:lstStyle/>
            <a:p>
              <a:pPr algn="ctr"/>
              <a:r>
                <a:rPr lang="en-GB" sz="1100" b="1" dirty="0">
                  <a:solidFill>
                    <a:srgbClr val="FFFFFF"/>
                  </a:solidFill>
                </a:rPr>
                <a:t>Northeast Asia</a:t>
              </a:r>
            </a:p>
          </p:txBody>
        </p:sp>
        <p:pic>
          <p:nvPicPr>
            <p:cNvPr id="8" name="Picture 7" descr="A map of the world&#10;&#10;Description automatically generated">
              <a:extLst>
                <a:ext uri="{FF2B5EF4-FFF2-40B4-BE49-F238E27FC236}">
                  <a16:creationId xmlns:a16="http://schemas.microsoft.com/office/drawing/2014/main" id="{E451DDFB-9100-92CC-C052-617BA55EA4EE}"/>
                </a:ext>
              </a:extLst>
            </p:cNvPr>
            <p:cNvPicPr>
              <a:picLocks noChangeAspect="1"/>
            </p:cNvPicPr>
            <p:nvPr/>
          </p:nvPicPr>
          <p:blipFill rotWithShape="1">
            <a:blip r:embed="rId2">
              <a:extLst>
                <a:ext uri="{28A0092B-C50C-407E-A947-70E740481C1C}">
                  <a14:useLocalDpi xmlns:a14="http://schemas.microsoft.com/office/drawing/2010/main" val="0"/>
                </a:ext>
              </a:extLst>
            </a:blip>
            <a:srcRect l="9220" t="16320" r="10550" b="1823"/>
            <a:stretch/>
          </p:blipFill>
          <p:spPr>
            <a:xfrm>
              <a:off x="1140847" y="1073585"/>
              <a:ext cx="9513116" cy="5071376"/>
            </a:xfrm>
            <a:prstGeom prst="rect">
              <a:avLst/>
            </a:prstGeom>
          </p:spPr>
        </p:pic>
        <p:sp>
          <p:nvSpPr>
            <p:cNvPr id="10" name="TextBox 9">
              <a:extLst>
                <a:ext uri="{FF2B5EF4-FFF2-40B4-BE49-F238E27FC236}">
                  <a16:creationId xmlns:a16="http://schemas.microsoft.com/office/drawing/2014/main" id="{BA2AC478-51B7-F495-1B9A-9EAF7D32ECEA}"/>
                </a:ext>
              </a:extLst>
            </p:cNvPr>
            <p:cNvSpPr txBox="1"/>
            <p:nvPr/>
          </p:nvSpPr>
          <p:spPr>
            <a:xfrm>
              <a:off x="361211" y="2331669"/>
              <a:ext cx="1270800" cy="153888"/>
            </a:xfrm>
            <a:prstGeom prst="rect">
              <a:avLst/>
            </a:prstGeom>
            <a:solidFill>
              <a:srgbClr val="00519E"/>
            </a:solidFill>
          </p:spPr>
          <p:txBody>
            <a:bodyPr wrap="square" lIns="0" tIns="0" rIns="0" bIns="0" rtlCol="0">
              <a:spAutoFit/>
            </a:bodyPr>
            <a:lstStyle/>
            <a:p>
              <a:pPr algn="ctr"/>
              <a:r>
                <a:rPr lang="en-GB" sz="1000" b="1" dirty="0">
                  <a:solidFill>
                    <a:srgbClr val="FFFFFF"/>
                  </a:solidFill>
                </a:rPr>
                <a:t> North America</a:t>
              </a:r>
            </a:p>
          </p:txBody>
        </p:sp>
        <p:sp>
          <p:nvSpPr>
            <p:cNvPr id="13" name="TextBox 12">
              <a:extLst>
                <a:ext uri="{FF2B5EF4-FFF2-40B4-BE49-F238E27FC236}">
                  <a16:creationId xmlns:a16="http://schemas.microsoft.com/office/drawing/2014/main" id="{73C45424-7FFC-8EF5-9337-A26EFBEF248A}"/>
                </a:ext>
              </a:extLst>
            </p:cNvPr>
            <p:cNvSpPr txBox="1"/>
            <p:nvPr/>
          </p:nvSpPr>
          <p:spPr>
            <a:xfrm>
              <a:off x="974334" y="4241403"/>
              <a:ext cx="1662359" cy="169277"/>
            </a:xfrm>
            <a:prstGeom prst="rect">
              <a:avLst/>
            </a:prstGeom>
            <a:solidFill>
              <a:srgbClr val="1F1746"/>
            </a:solidFill>
          </p:spPr>
          <p:txBody>
            <a:bodyPr wrap="square" lIns="0" tIns="0" rIns="0" bIns="0" rtlCol="0">
              <a:spAutoFit/>
            </a:bodyPr>
            <a:lstStyle/>
            <a:p>
              <a:pPr algn="ctr"/>
              <a:r>
                <a:rPr lang="en-GB" sz="1100" b="1" dirty="0">
                  <a:solidFill>
                    <a:srgbClr val="FFFFFF"/>
                  </a:solidFill>
                </a:rPr>
                <a:t>South &amp; Central America</a:t>
              </a:r>
            </a:p>
          </p:txBody>
        </p:sp>
        <p:sp>
          <p:nvSpPr>
            <p:cNvPr id="14" name="TextBox 13">
              <a:extLst>
                <a:ext uri="{FF2B5EF4-FFF2-40B4-BE49-F238E27FC236}">
                  <a16:creationId xmlns:a16="http://schemas.microsoft.com/office/drawing/2014/main" id="{9A6F21F4-18B9-2D05-F1A1-1566DFC9385C}"/>
                </a:ext>
              </a:extLst>
            </p:cNvPr>
            <p:cNvSpPr txBox="1"/>
            <p:nvPr/>
          </p:nvSpPr>
          <p:spPr>
            <a:xfrm>
              <a:off x="974336" y="4384378"/>
              <a:ext cx="1662357" cy="996033"/>
            </a:xfrm>
            <a:prstGeom prst="rect">
              <a:avLst/>
            </a:prstGeom>
            <a:noFill/>
            <a:ln w="3175">
              <a:solidFill>
                <a:srgbClr val="1F1746"/>
              </a:solidFill>
            </a:ln>
          </p:spPr>
          <p:txBody>
            <a:bodyPr wrap="square" lIns="36000" tIns="36000" rIns="36000" bIns="36000" rtlCol="0">
              <a:spAutoFit/>
            </a:bodyPr>
            <a:lstStyle/>
            <a:p>
              <a:r>
                <a:rPr lang="en-GB" sz="1000" dirty="0"/>
                <a:t>Refined copper use to increase due to: </a:t>
              </a:r>
            </a:p>
            <a:p>
              <a:pPr marL="171450" indent="-171450">
                <a:buFont typeface="Arial" panose="020B0604020202020204" pitchFamily="34" charset="0"/>
                <a:buChar char="•"/>
              </a:pPr>
              <a:r>
                <a:rPr lang="en-GB" sz="1000" dirty="0"/>
                <a:t>New renewable energy capacity.</a:t>
              </a:r>
            </a:p>
            <a:p>
              <a:pPr marL="171450" indent="-171450">
                <a:buFont typeface="Arial" panose="020B0604020202020204" pitchFamily="34" charset="0"/>
                <a:buChar char="•"/>
              </a:pPr>
              <a:r>
                <a:rPr lang="en-GB" sz="1000" dirty="0"/>
                <a:t>Expansion in Brazil’s automotive industry.</a:t>
              </a:r>
            </a:p>
          </p:txBody>
        </p:sp>
        <p:sp>
          <p:nvSpPr>
            <p:cNvPr id="15" name="TextBox 14">
              <a:extLst>
                <a:ext uri="{FF2B5EF4-FFF2-40B4-BE49-F238E27FC236}">
                  <a16:creationId xmlns:a16="http://schemas.microsoft.com/office/drawing/2014/main" id="{0E749EE0-D2E4-6376-727E-F65B0885BA43}"/>
                </a:ext>
              </a:extLst>
            </p:cNvPr>
            <p:cNvSpPr txBox="1"/>
            <p:nvPr/>
          </p:nvSpPr>
          <p:spPr>
            <a:xfrm>
              <a:off x="3033009" y="2183443"/>
              <a:ext cx="2066400" cy="153888"/>
            </a:xfrm>
            <a:prstGeom prst="rect">
              <a:avLst/>
            </a:prstGeom>
            <a:solidFill>
              <a:srgbClr val="D5A716"/>
            </a:solidFill>
          </p:spPr>
          <p:txBody>
            <a:bodyPr wrap="square" lIns="0" tIns="0" rIns="0" bIns="0" rtlCol="0">
              <a:spAutoFit/>
            </a:bodyPr>
            <a:lstStyle/>
            <a:p>
              <a:pPr algn="ctr"/>
              <a:r>
                <a:rPr lang="en-GB" sz="1000" b="1" dirty="0">
                  <a:solidFill>
                    <a:srgbClr val="FFFFFF"/>
                  </a:solidFill>
                </a:rPr>
                <a:t>Europe</a:t>
              </a:r>
            </a:p>
          </p:txBody>
        </p:sp>
        <p:sp>
          <p:nvSpPr>
            <p:cNvPr id="23" name="TextBox 22">
              <a:extLst>
                <a:ext uri="{FF2B5EF4-FFF2-40B4-BE49-F238E27FC236}">
                  <a16:creationId xmlns:a16="http://schemas.microsoft.com/office/drawing/2014/main" id="{EA18A35F-D0AF-FABD-7EA8-96FBDF2D6507}"/>
                </a:ext>
              </a:extLst>
            </p:cNvPr>
            <p:cNvSpPr txBox="1"/>
            <p:nvPr/>
          </p:nvSpPr>
          <p:spPr>
            <a:xfrm>
              <a:off x="7423247" y="4421607"/>
              <a:ext cx="1764000" cy="153888"/>
            </a:xfrm>
            <a:prstGeom prst="rect">
              <a:avLst/>
            </a:prstGeom>
            <a:solidFill>
              <a:srgbClr val="509097"/>
            </a:solidFill>
          </p:spPr>
          <p:txBody>
            <a:bodyPr wrap="square" lIns="0" tIns="0" rIns="0" bIns="0" rtlCol="0">
              <a:spAutoFit/>
            </a:bodyPr>
            <a:lstStyle/>
            <a:p>
              <a:pPr algn="ctr"/>
              <a:r>
                <a:rPr lang="en-GB" sz="1000" b="1" dirty="0">
                  <a:solidFill>
                    <a:srgbClr val="FFFFFF"/>
                  </a:solidFill>
                </a:rPr>
                <a:t>ASEAN</a:t>
              </a:r>
            </a:p>
          </p:txBody>
        </p:sp>
        <p:sp>
          <p:nvSpPr>
            <p:cNvPr id="24" name="TextBox 23">
              <a:extLst>
                <a:ext uri="{FF2B5EF4-FFF2-40B4-BE49-F238E27FC236}">
                  <a16:creationId xmlns:a16="http://schemas.microsoft.com/office/drawing/2014/main" id="{A2678249-54A9-8ADA-4C46-1B2E1EA8FBF1}"/>
                </a:ext>
              </a:extLst>
            </p:cNvPr>
            <p:cNvSpPr txBox="1"/>
            <p:nvPr/>
          </p:nvSpPr>
          <p:spPr>
            <a:xfrm>
              <a:off x="7423247" y="4562833"/>
              <a:ext cx="1753208" cy="1180699"/>
            </a:xfrm>
            <a:prstGeom prst="rect">
              <a:avLst/>
            </a:prstGeom>
            <a:solidFill>
              <a:schemeClr val="bg1"/>
            </a:solidFill>
            <a:ln>
              <a:solidFill>
                <a:srgbClr val="509097"/>
              </a:solidFill>
            </a:ln>
          </p:spPr>
          <p:txBody>
            <a:bodyPr wrap="square" lIns="36000" tIns="36000" rIns="36000" bIns="36000" rtlCol="0">
              <a:spAutoFit/>
            </a:bodyPr>
            <a:lstStyle/>
            <a:p>
              <a:r>
                <a:rPr lang="en-GB" sz="800" dirty="0"/>
                <a:t>ASEAN region is benefiting from </a:t>
              </a:r>
              <a:r>
                <a:rPr lang="en-GB" sz="800" dirty="0" err="1"/>
                <a:t>ubanisation</a:t>
              </a:r>
              <a:r>
                <a:rPr lang="en-GB" sz="800" dirty="0"/>
                <a:t>, population growth and becoming a global manufacturing hub. Copper demand from the region is expected to increase by an order of three by 2040. Automotive production represents a significant end use application of copper cable in this region</a:t>
              </a:r>
            </a:p>
          </p:txBody>
        </p:sp>
        <p:sp>
          <p:nvSpPr>
            <p:cNvPr id="5" name="TextBox 4">
              <a:extLst>
                <a:ext uri="{FF2B5EF4-FFF2-40B4-BE49-F238E27FC236}">
                  <a16:creationId xmlns:a16="http://schemas.microsoft.com/office/drawing/2014/main" id="{56383D30-5B10-A067-99CB-D9C136398D9F}"/>
                </a:ext>
              </a:extLst>
            </p:cNvPr>
            <p:cNvSpPr txBox="1"/>
            <p:nvPr/>
          </p:nvSpPr>
          <p:spPr>
            <a:xfrm>
              <a:off x="370810" y="2319669"/>
              <a:ext cx="1468800" cy="170361"/>
            </a:xfrm>
            <a:prstGeom prst="rect">
              <a:avLst/>
            </a:prstGeom>
            <a:solidFill>
              <a:srgbClr val="00519E"/>
            </a:solidFill>
          </p:spPr>
          <p:txBody>
            <a:bodyPr wrap="square" lIns="0" tIns="0" rIns="0" bIns="0" rtlCol="0">
              <a:spAutoFit/>
            </a:bodyPr>
            <a:lstStyle/>
            <a:p>
              <a:pPr algn="ctr"/>
              <a:r>
                <a:rPr lang="en-GB" sz="1100" b="1" dirty="0">
                  <a:solidFill>
                    <a:srgbClr val="FFFFFF"/>
                  </a:solidFill>
                </a:rPr>
                <a:t> North America</a:t>
              </a:r>
            </a:p>
          </p:txBody>
        </p:sp>
        <p:sp>
          <p:nvSpPr>
            <p:cNvPr id="27" name="TextBox 26">
              <a:extLst>
                <a:ext uri="{FF2B5EF4-FFF2-40B4-BE49-F238E27FC236}">
                  <a16:creationId xmlns:a16="http://schemas.microsoft.com/office/drawing/2014/main" id="{C18A74B0-B7D9-70CE-5EF2-2047F3EEC92F}"/>
                </a:ext>
              </a:extLst>
            </p:cNvPr>
            <p:cNvSpPr txBox="1"/>
            <p:nvPr/>
          </p:nvSpPr>
          <p:spPr>
            <a:xfrm>
              <a:off x="2907933" y="1330203"/>
              <a:ext cx="2066400" cy="169277"/>
            </a:xfrm>
            <a:prstGeom prst="rect">
              <a:avLst/>
            </a:prstGeom>
            <a:solidFill>
              <a:srgbClr val="D5A716"/>
            </a:solidFill>
          </p:spPr>
          <p:txBody>
            <a:bodyPr wrap="square" lIns="0" tIns="0" rIns="0" bIns="0" rtlCol="0">
              <a:spAutoFit/>
            </a:bodyPr>
            <a:lstStyle/>
            <a:p>
              <a:pPr algn="ctr"/>
              <a:r>
                <a:rPr lang="en-GB" sz="1100" b="1" dirty="0">
                  <a:solidFill>
                    <a:srgbClr val="FFFFFF"/>
                  </a:solidFill>
                </a:rPr>
                <a:t>Europe</a:t>
              </a:r>
            </a:p>
          </p:txBody>
        </p:sp>
        <p:sp>
          <p:nvSpPr>
            <p:cNvPr id="28" name="TextBox 27">
              <a:extLst>
                <a:ext uri="{FF2B5EF4-FFF2-40B4-BE49-F238E27FC236}">
                  <a16:creationId xmlns:a16="http://schemas.microsoft.com/office/drawing/2014/main" id="{5AC15880-7E8B-F265-5543-AD93547180F8}"/>
                </a:ext>
              </a:extLst>
            </p:cNvPr>
            <p:cNvSpPr txBox="1"/>
            <p:nvPr/>
          </p:nvSpPr>
          <p:spPr>
            <a:xfrm>
              <a:off x="2907932" y="1497741"/>
              <a:ext cx="2062025" cy="1457698"/>
            </a:xfrm>
            <a:prstGeom prst="rect">
              <a:avLst/>
            </a:prstGeom>
            <a:solidFill>
              <a:schemeClr val="bg1"/>
            </a:solidFill>
            <a:ln>
              <a:solidFill>
                <a:srgbClr val="D5A716"/>
              </a:solidFill>
            </a:ln>
          </p:spPr>
          <p:txBody>
            <a:bodyPr wrap="square" lIns="36000" tIns="36000" rIns="36000" bIns="36000" rtlCol="0">
              <a:spAutoFit/>
            </a:bodyPr>
            <a:lstStyle/>
            <a:p>
              <a:r>
                <a:rPr lang="en-GB" sz="1000" dirty="0"/>
                <a:t>Copper use to increase due to:</a:t>
              </a:r>
            </a:p>
            <a:p>
              <a:pPr marL="171450" indent="-171450">
                <a:buFont typeface="Arial" panose="020B0604020202020204" pitchFamily="34" charset="0"/>
                <a:buChar char="•"/>
              </a:pPr>
              <a:r>
                <a:rPr lang="en-GB" sz="1000" dirty="0"/>
                <a:t>A focus on energy security, including initiatives to ensure 45 percent of Europe’s energy is generated from renewable sources, in line with climate objectives.</a:t>
              </a:r>
            </a:p>
            <a:p>
              <a:pPr marL="171450" indent="-171450">
                <a:buFont typeface="Arial" panose="020B0604020202020204" pitchFamily="34" charset="0"/>
                <a:buChar char="•"/>
              </a:pPr>
              <a:r>
                <a:rPr lang="en-GB" sz="1000" dirty="0"/>
                <a:t>Rising Battery Electric Vehicle (BEV) market.</a:t>
              </a:r>
            </a:p>
          </p:txBody>
        </p:sp>
        <p:sp>
          <p:nvSpPr>
            <p:cNvPr id="29" name="TextBox 28">
              <a:extLst>
                <a:ext uri="{FF2B5EF4-FFF2-40B4-BE49-F238E27FC236}">
                  <a16:creationId xmlns:a16="http://schemas.microsoft.com/office/drawing/2014/main" id="{9699C211-D206-9B9B-5E51-B287F4E6D30E}"/>
                </a:ext>
              </a:extLst>
            </p:cNvPr>
            <p:cNvSpPr txBox="1"/>
            <p:nvPr/>
          </p:nvSpPr>
          <p:spPr>
            <a:xfrm>
              <a:off x="6561539" y="1049259"/>
              <a:ext cx="2066400" cy="169277"/>
            </a:xfrm>
            <a:prstGeom prst="rect">
              <a:avLst/>
            </a:prstGeom>
            <a:solidFill>
              <a:srgbClr val="009BDC"/>
            </a:solidFill>
          </p:spPr>
          <p:txBody>
            <a:bodyPr wrap="square" lIns="0" tIns="0" rIns="0" bIns="0" rtlCol="0">
              <a:spAutoFit/>
            </a:bodyPr>
            <a:lstStyle/>
            <a:p>
              <a:pPr algn="ctr"/>
              <a:r>
                <a:rPr lang="en-GB" sz="1100" b="1" dirty="0">
                  <a:solidFill>
                    <a:srgbClr val="FFFFFF"/>
                  </a:solidFill>
                </a:rPr>
                <a:t>China</a:t>
              </a:r>
            </a:p>
          </p:txBody>
        </p:sp>
        <p:sp>
          <p:nvSpPr>
            <p:cNvPr id="30" name="TextBox 29">
              <a:extLst>
                <a:ext uri="{FF2B5EF4-FFF2-40B4-BE49-F238E27FC236}">
                  <a16:creationId xmlns:a16="http://schemas.microsoft.com/office/drawing/2014/main" id="{BD022C9B-0DE6-589E-A9F3-69A4213F0629}"/>
                </a:ext>
              </a:extLst>
            </p:cNvPr>
            <p:cNvSpPr txBox="1"/>
            <p:nvPr/>
          </p:nvSpPr>
          <p:spPr>
            <a:xfrm>
              <a:off x="6561538" y="1197063"/>
              <a:ext cx="2062025" cy="1457698"/>
            </a:xfrm>
            <a:prstGeom prst="rect">
              <a:avLst/>
            </a:prstGeom>
            <a:solidFill>
              <a:schemeClr val="bg1"/>
            </a:solidFill>
            <a:ln>
              <a:solidFill>
                <a:srgbClr val="009BDC"/>
              </a:solidFill>
            </a:ln>
          </p:spPr>
          <p:txBody>
            <a:bodyPr wrap="square" lIns="36000" tIns="36000" rIns="36000" bIns="36000" rtlCol="0">
              <a:spAutoFit/>
            </a:bodyPr>
            <a:lstStyle/>
            <a:p>
              <a:r>
                <a:rPr lang="en-GB" sz="1000" dirty="0"/>
                <a:t>Reduced copper demand expected due to:</a:t>
              </a:r>
            </a:p>
            <a:p>
              <a:pPr marL="171450" indent="-171450">
                <a:buFont typeface="Arial" panose="020B0604020202020204" pitchFamily="34" charset="0"/>
                <a:buChar char="•"/>
              </a:pPr>
              <a:r>
                <a:rPr lang="en-GB" sz="1000" dirty="0"/>
                <a:t>Slower future economic growth over the next three decades than the previous 20 years. </a:t>
              </a:r>
            </a:p>
            <a:p>
              <a:pPr marL="171450" indent="-171450">
                <a:buFont typeface="Arial" panose="020B0604020202020204" pitchFamily="34" charset="0"/>
                <a:buChar char="•"/>
              </a:pPr>
              <a:r>
                <a:rPr lang="en-GB" sz="1000" dirty="0"/>
                <a:t>Economic growth changing from being investment-led to consumer-led, which is less copper intensive.</a:t>
              </a:r>
            </a:p>
          </p:txBody>
        </p:sp>
        <p:sp>
          <p:nvSpPr>
            <p:cNvPr id="31" name="TextBox 30">
              <a:extLst>
                <a:ext uri="{FF2B5EF4-FFF2-40B4-BE49-F238E27FC236}">
                  <a16:creationId xmlns:a16="http://schemas.microsoft.com/office/drawing/2014/main" id="{EC75BBA8-D91A-0CC3-3188-42537F974040}"/>
                </a:ext>
              </a:extLst>
            </p:cNvPr>
            <p:cNvSpPr txBox="1"/>
            <p:nvPr/>
          </p:nvSpPr>
          <p:spPr>
            <a:xfrm>
              <a:off x="5361963" y="2935705"/>
              <a:ext cx="1764000" cy="169277"/>
            </a:xfrm>
            <a:prstGeom prst="rect">
              <a:avLst/>
            </a:prstGeom>
            <a:solidFill>
              <a:srgbClr val="47A9C5"/>
            </a:solidFill>
          </p:spPr>
          <p:txBody>
            <a:bodyPr wrap="square" lIns="0" tIns="0" rIns="0" bIns="0" rtlCol="0">
              <a:spAutoFit/>
            </a:bodyPr>
            <a:lstStyle/>
            <a:p>
              <a:pPr algn="ctr"/>
              <a:r>
                <a:rPr lang="en-GB" sz="1100" b="1" dirty="0">
                  <a:solidFill>
                    <a:srgbClr val="FFFFFF"/>
                  </a:solidFill>
                </a:rPr>
                <a:t>India</a:t>
              </a:r>
            </a:p>
          </p:txBody>
        </p:sp>
        <p:sp>
          <p:nvSpPr>
            <p:cNvPr id="32" name="TextBox 31">
              <a:extLst>
                <a:ext uri="{FF2B5EF4-FFF2-40B4-BE49-F238E27FC236}">
                  <a16:creationId xmlns:a16="http://schemas.microsoft.com/office/drawing/2014/main" id="{5A8378C9-59A9-3316-D5A5-E89F53903352}"/>
                </a:ext>
              </a:extLst>
            </p:cNvPr>
            <p:cNvSpPr txBox="1"/>
            <p:nvPr/>
          </p:nvSpPr>
          <p:spPr>
            <a:xfrm>
              <a:off x="5361963" y="3096665"/>
              <a:ext cx="1753208" cy="1611586"/>
            </a:xfrm>
            <a:prstGeom prst="rect">
              <a:avLst/>
            </a:prstGeom>
            <a:solidFill>
              <a:schemeClr val="bg1"/>
            </a:solidFill>
            <a:ln>
              <a:solidFill>
                <a:srgbClr val="47A9C5"/>
              </a:solidFill>
            </a:ln>
          </p:spPr>
          <p:txBody>
            <a:bodyPr wrap="square" lIns="36000" tIns="36000" rIns="36000" bIns="36000" rtlCol="0">
              <a:spAutoFit/>
            </a:bodyPr>
            <a:lstStyle/>
            <a:p>
              <a:r>
                <a:rPr lang="en-GB" sz="1000" dirty="0"/>
                <a:t>Continued rise in copper use since 2022 due to:</a:t>
              </a:r>
            </a:p>
            <a:p>
              <a:pPr marL="171450" indent="-171450">
                <a:buFont typeface="Arial" panose="020B0604020202020204" pitchFamily="34" charset="0"/>
                <a:buChar char="•"/>
              </a:pPr>
              <a:r>
                <a:rPr lang="en-GB" sz="1000" dirty="0"/>
                <a:t>Expected tenfold economic growth by 2050 driven by a rapidly expanding and urbanizing population. </a:t>
              </a:r>
            </a:p>
            <a:p>
              <a:pPr marL="171450" indent="-171450">
                <a:buFont typeface="Arial" panose="020B0604020202020204" pitchFamily="34" charset="0"/>
                <a:buChar char="•"/>
              </a:pPr>
              <a:r>
                <a:rPr lang="en-GB" sz="1000" dirty="0"/>
                <a:t>A growing industrial sector and renewable energy infrastructure.</a:t>
              </a:r>
            </a:p>
          </p:txBody>
        </p:sp>
        <p:sp>
          <p:nvSpPr>
            <p:cNvPr id="33" name="TextBox 32">
              <a:extLst>
                <a:ext uri="{FF2B5EF4-FFF2-40B4-BE49-F238E27FC236}">
                  <a16:creationId xmlns:a16="http://schemas.microsoft.com/office/drawing/2014/main" id="{6F0F2891-3B5A-0350-64BE-3F79AB78F2C0}"/>
                </a:ext>
              </a:extLst>
            </p:cNvPr>
            <p:cNvSpPr txBox="1"/>
            <p:nvPr/>
          </p:nvSpPr>
          <p:spPr>
            <a:xfrm>
              <a:off x="7432848" y="4409901"/>
              <a:ext cx="2142000" cy="169277"/>
            </a:xfrm>
            <a:prstGeom prst="rect">
              <a:avLst/>
            </a:prstGeom>
            <a:solidFill>
              <a:srgbClr val="509097"/>
            </a:solidFill>
          </p:spPr>
          <p:txBody>
            <a:bodyPr wrap="square" lIns="0" tIns="0" rIns="0" bIns="0" rtlCol="0">
              <a:spAutoFit/>
            </a:bodyPr>
            <a:lstStyle/>
            <a:p>
              <a:pPr algn="ctr"/>
              <a:r>
                <a:rPr lang="en-GB" sz="1100" b="1" dirty="0">
                  <a:solidFill>
                    <a:srgbClr val="FFFFFF"/>
                  </a:solidFill>
                </a:rPr>
                <a:t>ASEAN</a:t>
              </a:r>
            </a:p>
          </p:txBody>
        </p:sp>
        <p:sp>
          <p:nvSpPr>
            <p:cNvPr id="34" name="TextBox 33">
              <a:extLst>
                <a:ext uri="{FF2B5EF4-FFF2-40B4-BE49-F238E27FC236}">
                  <a16:creationId xmlns:a16="http://schemas.microsoft.com/office/drawing/2014/main" id="{AA738464-F491-11C1-D333-360DCC86BFB2}"/>
                </a:ext>
              </a:extLst>
            </p:cNvPr>
            <p:cNvSpPr txBox="1"/>
            <p:nvPr/>
          </p:nvSpPr>
          <p:spPr>
            <a:xfrm>
              <a:off x="7432848" y="4566465"/>
              <a:ext cx="2138344" cy="1457698"/>
            </a:xfrm>
            <a:prstGeom prst="rect">
              <a:avLst/>
            </a:prstGeom>
            <a:solidFill>
              <a:schemeClr val="bg1"/>
            </a:solidFill>
            <a:ln>
              <a:solidFill>
                <a:srgbClr val="509097"/>
              </a:solidFill>
            </a:ln>
          </p:spPr>
          <p:txBody>
            <a:bodyPr wrap="square" lIns="36000" tIns="36000" rIns="36000" bIns="36000" rtlCol="0">
              <a:spAutoFit/>
            </a:bodyPr>
            <a:lstStyle/>
            <a:p>
              <a:r>
                <a:rPr lang="en-GB" sz="1000" dirty="0"/>
                <a:t>Copper demand expected to increase threefold by 2040 due to:</a:t>
              </a:r>
            </a:p>
            <a:p>
              <a:pPr marL="171450" indent="-171450">
                <a:buFont typeface="Arial" panose="020B0604020202020204" pitchFamily="34" charset="0"/>
                <a:buChar char="•"/>
              </a:pPr>
              <a:r>
                <a:rPr lang="en-GB" sz="1000" dirty="0"/>
                <a:t>Urbanization, population growth and becoming a global manufacturing hub. </a:t>
              </a:r>
            </a:p>
            <a:p>
              <a:pPr marL="171450" indent="-171450">
                <a:buFont typeface="Arial" panose="020B0604020202020204" pitchFamily="34" charset="0"/>
                <a:buChar char="•"/>
              </a:pPr>
              <a:r>
                <a:rPr lang="en-GB" sz="1000" dirty="0"/>
                <a:t>Automotive production representing a significant end use application of copper cable in this region.</a:t>
              </a:r>
            </a:p>
          </p:txBody>
        </p:sp>
        <p:sp>
          <p:nvSpPr>
            <p:cNvPr id="22" name="TextBox 21">
              <a:extLst>
                <a:ext uri="{FF2B5EF4-FFF2-40B4-BE49-F238E27FC236}">
                  <a16:creationId xmlns:a16="http://schemas.microsoft.com/office/drawing/2014/main" id="{2F85EE06-FDC2-EEE2-65E7-7C2A97AA50D4}"/>
                </a:ext>
              </a:extLst>
            </p:cNvPr>
            <p:cNvSpPr txBox="1"/>
            <p:nvPr/>
          </p:nvSpPr>
          <p:spPr>
            <a:xfrm>
              <a:off x="9204835" y="2319669"/>
              <a:ext cx="2030400" cy="1765474"/>
            </a:xfrm>
            <a:prstGeom prst="rect">
              <a:avLst/>
            </a:prstGeom>
            <a:solidFill>
              <a:schemeClr val="bg1"/>
            </a:solidFill>
            <a:ln>
              <a:solidFill>
                <a:srgbClr val="4A4A4A"/>
              </a:solidFill>
            </a:ln>
          </p:spPr>
          <p:txBody>
            <a:bodyPr wrap="square" lIns="36000" tIns="36000" rIns="36000" bIns="36000" rtlCol="0">
              <a:spAutoFit/>
            </a:bodyPr>
            <a:lstStyle/>
            <a:p>
              <a:r>
                <a:rPr lang="en-GB" sz="1000" dirty="0"/>
                <a:t>Copper use could decline due to:</a:t>
              </a:r>
            </a:p>
            <a:p>
              <a:pPr marL="171450" indent="-171450">
                <a:buFont typeface="Arial" panose="020B0604020202020204" pitchFamily="34" charset="0"/>
                <a:buChar char="•"/>
              </a:pPr>
              <a:r>
                <a:rPr lang="en-GB" sz="1000" dirty="0"/>
                <a:t>Changing demographics resulting in lower consumer demand. </a:t>
              </a:r>
            </a:p>
            <a:p>
              <a:endParaRPr lang="en-GB" sz="1000" dirty="0"/>
            </a:p>
            <a:p>
              <a:r>
                <a:rPr lang="en-GB" sz="1000" dirty="0"/>
                <a:t>However, demand is expected to increase due to:</a:t>
              </a:r>
            </a:p>
            <a:p>
              <a:pPr marL="171450" indent="-171450">
                <a:buFont typeface="Arial" panose="020B0604020202020204" pitchFamily="34" charset="0"/>
                <a:buChar char="•"/>
              </a:pPr>
              <a:r>
                <a:rPr lang="en-GB" sz="1000" dirty="0"/>
                <a:t>Floating onshore wind becoming a key renewable energy asset and growth market.</a:t>
              </a:r>
            </a:p>
          </p:txBody>
        </p:sp>
        <p:sp>
          <p:nvSpPr>
            <p:cNvPr id="12" name="TextBox 11">
              <a:extLst>
                <a:ext uri="{FF2B5EF4-FFF2-40B4-BE49-F238E27FC236}">
                  <a16:creationId xmlns:a16="http://schemas.microsoft.com/office/drawing/2014/main" id="{D212579E-3B3E-8F05-F10A-78A189C25991}"/>
                </a:ext>
              </a:extLst>
            </p:cNvPr>
            <p:cNvSpPr txBox="1"/>
            <p:nvPr/>
          </p:nvSpPr>
          <p:spPr>
            <a:xfrm>
              <a:off x="361884" y="2474932"/>
              <a:ext cx="1461287" cy="1149921"/>
            </a:xfrm>
            <a:prstGeom prst="rect">
              <a:avLst/>
            </a:prstGeom>
            <a:noFill/>
            <a:ln>
              <a:solidFill>
                <a:srgbClr val="00519E"/>
              </a:solidFill>
            </a:ln>
          </p:spPr>
          <p:txBody>
            <a:bodyPr wrap="square" lIns="36000" tIns="36000" rIns="36000" bIns="36000" rtlCol="0">
              <a:spAutoFit/>
            </a:bodyPr>
            <a:lstStyle/>
            <a:p>
              <a:r>
                <a:rPr lang="en-GB" sz="1000" dirty="0"/>
                <a:t>Long-term copper demand to increase due to:</a:t>
              </a:r>
            </a:p>
            <a:p>
              <a:pPr marL="171450" indent="-171450">
                <a:buFont typeface="Arial" panose="020B0604020202020204" pitchFamily="34" charset="0"/>
                <a:buChar char="•"/>
              </a:pPr>
              <a:r>
                <a:rPr lang="en-GB" sz="1000" dirty="0"/>
                <a:t>Reshoring and expansion of domestic manufacturing. </a:t>
              </a:r>
            </a:p>
          </p:txBody>
        </p:sp>
      </p:grpSp>
      <p:sp>
        <p:nvSpPr>
          <p:cNvPr id="66" name="Footer Placeholder 4">
            <a:extLst>
              <a:ext uri="{FF2B5EF4-FFF2-40B4-BE49-F238E27FC236}">
                <a16:creationId xmlns:a16="http://schemas.microsoft.com/office/drawing/2014/main" id="{838DFE5A-EB60-71C1-BBBB-F12A9765E929}"/>
              </a:ext>
            </a:extLst>
          </p:cNvPr>
          <p:cNvSpPr txBox="1">
            <a:spLocks/>
          </p:cNvSpPr>
          <p:nvPr/>
        </p:nvSpPr>
        <p:spPr>
          <a:xfrm>
            <a:off x="10580000" y="6358096"/>
            <a:ext cx="1379031" cy="142592"/>
          </a:xfrm>
          <a:prstGeom prst="rect">
            <a:avLst/>
          </a:prstGeom>
        </p:spPr>
        <p:txBody>
          <a:bodyPr vert="horz" lIns="0" tIns="0" rIns="0" bIns="0" rtlCol="0" anchor="b" anchorCtr="0"/>
          <a:lstStyle>
            <a:defPPr>
              <a:defRPr lang="en-US"/>
            </a:defPPr>
            <a:lvl1pPr marL="0" algn="l" defTabSz="914400" rtl="0" eaLnBrk="1" latinLnBrk="0" hangingPunct="1">
              <a:defRPr sz="700" kern="1200">
                <a:solidFill>
                  <a:srgbClr val="6269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Source: CRU</a:t>
            </a:r>
            <a:endParaRPr lang="en-US" sz="900" dirty="0"/>
          </a:p>
        </p:txBody>
      </p:sp>
      <p:sp>
        <p:nvSpPr>
          <p:cNvPr id="4" name="Footer Placeholder 4">
            <a:extLst>
              <a:ext uri="{FF2B5EF4-FFF2-40B4-BE49-F238E27FC236}">
                <a16:creationId xmlns:a16="http://schemas.microsoft.com/office/drawing/2014/main" id="{D1AADEF4-833A-EBAA-2780-AC9D91D9AB70}"/>
              </a:ext>
            </a:extLst>
          </p:cNvPr>
          <p:cNvSpPr>
            <a:spLocks noGrp="1"/>
          </p:cNvSpPr>
          <p:nvPr>
            <p:ph type="ftr" sz="quarter" idx="19"/>
          </p:nvPr>
        </p:nvSpPr>
        <p:spPr>
          <a:xfrm>
            <a:off x="1361663" y="6470400"/>
            <a:ext cx="8100000" cy="180000"/>
          </a:xfrm>
        </p:spPr>
        <p:txBody>
          <a:bodyPr/>
          <a:lstStyle/>
          <a:p>
            <a:r>
              <a:rPr lang="en-GB" sz="900" dirty="0"/>
              <a:t>International Copper Association Panel Discussion – Future Market Share</a:t>
            </a:r>
            <a:endParaRPr lang="en-US" sz="900" dirty="0"/>
          </a:p>
        </p:txBody>
      </p:sp>
    </p:spTree>
    <p:extLst>
      <p:ext uri="{BB962C8B-B14F-4D97-AF65-F5344CB8AC3E}">
        <p14:creationId xmlns:p14="http://schemas.microsoft.com/office/powerpoint/2010/main" val="266031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DB5DD8B-40D1-8BC3-3DE1-2CAA9A748C5B}"/>
              </a:ext>
            </a:extLst>
          </p:cNvPr>
          <p:cNvSpPr>
            <a:spLocks noGrp="1"/>
          </p:cNvSpPr>
          <p:nvPr>
            <p:ph type="sldNum" sz="quarter" idx="20"/>
          </p:nvPr>
        </p:nvSpPr>
        <p:spPr>
          <a:xfrm>
            <a:off x="11609528" y="6363517"/>
            <a:ext cx="266400" cy="180000"/>
          </a:xfrm>
        </p:spPr>
        <p:txBody>
          <a:bodyPr/>
          <a:lstStyle/>
          <a:p>
            <a:fld id="{23AA811B-2EBD-4900-905E-5BE206449611}" type="slidenum">
              <a:rPr lang="en-US" sz="900" smtClean="0"/>
              <a:pPr/>
              <a:t>4</a:t>
            </a:fld>
            <a:endParaRPr lang="en-US" sz="900" dirty="0"/>
          </a:p>
        </p:txBody>
      </p:sp>
      <p:sp>
        <p:nvSpPr>
          <p:cNvPr id="12" name="Title 1">
            <a:extLst>
              <a:ext uri="{FF2B5EF4-FFF2-40B4-BE49-F238E27FC236}">
                <a16:creationId xmlns:a16="http://schemas.microsoft.com/office/drawing/2014/main" id="{9227DA1A-7FC5-C940-FD30-B115BEF36643}"/>
              </a:ext>
            </a:extLst>
          </p:cNvPr>
          <p:cNvSpPr>
            <a:spLocks noGrp="1"/>
          </p:cNvSpPr>
          <p:nvPr>
            <p:ph type="title"/>
          </p:nvPr>
        </p:nvSpPr>
        <p:spPr>
          <a:xfrm>
            <a:off x="360363" y="247232"/>
            <a:ext cx="11831637" cy="1073150"/>
          </a:xfrm>
        </p:spPr>
        <p:txBody>
          <a:bodyPr/>
          <a:lstStyle/>
          <a:p>
            <a:r>
              <a:rPr lang="en-GB" b="1" dirty="0">
                <a:latin typeface="Arial" panose="020B0604020202020204" pitchFamily="34" charset="0"/>
                <a:cs typeface="Arial" panose="020B0604020202020204" pitchFamily="34" charset="0"/>
              </a:rPr>
              <a:t>Wire and cable copper demand forecast to be driven by the Green Energy Transition (GET)</a:t>
            </a:r>
          </a:p>
        </p:txBody>
      </p:sp>
      <p:sp>
        <p:nvSpPr>
          <p:cNvPr id="9" name="TextBox 8">
            <a:extLst>
              <a:ext uri="{FF2B5EF4-FFF2-40B4-BE49-F238E27FC236}">
                <a16:creationId xmlns:a16="http://schemas.microsoft.com/office/drawing/2014/main" id="{80DDF232-9178-0621-3BC2-821B05F0B3A4}"/>
              </a:ext>
            </a:extLst>
          </p:cNvPr>
          <p:cNvSpPr txBox="1"/>
          <p:nvPr/>
        </p:nvSpPr>
        <p:spPr>
          <a:xfrm>
            <a:off x="450174" y="1370264"/>
            <a:ext cx="4336707" cy="4924425"/>
          </a:xfrm>
          <a:prstGeom prst="rect">
            <a:avLst/>
          </a:prstGeom>
          <a:noFill/>
        </p:spPr>
        <p:txBody>
          <a:bodyPr wrap="square">
            <a:spAutoFit/>
          </a:bodyPr>
          <a:lstStyle/>
          <a:p>
            <a:pPr marL="299085" marR="5715" indent="-287020">
              <a:lnSpc>
                <a:spcPct val="100000"/>
              </a:lnSpc>
              <a:spcBef>
                <a:spcPts val="600"/>
              </a:spcBef>
              <a:buChar char="•"/>
              <a:tabLst>
                <a:tab pos="299085" algn="l"/>
                <a:tab pos="301625" algn="l"/>
              </a:tabLst>
            </a:pPr>
            <a:r>
              <a:rPr lang="en-GB" sz="1400" dirty="0">
                <a:solidFill>
                  <a:srgbClr val="626971"/>
                </a:solidFill>
                <a:latin typeface="Arial" panose="020B0604020202020204" pitchFamily="34" charset="0"/>
                <a:cs typeface="Arial" panose="020B0604020202020204" pitchFamily="34" charset="0"/>
              </a:rPr>
              <a:t>The green energy transition in China, Europe and North America is expected to increase total copper demand, offsetting the slow-down in growth from traditional demand.</a:t>
            </a:r>
          </a:p>
          <a:p>
            <a:pPr marL="299085" marR="5715" indent="-287020">
              <a:lnSpc>
                <a:spcPct val="100000"/>
              </a:lnSpc>
              <a:spcBef>
                <a:spcPts val="600"/>
              </a:spcBef>
              <a:buChar char="•"/>
              <a:tabLst>
                <a:tab pos="299085" algn="l"/>
                <a:tab pos="301625" algn="l"/>
              </a:tabLst>
            </a:pPr>
            <a:r>
              <a:rPr lang="en-GB" sz="1400" dirty="0">
                <a:solidFill>
                  <a:srgbClr val="626971"/>
                </a:solidFill>
                <a:latin typeface="Arial" panose="020B0604020202020204" pitchFamily="34" charset="0"/>
                <a:cs typeface="Arial" panose="020B0604020202020204" pitchFamily="34" charset="0"/>
              </a:rPr>
              <a:t>	As renewable energy systems are more copper intensive, CRU research estimates that renewable energy could contribute up to 5.6 million tonnes (Mt) to total copper demand from 2020 </a:t>
            </a:r>
            <a:r>
              <a:rPr lang="en-US" sz="1400" dirty="0">
                <a:solidFill>
                  <a:srgbClr val="626971"/>
                </a:solidFill>
                <a:latin typeface="Arial" panose="020B0604020202020204" pitchFamily="34" charset="0"/>
                <a:cs typeface="Arial" panose="020B0604020202020204" pitchFamily="34" charset="0"/>
              </a:rPr>
              <a:t>–</a:t>
            </a:r>
            <a:r>
              <a:rPr lang="en-GB" sz="1400" dirty="0">
                <a:solidFill>
                  <a:srgbClr val="626971"/>
                </a:solidFill>
                <a:latin typeface="Arial" panose="020B0604020202020204" pitchFamily="34" charset="0"/>
                <a:cs typeface="Arial" panose="020B0604020202020204" pitchFamily="34" charset="0"/>
              </a:rPr>
              <a:t> 2040.</a:t>
            </a:r>
          </a:p>
          <a:p>
            <a:pPr marL="299085" marR="5715" indent="-287020">
              <a:lnSpc>
                <a:spcPct val="100000"/>
              </a:lnSpc>
              <a:spcBef>
                <a:spcPts val="600"/>
              </a:spcBef>
              <a:buChar char="•"/>
              <a:tabLst>
                <a:tab pos="299085" algn="l"/>
                <a:tab pos="301625" algn="l"/>
              </a:tabLst>
            </a:pPr>
            <a:r>
              <a:rPr lang="en-GB" sz="1400" dirty="0">
                <a:solidFill>
                  <a:srgbClr val="626971"/>
                </a:solidFill>
                <a:latin typeface="Arial" panose="020B0604020202020204" pitchFamily="34" charset="0"/>
                <a:cs typeface="Arial" panose="020B0604020202020204" pitchFamily="34" charset="0"/>
              </a:rPr>
              <a:t>Overall wire and cable demand from the green energy transition is expected to increase from 0.8 Mt to 6.7 Mt between 2020 </a:t>
            </a:r>
            <a:r>
              <a:rPr lang="en-US" sz="1400" dirty="0">
                <a:solidFill>
                  <a:srgbClr val="626971"/>
                </a:solidFill>
                <a:latin typeface="Arial" panose="020B0604020202020204" pitchFamily="34" charset="0"/>
                <a:cs typeface="Arial" panose="020B0604020202020204" pitchFamily="34" charset="0"/>
              </a:rPr>
              <a:t>–</a:t>
            </a:r>
            <a:r>
              <a:rPr lang="en-GB" sz="1400" dirty="0">
                <a:solidFill>
                  <a:srgbClr val="626971"/>
                </a:solidFill>
                <a:latin typeface="Arial" panose="020B0604020202020204" pitchFamily="34" charset="0"/>
                <a:cs typeface="Arial" panose="020B0604020202020204" pitchFamily="34" charset="0"/>
              </a:rPr>
              <a:t> 2040 at a compound annual growth rate (CAGR) of 11 percent.</a:t>
            </a:r>
          </a:p>
          <a:p>
            <a:pPr marL="299085" marR="6985" indent="-287020">
              <a:lnSpc>
                <a:spcPct val="100000"/>
              </a:lnSpc>
              <a:spcBef>
                <a:spcPts val="600"/>
              </a:spcBef>
              <a:buChar char="•"/>
              <a:tabLst>
                <a:tab pos="299085" algn="l"/>
                <a:tab pos="301625" algn="l"/>
              </a:tabLst>
            </a:pPr>
            <a:r>
              <a:rPr lang="en-GB" sz="1400" dirty="0">
                <a:solidFill>
                  <a:srgbClr val="626971"/>
                </a:solidFill>
                <a:latin typeface="Arial" panose="020B0604020202020204" pitchFamily="34" charset="0"/>
                <a:cs typeface="Arial" panose="020B0604020202020204" pitchFamily="34" charset="0"/>
              </a:rPr>
              <a:t>	Sales of copper-intensive Electric Vehicles (EVs) are expected to reach 70 million by 2040, with 85 percent of total sales coming from New Energy Vehicles (NEVs).</a:t>
            </a:r>
          </a:p>
          <a:p>
            <a:pPr marL="299085" marR="6985" indent="-287020">
              <a:lnSpc>
                <a:spcPct val="100000"/>
              </a:lnSpc>
              <a:spcBef>
                <a:spcPts val="600"/>
              </a:spcBef>
              <a:buChar char="•"/>
              <a:tabLst>
                <a:tab pos="299085" algn="l"/>
                <a:tab pos="301625" algn="l"/>
              </a:tabLst>
            </a:pPr>
            <a:r>
              <a:rPr lang="en-GB" sz="1400" dirty="0">
                <a:solidFill>
                  <a:srgbClr val="626971"/>
                </a:solidFill>
                <a:latin typeface="Arial" panose="020B0604020202020204" pitchFamily="34" charset="0"/>
                <a:cs typeface="Arial" panose="020B0604020202020204" pitchFamily="34" charset="0"/>
              </a:rPr>
              <a:t>However, technological developments in the automotive industry is forecast to translate into decreasing copper intensity for EVs.</a:t>
            </a:r>
          </a:p>
        </p:txBody>
      </p:sp>
      <p:sp>
        <p:nvSpPr>
          <p:cNvPr id="10" name="Footer Placeholder 4">
            <a:extLst>
              <a:ext uri="{FF2B5EF4-FFF2-40B4-BE49-F238E27FC236}">
                <a16:creationId xmlns:a16="http://schemas.microsoft.com/office/drawing/2014/main" id="{6817952C-2646-C575-6430-6885ED4B76A5}"/>
              </a:ext>
            </a:extLst>
          </p:cNvPr>
          <p:cNvSpPr txBox="1">
            <a:spLocks/>
          </p:cNvSpPr>
          <p:nvPr/>
        </p:nvSpPr>
        <p:spPr>
          <a:xfrm>
            <a:off x="10062621" y="6382306"/>
            <a:ext cx="1379031" cy="142592"/>
          </a:xfrm>
          <a:prstGeom prst="rect">
            <a:avLst/>
          </a:prstGeom>
        </p:spPr>
        <p:txBody>
          <a:bodyPr vert="horz" lIns="0" tIns="0" rIns="0" bIns="0" rtlCol="0" anchor="b" anchorCtr="0"/>
          <a:lstStyle>
            <a:defPPr>
              <a:defRPr lang="en-US"/>
            </a:defPPr>
            <a:lvl1pPr marL="0" algn="l" defTabSz="914400" rtl="0" eaLnBrk="1" latinLnBrk="0" hangingPunct="1">
              <a:defRPr sz="700" kern="1200">
                <a:solidFill>
                  <a:srgbClr val="6269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Source: CRU</a:t>
            </a:r>
            <a:endParaRPr lang="en-US" sz="900" dirty="0"/>
          </a:p>
        </p:txBody>
      </p:sp>
      <p:sp>
        <p:nvSpPr>
          <p:cNvPr id="3" name="Rectangle 2">
            <a:extLst>
              <a:ext uri="{FF2B5EF4-FFF2-40B4-BE49-F238E27FC236}">
                <a16:creationId xmlns:a16="http://schemas.microsoft.com/office/drawing/2014/main" id="{E1277A0E-0F15-4B9C-7853-79BF44FE30CF}"/>
              </a:ext>
            </a:extLst>
          </p:cNvPr>
          <p:cNvSpPr/>
          <p:nvPr/>
        </p:nvSpPr>
        <p:spPr>
          <a:xfrm>
            <a:off x="6096000" y="1320382"/>
            <a:ext cx="4987895" cy="286214"/>
          </a:xfrm>
          <a:prstGeom prst="rect">
            <a:avLst/>
          </a:prstGeom>
          <a:solidFill>
            <a:srgbClr val="509097"/>
          </a:solidFill>
          <a:ln w="12700" cap="flat" cmpd="sng" algn="ctr">
            <a:noFill/>
            <a:prstDash val="solid"/>
            <a:miter lim="800000"/>
          </a:ln>
          <a:effectLst/>
        </p:spPr>
        <p:txBody>
          <a:bodyPr lIns="216000" tIns="72000" rIns="216000" bIns="72000" rtlCol="0" anchor="ctr"/>
          <a:lstStyle/>
          <a:p>
            <a:pPr marL="12700">
              <a:lnSpc>
                <a:spcPct val="100000"/>
              </a:lnSpc>
              <a:spcBef>
                <a:spcPts val="105"/>
              </a:spcBef>
            </a:pPr>
            <a:r>
              <a:rPr lang="en-GB" sz="1200" b="1" dirty="0">
                <a:solidFill>
                  <a:srgbClr val="FFFFFF"/>
                </a:solidFill>
                <a:latin typeface="Arial"/>
                <a:cs typeface="Arial"/>
              </a:rPr>
              <a:t>Wire and cable global</a:t>
            </a:r>
            <a:r>
              <a:rPr lang="en-GB" sz="1200" b="1" spc="-40" dirty="0">
                <a:solidFill>
                  <a:srgbClr val="FFFFFF"/>
                </a:solidFill>
                <a:latin typeface="Arial"/>
                <a:cs typeface="Arial"/>
              </a:rPr>
              <a:t> </a:t>
            </a:r>
            <a:r>
              <a:rPr lang="en-GB" sz="1200" b="1" dirty="0">
                <a:solidFill>
                  <a:srgbClr val="FFFFFF"/>
                </a:solidFill>
                <a:latin typeface="Arial"/>
                <a:cs typeface="Arial"/>
              </a:rPr>
              <a:t>GET</a:t>
            </a:r>
            <a:r>
              <a:rPr lang="en-GB" sz="1200" b="1" spc="-25" dirty="0">
                <a:solidFill>
                  <a:srgbClr val="FFFFFF"/>
                </a:solidFill>
                <a:latin typeface="Arial"/>
                <a:cs typeface="Arial"/>
              </a:rPr>
              <a:t> </a:t>
            </a:r>
            <a:r>
              <a:rPr lang="en-GB" sz="1200" b="1" dirty="0">
                <a:solidFill>
                  <a:srgbClr val="FFFFFF"/>
                </a:solidFill>
                <a:latin typeface="Arial"/>
                <a:cs typeface="Arial"/>
              </a:rPr>
              <a:t>vs</a:t>
            </a:r>
            <a:r>
              <a:rPr lang="en-GB" sz="1200" b="1" spc="5" dirty="0">
                <a:solidFill>
                  <a:srgbClr val="FFFFFF"/>
                </a:solidFill>
                <a:latin typeface="Arial"/>
                <a:cs typeface="Arial"/>
              </a:rPr>
              <a:t> </a:t>
            </a:r>
            <a:r>
              <a:rPr lang="en-GB" sz="1200" b="1" spc="-10" dirty="0">
                <a:solidFill>
                  <a:srgbClr val="FFFFFF"/>
                </a:solidFill>
                <a:latin typeface="Arial"/>
                <a:cs typeface="Arial"/>
              </a:rPr>
              <a:t>traditional </a:t>
            </a:r>
            <a:r>
              <a:rPr lang="en-GB" sz="1200" b="1" dirty="0">
                <a:solidFill>
                  <a:srgbClr val="FFFFFF"/>
                </a:solidFill>
                <a:latin typeface="Arial"/>
                <a:cs typeface="Arial"/>
              </a:rPr>
              <a:t>demand</a:t>
            </a:r>
            <a:r>
              <a:rPr lang="en-GB" sz="1200" b="1" spc="-40" dirty="0">
                <a:solidFill>
                  <a:srgbClr val="FFFFFF"/>
                </a:solidFill>
                <a:latin typeface="Arial"/>
                <a:cs typeface="Arial"/>
              </a:rPr>
              <a:t> </a:t>
            </a:r>
            <a:r>
              <a:rPr lang="en-GB" sz="1200" b="1" spc="-10" dirty="0">
                <a:solidFill>
                  <a:srgbClr val="FFFFFF"/>
                </a:solidFill>
                <a:latin typeface="Arial"/>
                <a:cs typeface="Arial"/>
              </a:rPr>
              <a:t>2020-</a:t>
            </a:r>
            <a:r>
              <a:rPr lang="en-GB" sz="1200" b="1" dirty="0">
                <a:solidFill>
                  <a:srgbClr val="FFFFFF"/>
                </a:solidFill>
                <a:latin typeface="Arial"/>
                <a:cs typeface="Arial"/>
              </a:rPr>
              <a:t>2040,</a:t>
            </a:r>
            <a:r>
              <a:rPr lang="en-GB" sz="1200" b="1" spc="-10" dirty="0">
                <a:solidFill>
                  <a:srgbClr val="FFFFFF"/>
                </a:solidFill>
                <a:latin typeface="Arial"/>
                <a:cs typeface="Arial"/>
              </a:rPr>
              <a:t> </a:t>
            </a:r>
            <a:r>
              <a:rPr lang="en-GB" sz="1200" b="1" spc="-25" dirty="0">
                <a:solidFill>
                  <a:srgbClr val="FFFFFF"/>
                </a:solidFill>
                <a:latin typeface="Arial"/>
                <a:cs typeface="Arial"/>
              </a:rPr>
              <a:t>kt</a:t>
            </a:r>
            <a:endParaRPr lang="en-GB" sz="1200" dirty="0">
              <a:latin typeface="Arial"/>
              <a:cs typeface="Arial"/>
            </a:endParaRPr>
          </a:p>
        </p:txBody>
      </p:sp>
      <p:pic>
        <p:nvPicPr>
          <p:cNvPr id="8" name="Picture 7" descr="A diagram of energy consumption&#10;&#10;Description automatically generated with medium confidence">
            <a:extLst>
              <a:ext uri="{FF2B5EF4-FFF2-40B4-BE49-F238E27FC236}">
                <a16:creationId xmlns:a16="http://schemas.microsoft.com/office/drawing/2014/main" id="{057B31F9-928D-0315-34CF-522AB77294B6}"/>
              </a:ext>
            </a:extLst>
          </p:cNvPr>
          <p:cNvPicPr>
            <a:picLocks noChangeAspect="1"/>
          </p:cNvPicPr>
          <p:nvPr/>
        </p:nvPicPr>
        <p:blipFill rotWithShape="1">
          <a:blip r:embed="rId2">
            <a:extLst>
              <a:ext uri="{28A0092B-C50C-407E-A947-70E740481C1C}">
                <a14:useLocalDpi xmlns:a14="http://schemas.microsoft.com/office/drawing/2010/main" val="0"/>
              </a:ext>
            </a:extLst>
          </a:blip>
          <a:srcRect l="1453" r="19797"/>
          <a:stretch/>
        </p:blipFill>
        <p:spPr>
          <a:xfrm>
            <a:off x="5027194" y="1639722"/>
            <a:ext cx="7001528" cy="4645402"/>
          </a:xfrm>
          <a:prstGeom prst="rect">
            <a:avLst/>
          </a:prstGeom>
        </p:spPr>
      </p:pic>
      <p:sp>
        <p:nvSpPr>
          <p:cNvPr id="2" name="Footer Placeholder 4">
            <a:extLst>
              <a:ext uri="{FF2B5EF4-FFF2-40B4-BE49-F238E27FC236}">
                <a16:creationId xmlns:a16="http://schemas.microsoft.com/office/drawing/2014/main" id="{4B911438-B6BA-A3BD-38DC-6D0FEA579C43}"/>
              </a:ext>
            </a:extLst>
          </p:cNvPr>
          <p:cNvSpPr>
            <a:spLocks noGrp="1"/>
          </p:cNvSpPr>
          <p:nvPr>
            <p:ph type="ftr" sz="quarter" idx="19"/>
          </p:nvPr>
        </p:nvSpPr>
        <p:spPr>
          <a:xfrm>
            <a:off x="1209263" y="6318000"/>
            <a:ext cx="8100000" cy="180000"/>
          </a:xfrm>
        </p:spPr>
        <p:txBody>
          <a:bodyPr/>
          <a:lstStyle/>
          <a:p>
            <a:r>
              <a:rPr lang="en-GB" sz="900" dirty="0"/>
              <a:t>International Copper Association Panel Discussion – Future Market Share</a:t>
            </a:r>
            <a:endParaRPr lang="en-US" sz="900" dirty="0"/>
          </a:p>
        </p:txBody>
      </p:sp>
    </p:spTree>
    <p:extLst>
      <p:ext uri="{BB962C8B-B14F-4D97-AF65-F5344CB8AC3E}">
        <p14:creationId xmlns:p14="http://schemas.microsoft.com/office/powerpoint/2010/main" val="2743923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DB5DD8B-40D1-8BC3-3DE1-2CAA9A748C5B}"/>
              </a:ext>
            </a:extLst>
          </p:cNvPr>
          <p:cNvSpPr>
            <a:spLocks noGrp="1"/>
          </p:cNvSpPr>
          <p:nvPr>
            <p:ph type="sldNum" sz="quarter" idx="20"/>
          </p:nvPr>
        </p:nvSpPr>
        <p:spPr>
          <a:xfrm>
            <a:off x="11566800" y="6352184"/>
            <a:ext cx="266400" cy="180000"/>
          </a:xfrm>
        </p:spPr>
        <p:txBody>
          <a:bodyPr/>
          <a:lstStyle/>
          <a:p>
            <a:fld id="{23AA811B-2EBD-4900-905E-5BE206449611}" type="slidenum">
              <a:rPr lang="en-US" sz="900" smtClean="0"/>
              <a:pPr/>
              <a:t>5</a:t>
            </a:fld>
            <a:endParaRPr lang="en-US" sz="900" dirty="0"/>
          </a:p>
        </p:txBody>
      </p:sp>
      <p:sp>
        <p:nvSpPr>
          <p:cNvPr id="12" name="Title 1">
            <a:extLst>
              <a:ext uri="{FF2B5EF4-FFF2-40B4-BE49-F238E27FC236}">
                <a16:creationId xmlns:a16="http://schemas.microsoft.com/office/drawing/2014/main" id="{9227DA1A-7FC5-C940-FD30-B115BEF36643}"/>
              </a:ext>
            </a:extLst>
          </p:cNvPr>
          <p:cNvSpPr>
            <a:spLocks noGrp="1"/>
          </p:cNvSpPr>
          <p:nvPr>
            <p:ph type="title"/>
          </p:nvPr>
        </p:nvSpPr>
        <p:spPr>
          <a:xfrm>
            <a:off x="360362" y="360363"/>
            <a:ext cx="11831637" cy="1073150"/>
          </a:xfrm>
        </p:spPr>
        <p:txBody>
          <a:bodyPr/>
          <a:lstStyle/>
          <a:p>
            <a:r>
              <a:rPr lang="en-GB" b="1" dirty="0">
                <a:latin typeface="Arial" panose="020B0604020202020204" pitchFamily="34" charset="0"/>
                <a:cs typeface="Arial" panose="020B0604020202020204" pitchFamily="34" charset="0"/>
              </a:rPr>
              <a:t>Driven mainly by energy infrastructure, wire rod copper demand is forecast to be over 25 Mt by 2040</a:t>
            </a:r>
          </a:p>
        </p:txBody>
      </p:sp>
      <p:sp>
        <p:nvSpPr>
          <p:cNvPr id="9" name="TextBox 8">
            <a:extLst>
              <a:ext uri="{FF2B5EF4-FFF2-40B4-BE49-F238E27FC236}">
                <a16:creationId xmlns:a16="http://schemas.microsoft.com/office/drawing/2014/main" id="{80DDF232-9178-0621-3BC2-821B05F0B3A4}"/>
              </a:ext>
            </a:extLst>
          </p:cNvPr>
          <p:cNvSpPr txBox="1"/>
          <p:nvPr/>
        </p:nvSpPr>
        <p:spPr>
          <a:xfrm>
            <a:off x="222191" y="2023653"/>
            <a:ext cx="5144567" cy="3416320"/>
          </a:xfrm>
          <a:prstGeom prst="rect">
            <a:avLst/>
          </a:prstGeom>
          <a:noFill/>
        </p:spPr>
        <p:txBody>
          <a:bodyPr wrap="square">
            <a:spAutoFit/>
          </a:bodyPr>
          <a:lstStyle/>
          <a:p>
            <a:pPr marL="299085" marR="5080" indent="-287020">
              <a:spcBef>
                <a:spcPts val="600"/>
              </a:spcBef>
              <a:buChar char="•"/>
            </a:pPr>
            <a:r>
              <a:rPr lang="en-GB" sz="1400" dirty="0">
                <a:solidFill>
                  <a:srgbClr val="626971"/>
                </a:solidFill>
                <a:latin typeface="Arial" panose="020B0604020202020204" pitchFamily="34" charset="0"/>
                <a:cs typeface="Arial" panose="020B0604020202020204" pitchFamily="34" charset="0"/>
              </a:rPr>
              <a:t>As the most important portion of copper demand in the long-term, the wire rod segment is projected to </a:t>
            </a:r>
            <a:r>
              <a:rPr lang="en-GB" sz="1400" b="1" dirty="0">
                <a:solidFill>
                  <a:srgbClr val="626971"/>
                </a:solidFill>
                <a:latin typeface="Arial" panose="020B0604020202020204" pitchFamily="34" charset="0"/>
                <a:cs typeface="Arial" panose="020B0604020202020204" pitchFamily="34" charset="0"/>
              </a:rPr>
              <a:t>remain at 60 </a:t>
            </a:r>
            <a:r>
              <a:rPr lang="en-US" sz="1400" b="1" dirty="0">
                <a:solidFill>
                  <a:srgbClr val="626971"/>
                </a:solidFill>
                <a:latin typeface="Arial" panose="020B0604020202020204" pitchFamily="34" charset="0"/>
                <a:cs typeface="Arial" panose="020B0604020202020204" pitchFamily="34" charset="0"/>
              </a:rPr>
              <a:t>–</a:t>
            </a:r>
            <a:r>
              <a:rPr lang="en-GB" sz="1400" b="1" dirty="0">
                <a:solidFill>
                  <a:srgbClr val="626971"/>
                </a:solidFill>
                <a:latin typeface="Arial" panose="020B0604020202020204" pitchFamily="34" charset="0"/>
                <a:cs typeface="Arial" panose="020B0604020202020204" pitchFamily="34" charset="0"/>
              </a:rPr>
              <a:t> 62 percent of total copper demand.</a:t>
            </a:r>
            <a:endParaRPr lang="en-GB" sz="1400" dirty="0">
              <a:solidFill>
                <a:srgbClr val="626971"/>
              </a:solidFill>
              <a:latin typeface="Arial" panose="020B0604020202020204" pitchFamily="34" charset="0"/>
              <a:cs typeface="Arial" panose="020B0604020202020204" pitchFamily="34" charset="0"/>
            </a:endParaRPr>
          </a:p>
          <a:p>
            <a:pPr marL="299085" marR="5080" indent="-287020">
              <a:spcBef>
                <a:spcPts val="600"/>
              </a:spcBef>
              <a:buFontTx/>
              <a:buChar char="•"/>
            </a:pPr>
            <a:r>
              <a:rPr lang="en-GB" sz="1400" dirty="0">
                <a:solidFill>
                  <a:srgbClr val="626971"/>
                </a:solidFill>
                <a:latin typeface="Arial" panose="020B0604020202020204" pitchFamily="34" charset="0"/>
                <a:cs typeface="Arial" panose="020B0604020202020204" pitchFamily="34" charset="0"/>
              </a:rPr>
              <a:t>Research conducted by CRU states that wire rod demand is forecast to increase at a CAGR of 1.8 percent, in line with total copper demand. </a:t>
            </a:r>
            <a:r>
              <a:rPr lang="en-GB" sz="1400" b="1" dirty="0">
                <a:solidFill>
                  <a:srgbClr val="626971"/>
                </a:solidFill>
                <a:latin typeface="Arial" panose="020B0604020202020204" pitchFamily="34" charset="0"/>
                <a:cs typeface="Arial" panose="020B0604020202020204" pitchFamily="34" charset="0"/>
              </a:rPr>
              <a:t>Total wire rod tonnage could increase by approximately 7.5 Mt globally.</a:t>
            </a:r>
          </a:p>
          <a:p>
            <a:pPr marL="299085" marR="5080" indent="-287020">
              <a:lnSpc>
                <a:spcPct val="100000"/>
              </a:lnSpc>
              <a:spcBef>
                <a:spcPts val="600"/>
              </a:spcBef>
              <a:buChar char="•"/>
              <a:tabLst>
                <a:tab pos="184785" algn="l"/>
              </a:tabLst>
            </a:pPr>
            <a:r>
              <a:rPr lang="en-GB" sz="1400" dirty="0">
                <a:solidFill>
                  <a:srgbClr val="626971"/>
                </a:solidFill>
                <a:latin typeface="Arial" panose="020B0604020202020204" pitchFamily="34" charset="0"/>
                <a:cs typeface="Arial" panose="020B0604020202020204" pitchFamily="34" charset="0"/>
              </a:rPr>
              <a:t>China is expected to remain the largest consumer of copper wire rod.</a:t>
            </a:r>
          </a:p>
          <a:p>
            <a:pPr marL="299085" marR="5080" indent="-287020">
              <a:lnSpc>
                <a:spcPct val="100000"/>
              </a:lnSpc>
              <a:spcBef>
                <a:spcPts val="600"/>
              </a:spcBef>
              <a:buChar char="•"/>
              <a:tabLst>
                <a:tab pos="184785" algn="l"/>
              </a:tabLst>
            </a:pPr>
            <a:r>
              <a:rPr lang="en-GB" sz="1400" b="1" dirty="0">
                <a:solidFill>
                  <a:srgbClr val="626971"/>
                </a:solidFill>
                <a:latin typeface="Arial" panose="020B0604020202020204" pitchFamily="34" charset="0"/>
                <a:cs typeface="Arial" panose="020B0604020202020204" pitchFamily="34" charset="0"/>
              </a:rPr>
              <a:t>India and ASEAN are expected to see the highest rates of growth, </a:t>
            </a:r>
            <a:r>
              <a:rPr lang="en-GB" sz="1400" dirty="0">
                <a:solidFill>
                  <a:srgbClr val="626971"/>
                </a:solidFill>
                <a:latin typeface="Arial" panose="020B0604020202020204" pitchFamily="34" charset="0"/>
                <a:cs typeface="Arial" panose="020B0604020202020204" pitchFamily="34" charset="0"/>
              </a:rPr>
              <a:t>followed by the Americas.</a:t>
            </a:r>
          </a:p>
          <a:p>
            <a:pPr marL="299085" marR="5080" indent="-287020">
              <a:lnSpc>
                <a:spcPct val="100000"/>
              </a:lnSpc>
              <a:spcBef>
                <a:spcPts val="600"/>
              </a:spcBef>
              <a:buFont typeface="Arial"/>
              <a:buChar char="•"/>
              <a:tabLst>
                <a:tab pos="186055" algn="l"/>
              </a:tabLst>
            </a:pPr>
            <a:r>
              <a:rPr lang="en-GB" sz="1400" dirty="0">
                <a:solidFill>
                  <a:srgbClr val="626971"/>
                </a:solidFill>
                <a:latin typeface="Arial" panose="020B0604020202020204" pitchFamily="34" charset="0"/>
                <a:cs typeface="Arial" panose="020B0604020202020204" pitchFamily="34" charset="0"/>
              </a:rPr>
              <a:t>Most of the </a:t>
            </a:r>
            <a:r>
              <a:rPr lang="en-GB" sz="1400" b="1" dirty="0">
                <a:solidFill>
                  <a:srgbClr val="626971"/>
                </a:solidFill>
                <a:latin typeface="Arial" panose="020B0604020202020204" pitchFamily="34" charset="0"/>
                <a:cs typeface="Arial" panose="020B0604020202020204" pitchFamily="34" charset="0"/>
              </a:rPr>
              <a:t>growth in this sector is forecast to be driven by the buildout of energy infrastructure</a:t>
            </a:r>
            <a:r>
              <a:rPr lang="en-GB" sz="1400" dirty="0">
                <a:solidFill>
                  <a:srgbClr val="626971"/>
                </a:solidFill>
                <a:latin typeface="Arial" panose="020B0604020202020204" pitchFamily="34" charset="0"/>
                <a:cs typeface="Arial" panose="020B0604020202020204" pitchFamily="34" charset="0"/>
              </a:rPr>
              <a:t>, with construction serving as a secondary driver.</a:t>
            </a:r>
          </a:p>
        </p:txBody>
      </p:sp>
      <p:sp>
        <p:nvSpPr>
          <p:cNvPr id="3" name="Footer Placeholder 4">
            <a:extLst>
              <a:ext uri="{FF2B5EF4-FFF2-40B4-BE49-F238E27FC236}">
                <a16:creationId xmlns:a16="http://schemas.microsoft.com/office/drawing/2014/main" id="{005FD125-AA02-E5A3-999F-DAD7D1C55E68}"/>
              </a:ext>
            </a:extLst>
          </p:cNvPr>
          <p:cNvSpPr txBox="1">
            <a:spLocks/>
          </p:cNvSpPr>
          <p:nvPr/>
        </p:nvSpPr>
        <p:spPr>
          <a:xfrm>
            <a:off x="10025976" y="6381046"/>
            <a:ext cx="1379031" cy="142592"/>
          </a:xfrm>
          <a:prstGeom prst="rect">
            <a:avLst/>
          </a:prstGeom>
        </p:spPr>
        <p:txBody>
          <a:bodyPr vert="horz" lIns="0" tIns="0" rIns="0" bIns="0" rtlCol="0" anchor="b" anchorCtr="0"/>
          <a:lstStyle>
            <a:defPPr>
              <a:defRPr lang="en-US"/>
            </a:defPPr>
            <a:lvl1pPr marL="0" algn="l" defTabSz="914400" rtl="0" eaLnBrk="1" latinLnBrk="0" hangingPunct="1">
              <a:defRPr sz="700" kern="1200">
                <a:solidFill>
                  <a:srgbClr val="6269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a:t>Source: CRU</a:t>
            </a:r>
            <a:endParaRPr lang="en-US" sz="900" dirty="0"/>
          </a:p>
        </p:txBody>
      </p:sp>
      <p:graphicFrame>
        <p:nvGraphicFramePr>
          <p:cNvPr id="10" name="Chart 9">
            <a:extLst>
              <a:ext uri="{FF2B5EF4-FFF2-40B4-BE49-F238E27FC236}">
                <a16:creationId xmlns:a16="http://schemas.microsoft.com/office/drawing/2014/main" id="{735A2E15-EC59-5AC3-65A3-57D2BA047912}"/>
              </a:ext>
            </a:extLst>
          </p:cNvPr>
          <p:cNvGraphicFramePr>
            <a:graphicFrameLocks/>
          </p:cNvGraphicFramePr>
          <p:nvPr>
            <p:extLst>
              <p:ext uri="{D42A27DB-BD31-4B8C-83A1-F6EECF244321}">
                <p14:modId xmlns:p14="http://schemas.microsoft.com/office/powerpoint/2010/main" val="2810821454"/>
              </p:ext>
            </p:extLst>
          </p:nvPr>
        </p:nvGraphicFramePr>
        <p:xfrm>
          <a:off x="6473952" y="1909834"/>
          <a:ext cx="4631692" cy="396061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1B980205-3FE0-C981-B6B3-2E489BE02911}"/>
              </a:ext>
            </a:extLst>
          </p:cNvPr>
          <p:cNvSpPr/>
          <p:nvPr/>
        </p:nvSpPr>
        <p:spPr>
          <a:xfrm>
            <a:off x="6565424" y="1590220"/>
            <a:ext cx="4631265" cy="319614"/>
          </a:xfrm>
          <a:prstGeom prst="rect">
            <a:avLst/>
          </a:prstGeom>
          <a:solidFill>
            <a:srgbClr val="509097"/>
          </a:solidFill>
          <a:ln w="12700" cap="flat" cmpd="sng" algn="ctr">
            <a:noFill/>
            <a:prstDash val="solid"/>
            <a:miter lim="800000"/>
          </a:ln>
          <a:effectLst/>
        </p:spPr>
        <p:txBody>
          <a:bodyPr lIns="216000" tIns="72000" rIns="216000" bIns="72000" rtlCol="0" anchor="ctr"/>
          <a:lstStyle/>
          <a:p>
            <a:pPr marL="0" marR="0" lvl="0" indent="0" algn="ctr" defTabSz="625634"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Arial"/>
                <a:ea typeface="+mn-ea"/>
                <a:cs typeface="+mn-cs"/>
              </a:rPr>
              <a:t>Wire rod demand by region, 2020-2040, kt</a:t>
            </a:r>
          </a:p>
        </p:txBody>
      </p:sp>
      <p:sp>
        <p:nvSpPr>
          <p:cNvPr id="2" name="Footer Placeholder 4">
            <a:extLst>
              <a:ext uri="{FF2B5EF4-FFF2-40B4-BE49-F238E27FC236}">
                <a16:creationId xmlns:a16="http://schemas.microsoft.com/office/drawing/2014/main" id="{20143F07-9B7A-9E0E-3EF3-C6652ABFE2B0}"/>
              </a:ext>
            </a:extLst>
          </p:cNvPr>
          <p:cNvSpPr>
            <a:spLocks noGrp="1"/>
          </p:cNvSpPr>
          <p:nvPr>
            <p:ph type="ftr" sz="quarter" idx="19"/>
          </p:nvPr>
        </p:nvSpPr>
        <p:spPr>
          <a:xfrm>
            <a:off x="1209263" y="6318000"/>
            <a:ext cx="8100000" cy="180000"/>
          </a:xfrm>
        </p:spPr>
        <p:txBody>
          <a:bodyPr/>
          <a:lstStyle/>
          <a:p>
            <a:r>
              <a:rPr lang="en-GB" sz="900" dirty="0"/>
              <a:t>International Copper Association Panel Discussion – Future Market Share</a:t>
            </a:r>
            <a:endParaRPr lang="en-US" sz="900" dirty="0"/>
          </a:p>
        </p:txBody>
      </p:sp>
    </p:spTree>
    <p:extLst>
      <p:ext uri="{BB962C8B-B14F-4D97-AF65-F5344CB8AC3E}">
        <p14:creationId xmlns:p14="http://schemas.microsoft.com/office/powerpoint/2010/main" val="227948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8EF3-32DA-6E0D-DBFE-86B9335C29BB}"/>
              </a:ext>
            </a:extLst>
          </p:cNvPr>
          <p:cNvSpPr>
            <a:spLocks noGrp="1"/>
          </p:cNvSpPr>
          <p:nvPr>
            <p:ph type="title"/>
          </p:nvPr>
        </p:nvSpPr>
        <p:spPr>
          <a:xfrm>
            <a:off x="225776" y="360000"/>
            <a:ext cx="11832000" cy="1072800"/>
          </a:xfrm>
        </p:spPr>
        <p:txBody>
          <a:bodyPr/>
          <a:lstStyle/>
          <a:p>
            <a:pPr marL="12065" marR="5080">
              <a:spcBef>
                <a:spcPts val="600"/>
              </a:spcBef>
            </a:pPr>
            <a:r>
              <a:rPr lang="en-GB" sz="3200" b="1" dirty="0">
                <a:solidFill>
                  <a:srgbClr val="626971"/>
                </a:solidFill>
                <a:latin typeface="Arial" panose="020B0604020202020204" pitchFamily="34" charset="0"/>
                <a:ea typeface="+mj-ea"/>
                <a:cs typeface="Arial" panose="020B0604020202020204" pitchFamily="34" charset="0"/>
              </a:rPr>
              <a:t>A forecast 3 percent loss in copper market share is expected to be offset by increases in total copper use in the long term</a:t>
            </a:r>
          </a:p>
        </p:txBody>
      </p:sp>
      <p:sp>
        <p:nvSpPr>
          <p:cNvPr id="6" name="Slide Number Placeholder 5">
            <a:extLst>
              <a:ext uri="{FF2B5EF4-FFF2-40B4-BE49-F238E27FC236}">
                <a16:creationId xmlns:a16="http://schemas.microsoft.com/office/drawing/2014/main" id="{491E573D-5421-DA38-C09B-358074A7F6CE}"/>
              </a:ext>
            </a:extLst>
          </p:cNvPr>
          <p:cNvSpPr>
            <a:spLocks noGrp="1"/>
          </p:cNvSpPr>
          <p:nvPr>
            <p:ph type="sldNum" sz="quarter" idx="20"/>
          </p:nvPr>
        </p:nvSpPr>
        <p:spPr>
          <a:xfrm>
            <a:off x="11566800" y="6343638"/>
            <a:ext cx="266400" cy="180000"/>
          </a:xfrm>
        </p:spPr>
        <p:txBody>
          <a:bodyPr/>
          <a:lstStyle/>
          <a:p>
            <a:fld id="{23AA811B-2EBD-4900-905E-5BE206449611}" type="slidenum">
              <a:rPr lang="en-US" sz="900" smtClean="0"/>
              <a:pPr/>
              <a:t>6</a:t>
            </a:fld>
            <a:endParaRPr lang="en-US" sz="900" dirty="0"/>
          </a:p>
        </p:txBody>
      </p:sp>
      <p:sp>
        <p:nvSpPr>
          <p:cNvPr id="142" name="Footer Placeholder 4">
            <a:extLst>
              <a:ext uri="{FF2B5EF4-FFF2-40B4-BE49-F238E27FC236}">
                <a16:creationId xmlns:a16="http://schemas.microsoft.com/office/drawing/2014/main" id="{5E822D50-F117-8037-6475-174FCB3064B1}"/>
              </a:ext>
            </a:extLst>
          </p:cNvPr>
          <p:cNvSpPr txBox="1">
            <a:spLocks/>
          </p:cNvSpPr>
          <p:nvPr/>
        </p:nvSpPr>
        <p:spPr>
          <a:xfrm>
            <a:off x="10025976" y="6381046"/>
            <a:ext cx="1379031" cy="142592"/>
          </a:xfrm>
          <a:prstGeom prst="rect">
            <a:avLst/>
          </a:prstGeom>
        </p:spPr>
        <p:txBody>
          <a:bodyPr vert="horz" lIns="0" tIns="0" rIns="0" bIns="0" rtlCol="0" anchor="b" anchorCtr="0"/>
          <a:lstStyle>
            <a:defPPr>
              <a:defRPr lang="en-US"/>
            </a:defPPr>
            <a:lvl1pPr marL="0" algn="l" defTabSz="914400" rtl="0" eaLnBrk="1" latinLnBrk="0" hangingPunct="1">
              <a:defRPr sz="700" kern="1200">
                <a:solidFill>
                  <a:srgbClr val="6269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Source: CRU</a:t>
            </a:r>
            <a:endParaRPr lang="en-US" sz="900" dirty="0"/>
          </a:p>
        </p:txBody>
      </p:sp>
      <p:sp>
        <p:nvSpPr>
          <p:cNvPr id="30" name="Text Placeholder 7">
            <a:extLst>
              <a:ext uri="{FF2B5EF4-FFF2-40B4-BE49-F238E27FC236}">
                <a16:creationId xmlns:a16="http://schemas.microsoft.com/office/drawing/2014/main" id="{192612A4-5071-1334-9227-841AD9C2B53F}"/>
              </a:ext>
            </a:extLst>
          </p:cNvPr>
          <p:cNvSpPr txBox="1">
            <a:spLocks/>
          </p:cNvSpPr>
          <p:nvPr/>
        </p:nvSpPr>
        <p:spPr>
          <a:xfrm>
            <a:off x="4638068" y="1549754"/>
            <a:ext cx="5921290" cy="341634"/>
          </a:xfrm>
          <a:prstGeom prst="rect">
            <a:avLst/>
          </a:prstGeom>
          <a:solidFill>
            <a:srgbClr val="509097"/>
          </a:solidFill>
          <a:effectLst/>
        </p:spPr>
        <p:txBody>
          <a:bodyPr vert="horz" lIns="72000" tIns="36000" rIns="72000" bIns="36000" rtlCol="0" anchor="ctr" anchorCtr="0">
            <a:noAutofit/>
          </a:bodyPr>
          <a:lstStyle>
            <a:lvl1pPr marL="0" indent="0" algn="ctr" defTabSz="387944" rtl="0" eaLnBrk="1" latinLnBrk="0" hangingPunct="1">
              <a:lnSpc>
                <a:spcPct val="100000"/>
              </a:lnSpc>
              <a:spcBef>
                <a:spcPts val="0"/>
              </a:spcBef>
              <a:spcAft>
                <a:spcPts val="254"/>
              </a:spcAft>
              <a:buFont typeface="Arial" panose="020B0604020202020204" pitchFamily="34" charset="0"/>
              <a:buNone/>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1pPr>
            <a:lvl2pPr marL="113860" indent="-113860" algn="ctr" defTabSz="387944" rtl="0" eaLnBrk="1" latinLnBrk="0" hangingPunct="1">
              <a:lnSpc>
                <a:spcPct val="100000"/>
              </a:lnSpc>
              <a:spcBef>
                <a:spcPts val="0"/>
              </a:spcBef>
              <a:spcAft>
                <a:spcPts val="254"/>
              </a:spcAft>
              <a:buClr>
                <a:schemeClr val="accent2"/>
              </a:buClr>
              <a:buSzPct val="150000"/>
              <a:buFont typeface="Roboto Light" panose="02000000000000000000" pitchFamily="2" charset="0"/>
              <a:buChar char="‐"/>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2pPr>
            <a:lvl3pPr marL="227718" indent="-113860" algn="ctr" defTabSz="387944" rtl="0" eaLnBrk="1" latinLnBrk="0" hangingPunct="1">
              <a:lnSpc>
                <a:spcPct val="100000"/>
              </a:lnSpc>
              <a:spcBef>
                <a:spcPts val="0"/>
              </a:spcBef>
              <a:spcAft>
                <a:spcPts val="254"/>
              </a:spcAft>
              <a:buClr>
                <a:schemeClr val="accent2"/>
              </a:buClr>
              <a:buSzPct val="125000"/>
              <a:buFont typeface="Roboto Light" panose="02000000000000000000" pitchFamily="2" charset="0"/>
              <a:buChar char="‐"/>
              <a:tabLst/>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3pPr>
            <a:lvl4pPr marL="341578" indent="-113860" algn="ctr" defTabSz="387944" rtl="0" eaLnBrk="1" latinLnBrk="0" hangingPunct="1">
              <a:lnSpc>
                <a:spcPct val="100000"/>
              </a:lnSpc>
              <a:spcBef>
                <a:spcPts val="0"/>
              </a:spcBef>
              <a:spcAft>
                <a:spcPts val="254"/>
              </a:spcAft>
              <a:buClr>
                <a:schemeClr val="accent2"/>
              </a:buClr>
              <a:buFont typeface="Roboto Light" panose="02000000000000000000" pitchFamily="2" charset="0"/>
              <a:buChar char="‐"/>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4pPr>
            <a:lvl5pPr marL="417261" indent="-113860" algn="ctr" defTabSz="387944" rtl="0" eaLnBrk="1" latinLnBrk="0" hangingPunct="1">
              <a:lnSpc>
                <a:spcPct val="100000"/>
              </a:lnSpc>
              <a:spcBef>
                <a:spcPts val="0"/>
              </a:spcBef>
              <a:spcAft>
                <a:spcPts val="254"/>
              </a:spcAft>
              <a:buClr>
                <a:schemeClr val="accent2"/>
              </a:buClr>
              <a:buSzPct val="75000"/>
              <a:buFont typeface="Roboto Light" panose="02000000000000000000" pitchFamily="2" charset="0"/>
              <a:buChar char="‐"/>
              <a:defRPr sz="1050" b="1" kern="1200" baseline="0">
                <a:solidFill>
                  <a:schemeClr val="bg1"/>
                </a:solidFill>
                <a:latin typeface="Arial" panose="020B0604020202020204" pitchFamily="34" charset="0"/>
                <a:ea typeface="Roboto Light" panose="02000000000000000000" pitchFamily="2" charset="0"/>
                <a:cs typeface="Arial" panose="020B0604020202020204" pitchFamily="34" charset="0"/>
              </a:defRPr>
            </a:lvl5pPr>
            <a:lvl6pPr marL="113860" indent="-113860" algn="l" defTabSz="387944" rtl="0" eaLnBrk="1" latinLnBrk="0" hangingPunct="1">
              <a:lnSpc>
                <a:spcPct val="90000"/>
              </a:lnSpc>
              <a:spcBef>
                <a:spcPts val="214"/>
              </a:spcBef>
              <a:buClr>
                <a:schemeClr val="accent2"/>
              </a:buClr>
              <a:buFont typeface="+mj-lt"/>
              <a:buAutoNum type="arabicPeriod"/>
              <a:defRPr sz="591" kern="1200" baseline="0">
                <a:solidFill>
                  <a:schemeClr val="tx1"/>
                </a:solidFill>
                <a:latin typeface="+mn-lt"/>
                <a:ea typeface="+mn-ea"/>
                <a:cs typeface="+mn-cs"/>
              </a:defRPr>
            </a:lvl6pPr>
            <a:lvl7pPr marL="227718" indent="-115869" algn="l" defTabSz="387944" rtl="0" eaLnBrk="1" latinLnBrk="0" hangingPunct="1">
              <a:lnSpc>
                <a:spcPct val="90000"/>
              </a:lnSpc>
              <a:spcBef>
                <a:spcPts val="214"/>
              </a:spcBef>
              <a:buClr>
                <a:schemeClr val="accent2"/>
              </a:buClr>
              <a:buFont typeface="+mj-lt"/>
              <a:buAutoNum type="alphaLcParenR"/>
              <a:defRPr sz="591" kern="1200">
                <a:solidFill>
                  <a:schemeClr val="tx1"/>
                </a:solidFill>
                <a:latin typeface="+mn-lt"/>
                <a:ea typeface="+mn-ea"/>
                <a:cs typeface="+mn-cs"/>
              </a:defRPr>
            </a:lvl7pPr>
            <a:lvl8pPr marL="303401" indent="-87739" algn="l" defTabSz="387944" rtl="0" eaLnBrk="1" latinLnBrk="0" hangingPunct="1">
              <a:lnSpc>
                <a:spcPct val="90000"/>
              </a:lnSpc>
              <a:spcBef>
                <a:spcPts val="214"/>
              </a:spcBef>
              <a:buClr>
                <a:schemeClr val="accent2"/>
              </a:buClr>
              <a:buFont typeface="+mj-lt"/>
              <a:buAutoNum type="romanLcPeriod"/>
              <a:defRPr sz="591" kern="1200">
                <a:solidFill>
                  <a:schemeClr val="tx1"/>
                </a:solidFill>
                <a:latin typeface="+mn-lt"/>
                <a:ea typeface="+mn-ea"/>
                <a:cs typeface="+mn-cs"/>
              </a:defRPr>
            </a:lvl8pPr>
            <a:lvl9pPr marL="219002" indent="0" algn="l" defTabSz="387944" rtl="0" eaLnBrk="1" latinLnBrk="0" hangingPunct="1">
              <a:lnSpc>
                <a:spcPct val="90000"/>
              </a:lnSpc>
              <a:spcBef>
                <a:spcPts val="214"/>
              </a:spcBef>
              <a:buClr>
                <a:schemeClr val="accent2"/>
              </a:buClr>
              <a:buFont typeface="Arial" panose="020B0604020202020204" pitchFamily="34" charset="0"/>
              <a:buNone/>
              <a:defRPr sz="591" kern="1200" baseline="0">
                <a:solidFill>
                  <a:schemeClr val="tx1"/>
                </a:solidFill>
                <a:latin typeface="+mn-lt"/>
                <a:ea typeface="+mn-ea"/>
                <a:cs typeface="+mn-cs"/>
              </a:defRPr>
            </a:lvl9pPr>
          </a:lstStyle>
          <a:p>
            <a:pPr marL="0" marR="0" lvl="0" indent="0" algn="ctr" defTabSz="387944" rtl="0" eaLnBrk="1" fontAlgn="auto" latinLnBrk="0" hangingPunct="1">
              <a:lnSpc>
                <a:spcPct val="100000"/>
              </a:lnSpc>
              <a:spcBef>
                <a:spcPts val="0"/>
              </a:spcBef>
              <a:spcAft>
                <a:spcPts val="254"/>
              </a:spcAft>
              <a:buClrTx/>
              <a:buSzTx/>
              <a:buFont typeface="Arial" panose="020B0604020202020204" pitchFamily="34" charset="0"/>
              <a:buNone/>
              <a:tabLst/>
              <a:defRPr/>
            </a:pPr>
            <a:r>
              <a:rPr kumimoji="0" lang="en-GB" sz="1050" b="1" i="0" u="none" strike="noStrike" kern="1200" cap="none" spc="0" normalizeH="0" baseline="0" noProof="0" dirty="0">
                <a:ln>
                  <a:noFill/>
                </a:ln>
                <a:solidFill>
                  <a:sysClr val="window" lastClr="FFFFFF"/>
                </a:solidFill>
                <a:effectLst/>
                <a:uLnTx/>
                <a:uFillTx/>
                <a:latin typeface="Arial" panose="020B0604020202020204" pitchFamily="34" charset="0"/>
                <a:ea typeface="Roboto Light" panose="02000000000000000000" pitchFamily="2" charset="0"/>
                <a:cs typeface="Arial" panose="020B0604020202020204" pitchFamily="34" charset="0"/>
              </a:rPr>
              <a:t>Wire and cable copper and aluminium market share, by main cable type in 2020 vs. 2040, %</a:t>
            </a:r>
          </a:p>
        </p:txBody>
      </p:sp>
      <p:sp>
        <p:nvSpPr>
          <p:cNvPr id="31" name="Text Placeholder 7">
            <a:extLst>
              <a:ext uri="{FF2B5EF4-FFF2-40B4-BE49-F238E27FC236}">
                <a16:creationId xmlns:a16="http://schemas.microsoft.com/office/drawing/2014/main" id="{8563AC2E-1213-4F4B-9AEC-130B2B1ADD5A}"/>
              </a:ext>
            </a:extLst>
          </p:cNvPr>
          <p:cNvSpPr txBox="1">
            <a:spLocks/>
          </p:cNvSpPr>
          <p:nvPr/>
        </p:nvSpPr>
        <p:spPr>
          <a:xfrm>
            <a:off x="10786278" y="1549755"/>
            <a:ext cx="1161310" cy="340312"/>
          </a:xfrm>
          <a:prstGeom prst="rect">
            <a:avLst/>
          </a:prstGeom>
          <a:solidFill>
            <a:srgbClr val="509097"/>
          </a:solidFill>
          <a:effectLst/>
        </p:spPr>
        <p:txBody>
          <a:bodyPr vert="horz" lIns="72000" tIns="36000" rIns="72000" bIns="36000" rtlCol="0" anchor="ctr" anchorCtr="0">
            <a:noAutofit/>
          </a:bodyPr>
          <a:lstStyle>
            <a:lvl1pPr marL="0" indent="0" algn="ctr" defTabSz="387944" rtl="0" eaLnBrk="1" latinLnBrk="0" hangingPunct="1">
              <a:lnSpc>
                <a:spcPct val="100000"/>
              </a:lnSpc>
              <a:spcBef>
                <a:spcPts val="0"/>
              </a:spcBef>
              <a:spcAft>
                <a:spcPts val="254"/>
              </a:spcAft>
              <a:buFont typeface="Arial" panose="020B0604020202020204" pitchFamily="34" charset="0"/>
              <a:buNone/>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1pPr>
            <a:lvl2pPr marL="113860" indent="-113860" algn="ctr" defTabSz="387944" rtl="0" eaLnBrk="1" latinLnBrk="0" hangingPunct="1">
              <a:lnSpc>
                <a:spcPct val="100000"/>
              </a:lnSpc>
              <a:spcBef>
                <a:spcPts val="0"/>
              </a:spcBef>
              <a:spcAft>
                <a:spcPts val="254"/>
              </a:spcAft>
              <a:buClr>
                <a:schemeClr val="accent2"/>
              </a:buClr>
              <a:buSzPct val="150000"/>
              <a:buFont typeface="Roboto Light" panose="02000000000000000000" pitchFamily="2" charset="0"/>
              <a:buChar char="‐"/>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2pPr>
            <a:lvl3pPr marL="227718" indent="-113860" algn="ctr" defTabSz="387944" rtl="0" eaLnBrk="1" latinLnBrk="0" hangingPunct="1">
              <a:lnSpc>
                <a:spcPct val="100000"/>
              </a:lnSpc>
              <a:spcBef>
                <a:spcPts val="0"/>
              </a:spcBef>
              <a:spcAft>
                <a:spcPts val="254"/>
              </a:spcAft>
              <a:buClr>
                <a:schemeClr val="accent2"/>
              </a:buClr>
              <a:buSzPct val="125000"/>
              <a:buFont typeface="Roboto Light" panose="02000000000000000000" pitchFamily="2" charset="0"/>
              <a:buChar char="‐"/>
              <a:tabLst/>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3pPr>
            <a:lvl4pPr marL="341578" indent="-113860" algn="ctr" defTabSz="387944" rtl="0" eaLnBrk="1" latinLnBrk="0" hangingPunct="1">
              <a:lnSpc>
                <a:spcPct val="100000"/>
              </a:lnSpc>
              <a:spcBef>
                <a:spcPts val="0"/>
              </a:spcBef>
              <a:spcAft>
                <a:spcPts val="254"/>
              </a:spcAft>
              <a:buClr>
                <a:schemeClr val="accent2"/>
              </a:buClr>
              <a:buFont typeface="Roboto Light" panose="02000000000000000000" pitchFamily="2" charset="0"/>
              <a:buChar char="‐"/>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4pPr>
            <a:lvl5pPr marL="417261" indent="-113860" algn="ctr" defTabSz="387944" rtl="0" eaLnBrk="1" latinLnBrk="0" hangingPunct="1">
              <a:lnSpc>
                <a:spcPct val="100000"/>
              </a:lnSpc>
              <a:spcBef>
                <a:spcPts val="0"/>
              </a:spcBef>
              <a:spcAft>
                <a:spcPts val="254"/>
              </a:spcAft>
              <a:buClr>
                <a:schemeClr val="accent2"/>
              </a:buClr>
              <a:buSzPct val="75000"/>
              <a:buFont typeface="Roboto Light" panose="02000000000000000000" pitchFamily="2" charset="0"/>
              <a:buChar char="‐"/>
              <a:defRPr sz="1050" b="1" kern="1200" baseline="0">
                <a:solidFill>
                  <a:schemeClr val="bg1"/>
                </a:solidFill>
                <a:latin typeface="Arial" panose="020B0604020202020204" pitchFamily="34" charset="0"/>
                <a:ea typeface="Roboto Light" panose="02000000000000000000" pitchFamily="2" charset="0"/>
                <a:cs typeface="Arial" panose="020B0604020202020204" pitchFamily="34" charset="0"/>
              </a:defRPr>
            </a:lvl5pPr>
            <a:lvl6pPr marL="113860" indent="-113860" algn="l" defTabSz="387944" rtl="0" eaLnBrk="1" latinLnBrk="0" hangingPunct="1">
              <a:lnSpc>
                <a:spcPct val="90000"/>
              </a:lnSpc>
              <a:spcBef>
                <a:spcPts val="214"/>
              </a:spcBef>
              <a:buClr>
                <a:schemeClr val="accent2"/>
              </a:buClr>
              <a:buFont typeface="+mj-lt"/>
              <a:buAutoNum type="arabicPeriod"/>
              <a:defRPr sz="591" kern="1200" baseline="0">
                <a:solidFill>
                  <a:schemeClr val="tx1"/>
                </a:solidFill>
                <a:latin typeface="+mn-lt"/>
                <a:ea typeface="+mn-ea"/>
                <a:cs typeface="+mn-cs"/>
              </a:defRPr>
            </a:lvl6pPr>
            <a:lvl7pPr marL="227718" indent="-115869" algn="l" defTabSz="387944" rtl="0" eaLnBrk="1" latinLnBrk="0" hangingPunct="1">
              <a:lnSpc>
                <a:spcPct val="90000"/>
              </a:lnSpc>
              <a:spcBef>
                <a:spcPts val="214"/>
              </a:spcBef>
              <a:buClr>
                <a:schemeClr val="accent2"/>
              </a:buClr>
              <a:buFont typeface="+mj-lt"/>
              <a:buAutoNum type="alphaLcParenR"/>
              <a:defRPr sz="591" kern="1200">
                <a:solidFill>
                  <a:schemeClr val="tx1"/>
                </a:solidFill>
                <a:latin typeface="+mn-lt"/>
                <a:ea typeface="+mn-ea"/>
                <a:cs typeface="+mn-cs"/>
              </a:defRPr>
            </a:lvl7pPr>
            <a:lvl8pPr marL="303401" indent="-87739" algn="l" defTabSz="387944" rtl="0" eaLnBrk="1" latinLnBrk="0" hangingPunct="1">
              <a:lnSpc>
                <a:spcPct val="90000"/>
              </a:lnSpc>
              <a:spcBef>
                <a:spcPts val="214"/>
              </a:spcBef>
              <a:buClr>
                <a:schemeClr val="accent2"/>
              </a:buClr>
              <a:buFont typeface="+mj-lt"/>
              <a:buAutoNum type="romanLcPeriod"/>
              <a:defRPr sz="591" kern="1200">
                <a:solidFill>
                  <a:schemeClr val="tx1"/>
                </a:solidFill>
                <a:latin typeface="+mn-lt"/>
                <a:ea typeface="+mn-ea"/>
                <a:cs typeface="+mn-cs"/>
              </a:defRPr>
            </a:lvl8pPr>
            <a:lvl9pPr marL="219002" indent="0" algn="l" defTabSz="387944" rtl="0" eaLnBrk="1" latinLnBrk="0" hangingPunct="1">
              <a:lnSpc>
                <a:spcPct val="90000"/>
              </a:lnSpc>
              <a:spcBef>
                <a:spcPts val="214"/>
              </a:spcBef>
              <a:buClr>
                <a:schemeClr val="accent2"/>
              </a:buClr>
              <a:buFont typeface="Arial" panose="020B0604020202020204" pitchFamily="34" charset="0"/>
              <a:buNone/>
              <a:defRPr sz="591" kern="1200" baseline="0">
                <a:solidFill>
                  <a:schemeClr val="tx1"/>
                </a:solidFill>
                <a:latin typeface="+mn-lt"/>
                <a:ea typeface="+mn-ea"/>
                <a:cs typeface="+mn-cs"/>
              </a:defRPr>
            </a:lvl9pPr>
          </a:lstStyle>
          <a:p>
            <a:pPr marL="0" marR="0" lvl="0" indent="0" algn="ctr" defTabSz="387944" rtl="0" eaLnBrk="1" fontAlgn="auto" latinLnBrk="0" hangingPunct="1">
              <a:lnSpc>
                <a:spcPct val="100000"/>
              </a:lnSpc>
              <a:spcBef>
                <a:spcPts val="0"/>
              </a:spcBef>
              <a:spcAft>
                <a:spcPts val="254"/>
              </a:spcAft>
              <a:buClrTx/>
              <a:buSzTx/>
              <a:buFont typeface="Arial" panose="020B0604020202020204" pitchFamily="34" charset="0"/>
              <a:buNone/>
              <a:tabLst/>
              <a:defRPr/>
            </a:pPr>
            <a:r>
              <a:rPr kumimoji="0" lang="en-GB" sz="1050" b="1" i="0" u="none" strike="noStrike" kern="120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Copper share:</a:t>
            </a:r>
          </a:p>
        </p:txBody>
      </p:sp>
      <p:grpSp>
        <p:nvGrpSpPr>
          <p:cNvPr id="32" name="Group 31">
            <a:extLst>
              <a:ext uri="{FF2B5EF4-FFF2-40B4-BE49-F238E27FC236}">
                <a16:creationId xmlns:a16="http://schemas.microsoft.com/office/drawing/2014/main" id="{49D2CCC7-CAD7-E1DA-1C12-FA96791BD1DC}"/>
              </a:ext>
            </a:extLst>
          </p:cNvPr>
          <p:cNvGrpSpPr/>
          <p:nvPr/>
        </p:nvGrpSpPr>
        <p:grpSpPr>
          <a:xfrm>
            <a:off x="4534525" y="4038794"/>
            <a:ext cx="7260657" cy="2459206"/>
            <a:chOff x="166464" y="1735826"/>
            <a:chExt cx="7569020" cy="2574324"/>
          </a:xfrm>
        </p:grpSpPr>
        <p:graphicFrame>
          <p:nvGraphicFramePr>
            <p:cNvPr id="33" name="Chart 32">
              <a:extLst>
                <a:ext uri="{FF2B5EF4-FFF2-40B4-BE49-F238E27FC236}">
                  <a16:creationId xmlns:a16="http://schemas.microsoft.com/office/drawing/2014/main" id="{0F4533CA-0B67-2181-7017-5066269593F5}"/>
                </a:ext>
              </a:extLst>
            </p:cNvPr>
            <p:cNvGraphicFramePr>
              <a:graphicFrameLocks/>
            </p:cNvGraphicFramePr>
            <p:nvPr>
              <p:extLst>
                <p:ext uri="{D42A27DB-BD31-4B8C-83A1-F6EECF244321}">
                  <p14:modId xmlns:p14="http://schemas.microsoft.com/office/powerpoint/2010/main" val="3527648767"/>
                </p:ext>
              </p:extLst>
            </p:nvPr>
          </p:nvGraphicFramePr>
          <p:xfrm>
            <a:off x="166464" y="1735826"/>
            <a:ext cx="3108960" cy="2574324"/>
          </p:xfrm>
          <a:graphic>
            <a:graphicData uri="http://schemas.openxmlformats.org/drawingml/2006/chart">
              <c:chart xmlns:c="http://schemas.openxmlformats.org/drawingml/2006/chart" xmlns:r="http://schemas.openxmlformats.org/officeDocument/2006/relationships" r:id="rId2"/>
            </a:graphicData>
          </a:graphic>
        </p:graphicFrame>
        <p:sp>
          <p:nvSpPr>
            <p:cNvPr id="34" name="Oval 33">
              <a:extLst>
                <a:ext uri="{FF2B5EF4-FFF2-40B4-BE49-F238E27FC236}">
                  <a16:creationId xmlns:a16="http://schemas.microsoft.com/office/drawing/2014/main" id="{A2BB6962-7658-B862-5D58-2E9E3AADE5DE}"/>
                </a:ext>
              </a:extLst>
            </p:cNvPr>
            <p:cNvSpPr/>
            <p:nvPr/>
          </p:nvSpPr>
          <p:spPr>
            <a:xfrm>
              <a:off x="6881922" y="1886460"/>
              <a:ext cx="853562" cy="388293"/>
            </a:xfrm>
            <a:prstGeom prst="ellipse">
              <a:avLst/>
            </a:prstGeom>
            <a:solidFill>
              <a:srgbClr val="509097"/>
            </a:solidFill>
            <a:ln w="12700" cap="flat" cmpd="sng" algn="ctr">
              <a:noFill/>
              <a:prstDash val="solid"/>
              <a:miter lim="800000"/>
            </a:ln>
            <a:effectLst/>
          </p:spPr>
          <p:txBody>
            <a:bodyPr rtlCol="0" anchor="ctr"/>
            <a:lstStyle/>
            <a:p>
              <a:pPr marL="0" marR="0" lvl="0" indent="0" algn="ctr" defTabSz="625634"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solidFill>
                  <a:effectLst/>
                  <a:uLnTx/>
                  <a:uFillTx/>
                  <a:latin typeface="Arial"/>
                  <a:ea typeface="+mn-ea"/>
                  <a:cs typeface="+mn-cs"/>
                </a:rPr>
                <a:t>-1%</a:t>
              </a:r>
            </a:p>
          </p:txBody>
        </p:sp>
        <p:sp>
          <p:nvSpPr>
            <p:cNvPr id="35" name="Oval 34">
              <a:extLst>
                <a:ext uri="{FF2B5EF4-FFF2-40B4-BE49-F238E27FC236}">
                  <a16:creationId xmlns:a16="http://schemas.microsoft.com/office/drawing/2014/main" id="{E725B906-52EB-8D80-F3F6-3A42F6BD78B3}"/>
                </a:ext>
              </a:extLst>
            </p:cNvPr>
            <p:cNvSpPr/>
            <p:nvPr/>
          </p:nvSpPr>
          <p:spPr>
            <a:xfrm>
              <a:off x="6881922" y="2367564"/>
              <a:ext cx="853562" cy="388293"/>
            </a:xfrm>
            <a:prstGeom prst="ellipse">
              <a:avLst/>
            </a:prstGeom>
            <a:solidFill>
              <a:srgbClr val="509097"/>
            </a:solidFill>
            <a:ln w="12700" cap="flat" cmpd="sng" algn="ctr">
              <a:noFill/>
              <a:prstDash val="solid"/>
              <a:miter lim="800000"/>
            </a:ln>
            <a:effectLst/>
          </p:spPr>
          <p:txBody>
            <a:bodyPr rtlCol="0" anchor="ctr"/>
            <a:lstStyle/>
            <a:p>
              <a:pPr marL="0" marR="0" lvl="0" indent="0" algn="ctr" defTabSz="625634"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solidFill>
                  <a:effectLst/>
                  <a:uLnTx/>
                  <a:uFillTx/>
                  <a:latin typeface="Arial"/>
                  <a:ea typeface="+mn-ea"/>
                  <a:cs typeface="+mn-cs"/>
                </a:rPr>
                <a:t>-10%</a:t>
              </a:r>
            </a:p>
          </p:txBody>
        </p:sp>
        <p:sp>
          <p:nvSpPr>
            <p:cNvPr id="36" name="Oval 35">
              <a:extLst>
                <a:ext uri="{FF2B5EF4-FFF2-40B4-BE49-F238E27FC236}">
                  <a16:creationId xmlns:a16="http://schemas.microsoft.com/office/drawing/2014/main" id="{22F79BD4-DCDB-AE1B-FFBE-7CAC4606F114}"/>
                </a:ext>
              </a:extLst>
            </p:cNvPr>
            <p:cNvSpPr/>
            <p:nvPr/>
          </p:nvSpPr>
          <p:spPr>
            <a:xfrm>
              <a:off x="6874753" y="2842250"/>
              <a:ext cx="860731" cy="425496"/>
            </a:xfrm>
            <a:prstGeom prst="ellipse">
              <a:avLst/>
            </a:prstGeom>
            <a:solidFill>
              <a:srgbClr val="509097"/>
            </a:solidFill>
            <a:ln w="12700" cap="flat" cmpd="sng" algn="ctr">
              <a:noFill/>
              <a:prstDash val="solid"/>
              <a:miter lim="800000"/>
            </a:ln>
            <a:effectLst/>
          </p:spPr>
          <p:txBody>
            <a:bodyPr rtlCol="0" anchor="ctr"/>
            <a:lstStyle/>
            <a:p>
              <a:pPr marL="0" marR="0" lvl="0" indent="0" algn="ctr" defTabSz="625634"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solidFill>
                  <a:effectLst/>
                  <a:uLnTx/>
                  <a:uFillTx/>
                  <a:latin typeface="Arial"/>
                  <a:ea typeface="+mn-ea"/>
                  <a:cs typeface="+mn-cs"/>
                </a:rPr>
                <a:t>-5%</a:t>
              </a:r>
            </a:p>
          </p:txBody>
        </p:sp>
        <p:sp>
          <p:nvSpPr>
            <p:cNvPr id="37" name="Oval 36">
              <a:extLst>
                <a:ext uri="{FF2B5EF4-FFF2-40B4-BE49-F238E27FC236}">
                  <a16:creationId xmlns:a16="http://schemas.microsoft.com/office/drawing/2014/main" id="{EC6E6D2D-6CAC-51CC-27E0-4A065913B32A}"/>
                </a:ext>
              </a:extLst>
            </p:cNvPr>
            <p:cNvSpPr/>
            <p:nvPr/>
          </p:nvSpPr>
          <p:spPr>
            <a:xfrm>
              <a:off x="6881922" y="3316935"/>
              <a:ext cx="853562" cy="388293"/>
            </a:xfrm>
            <a:prstGeom prst="ellipse">
              <a:avLst/>
            </a:prstGeom>
            <a:solidFill>
              <a:srgbClr val="509097"/>
            </a:solidFill>
            <a:ln w="12700" cap="flat" cmpd="sng" algn="ctr">
              <a:noFill/>
              <a:prstDash val="solid"/>
              <a:miter lim="800000"/>
            </a:ln>
            <a:effectLst/>
          </p:spPr>
          <p:txBody>
            <a:bodyPr rtlCol="0" anchor="ctr"/>
            <a:lstStyle/>
            <a:p>
              <a:pPr marL="0" marR="0" lvl="0" indent="0" algn="ctr" defTabSz="625634"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bg1"/>
                  </a:solidFill>
                  <a:effectLst/>
                  <a:uLnTx/>
                  <a:uFillTx/>
                  <a:latin typeface="Arial"/>
                  <a:ea typeface="+mn-ea"/>
                  <a:cs typeface="+mn-cs"/>
                </a:rPr>
                <a:t>-2%</a:t>
              </a:r>
            </a:p>
          </p:txBody>
        </p:sp>
        <p:graphicFrame>
          <p:nvGraphicFramePr>
            <p:cNvPr id="137" name="Chart 136">
              <a:extLst>
                <a:ext uri="{FF2B5EF4-FFF2-40B4-BE49-F238E27FC236}">
                  <a16:creationId xmlns:a16="http://schemas.microsoft.com/office/drawing/2014/main" id="{111108C2-D334-EF6E-2FDF-CA265A19649E}"/>
                </a:ext>
              </a:extLst>
            </p:cNvPr>
            <p:cNvGraphicFramePr>
              <a:graphicFrameLocks/>
            </p:cNvGraphicFramePr>
            <p:nvPr>
              <p:extLst>
                <p:ext uri="{D42A27DB-BD31-4B8C-83A1-F6EECF244321}">
                  <p14:modId xmlns:p14="http://schemas.microsoft.com/office/powerpoint/2010/main" val="1823739821"/>
                </p:ext>
              </p:extLst>
            </p:nvPr>
          </p:nvGraphicFramePr>
          <p:xfrm>
            <a:off x="3229640" y="1886460"/>
            <a:ext cx="3108960" cy="218401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141" name="Group 140">
            <a:extLst>
              <a:ext uri="{FF2B5EF4-FFF2-40B4-BE49-F238E27FC236}">
                <a16:creationId xmlns:a16="http://schemas.microsoft.com/office/drawing/2014/main" id="{0825E819-B092-DBFE-23AC-B30B0A396F0E}"/>
              </a:ext>
            </a:extLst>
          </p:cNvPr>
          <p:cNvGrpSpPr/>
          <p:nvPr/>
        </p:nvGrpSpPr>
        <p:grpSpPr>
          <a:xfrm>
            <a:off x="4504502" y="2473384"/>
            <a:ext cx="7319783" cy="1609225"/>
            <a:chOff x="-42536" y="4450702"/>
            <a:chExt cx="7357077" cy="1924516"/>
          </a:xfrm>
        </p:grpSpPr>
        <p:graphicFrame>
          <p:nvGraphicFramePr>
            <p:cNvPr id="143" name="Chart 142">
              <a:extLst>
                <a:ext uri="{FF2B5EF4-FFF2-40B4-BE49-F238E27FC236}">
                  <a16:creationId xmlns:a16="http://schemas.microsoft.com/office/drawing/2014/main" id="{E30FB28C-D109-6D7E-CE3E-FD281CAB3833}"/>
                </a:ext>
              </a:extLst>
            </p:cNvPr>
            <p:cNvGraphicFramePr>
              <a:graphicFrameLocks/>
            </p:cNvGraphicFramePr>
            <p:nvPr>
              <p:extLst>
                <p:ext uri="{D42A27DB-BD31-4B8C-83A1-F6EECF244321}">
                  <p14:modId xmlns:p14="http://schemas.microsoft.com/office/powerpoint/2010/main" val="1282237045"/>
                </p:ext>
              </p:extLst>
            </p:nvPr>
          </p:nvGraphicFramePr>
          <p:xfrm>
            <a:off x="3211179" y="4450702"/>
            <a:ext cx="3691883" cy="18721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4" name="Chart 143">
              <a:extLst>
                <a:ext uri="{FF2B5EF4-FFF2-40B4-BE49-F238E27FC236}">
                  <a16:creationId xmlns:a16="http://schemas.microsoft.com/office/drawing/2014/main" id="{26819F7D-9D59-1C38-83ED-30D848BB3504}"/>
                </a:ext>
              </a:extLst>
            </p:cNvPr>
            <p:cNvGraphicFramePr>
              <a:graphicFrameLocks/>
            </p:cNvGraphicFramePr>
            <p:nvPr>
              <p:extLst>
                <p:ext uri="{D42A27DB-BD31-4B8C-83A1-F6EECF244321}">
                  <p14:modId xmlns:p14="http://schemas.microsoft.com/office/powerpoint/2010/main" val="4247257510"/>
                </p:ext>
              </p:extLst>
            </p:nvPr>
          </p:nvGraphicFramePr>
          <p:xfrm>
            <a:off x="-42536" y="4503104"/>
            <a:ext cx="3693626" cy="1872114"/>
          </p:xfrm>
          <a:graphic>
            <a:graphicData uri="http://schemas.openxmlformats.org/drawingml/2006/chart">
              <c:chart xmlns:c="http://schemas.openxmlformats.org/drawingml/2006/chart" xmlns:r="http://schemas.openxmlformats.org/officeDocument/2006/relationships" r:id="rId5"/>
            </a:graphicData>
          </a:graphic>
        </p:graphicFrame>
        <p:sp>
          <p:nvSpPr>
            <p:cNvPr id="145" name="TextBox 144">
              <a:extLst>
                <a:ext uri="{FF2B5EF4-FFF2-40B4-BE49-F238E27FC236}">
                  <a16:creationId xmlns:a16="http://schemas.microsoft.com/office/drawing/2014/main" id="{85A48C36-B9AC-9FD2-B355-FDE674090543}"/>
                </a:ext>
              </a:extLst>
            </p:cNvPr>
            <p:cNvSpPr txBox="1"/>
            <p:nvPr/>
          </p:nvSpPr>
          <p:spPr>
            <a:xfrm>
              <a:off x="6491581" y="5147424"/>
              <a:ext cx="822960" cy="457200"/>
            </a:xfrm>
            <a:prstGeom prst="ellipse">
              <a:avLst/>
            </a:prstGeom>
            <a:solidFill>
              <a:srgbClr val="509097"/>
            </a:solidFill>
            <a:effectLst/>
          </p:spPr>
          <p:txBody>
            <a:bodyPr vert="horz" lIns="72000" tIns="36000" rIns="72000" bIns="36000" rtlCol="0" anchor="ctr" anchorCtr="0">
              <a:noAutofit/>
            </a:bodyPr>
            <a:lstStyle>
              <a:defPPr>
                <a:defRPr lang="en-US"/>
              </a:defPPr>
              <a:lvl1pPr indent="0" algn="ctr" defTabSz="387944">
                <a:lnSpc>
                  <a:spcPct val="100000"/>
                </a:lnSpc>
                <a:spcBef>
                  <a:spcPts val="0"/>
                </a:spcBef>
                <a:spcAft>
                  <a:spcPts val="254"/>
                </a:spcAft>
                <a:buFont typeface="Arial" panose="020B0604020202020204" pitchFamily="34" charset="0"/>
                <a:buNone/>
                <a:defRPr sz="1050" b="1">
                  <a:solidFill>
                    <a:schemeClr val="bg1"/>
                  </a:solidFill>
                  <a:latin typeface="Arial" panose="020B0604020202020204" pitchFamily="34" charset="0"/>
                  <a:ea typeface="Roboto Light" panose="02000000000000000000" pitchFamily="2" charset="0"/>
                  <a:cs typeface="Arial" panose="020B0604020202020204" pitchFamily="34" charset="0"/>
                </a:defRPr>
              </a:lvl1pPr>
              <a:lvl2pPr marL="113860" indent="-113860" algn="ctr" defTabSz="387944">
                <a:lnSpc>
                  <a:spcPct val="100000"/>
                </a:lnSpc>
                <a:spcBef>
                  <a:spcPts val="0"/>
                </a:spcBef>
                <a:spcAft>
                  <a:spcPts val="254"/>
                </a:spcAft>
                <a:buClr>
                  <a:schemeClr val="accent2"/>
                </a:buClr>
                <a:buSzPct val="150000"/>
                <a:buFont typeface="Roboto Light" panose="02000000000000000000" pitchFamily="2" charset="0"/>
                <a:buChar char="‐"/>
                <a:defRPr sz="1050" b="1">
                  <a:solidFill>
                    <a:schemeClr val="bg1"/>
                  </a:solidFill>
                  <a:latin typeface="Arial" panose="020B0604020202020204" pitchFamily="34" charset="0"/>
                  <a:ea typeface="Roboto Light" panose="02000000000000000000" pitchFamily="2" charset="0"/>
                  <a:cs typeface="Arial" panose="020B0604020202020204" pitchFamily="34" charset="0"/>
                </a:defRPr>
              </a:lvl2pPr>
              <a:lvl3pPr marL="227718" indent="-113860" algn="ctr" defTabSz="387944">
                <a:lnSpc>
                  <a:spcPct val="100000"/>
                </a:lnSpc>
                <a:spcBef>
                  <a:spcPts val="0"/>
                </a:spcBef>
                <a:spcAft>
                  <a:spcPts val="254"/>
                </a:spcAft>
                <a:buClr>
                  <a:schemeClr val="accent2"/>
                </a:buClr>
                <a:buSzPct val="125000"/>
                <a:buFont typeface="Roboto Light" panose="02000000000000000000" pitchFamily="2" charset="0"/>
                <a:buChar char="‐"/>
                <a:tabLst/>
                <a:defRPr sz="1050" b="1">
                  <a:solidFill>
                    <a:schemeClr val="bg1"/>
                  </a:solidFill>
                  <a:latin typeface="Arial" panose="020B0604020202020204" pitchFamily="34" charset="0"/>
                  <a:ea typeface="Roboto Light" panose="02000000000000000000" pitchFamily="2" charset="0"/>
                  <a:cs typeface="Arial" panose="020B0604020202020204" pitchFamily="34" charset="0"/>
                </a:defRPr>
              </a:lvl3pPr>
              <a:lvl4pPr marL="341578" indent="-113860" algn="ctr" defTabSz="387944">
                <a:lnSpc>
                  <a:spcPct val="100000"/>
                </a:lnSpc>
                <a:spcBef>
                  <a:spcPts val="0"/>
                </a:spcBef>
                <a:spcAft>
                  <a:spcPts val="254"/>
                </a:spcAft>
                <a:buClr>
                  <a:schemeClr val="accent2"/>
                </a:buClr>
                <a:buFont typeface="Roboto Light" panose="02000000000000000000" pitchFamily="2" charset="0"/>
                <a:buChar char="‐"/>
                <a:defRPr sz="1050" b="1">
                  <a:solidFill>
                    <a:schemeClr val="bg1"/>
                  </a:solidFill>
                  <a:latin typeface="Arial" panose="020B0604020202020204" pitchFamily="34" charset="0"/>
                  <a:ea typeface="Roboto Light" panose="02000000000000000000" pitchFamily="2" charset="0"/>
                  <a:cs typeface="Arial" panose="020B0604020202020204" pitchFamily="34" charset="0"/>
                </a:defRPr>
              </a:lvl4pPr>
              <a:lvl5pPr marL="417261" indent="-113860" algn="ctr" defTabSz="387944">
                <a:lnSpc>
                  <a:spcPct val="100000"/>
                </a:lnSpc>
                <a:spcBef>
                  <a:spcPts val="0"/>
                </a:spcBef>
                <a:spcAft>
                  <a:spcPts val="254"/>
                </a:spcAft>
                <a:buClr>
                  <a:schemeClr val="accent2"/>
                </a:buClr>
                <a:buSzPct val="75000"/>
                <a:buFont typeface="Roboto Light" panose="02000000000000000000" pitchFamily="2" charset="0"/>
                <a:buChar char="‐"/>
                <a:defRPr sz="1050" b="1" baseline="0">
                  <a:solidFill>
                    <a:schemeClr val="bg1"/>
                  </a:solidFill>
                  <a:latin typeface="Arial" panose="020B0604020202020204" pitchFamily="34" charset="0"/>
                  <a:ea typeface="Roboto Light" panose="02000000000000000000" pitchFamily="2" charset="0"/>
                  <a:cs typeface="Arial" panose="020B0604020202020204" pitchFamily="34" charset="0"/>
                </a:defRPr>
              </a:lvl5pPr>
              <a:lvl6pPr marL="113860" indent="-113860" defTabSz="387944">
                <a:lnSpc>
                  <a:spcPct val="90000"/>
                </a:lnSpc>
                <a:spcBef>
                  <a:spcPts val="214"/>
                </a:spcBef>
                <a:buClr>
                  <a:schemeClr val="accent2"/>
                </a:buClr>
                <a:buFont typeface="+mj-lt"/>
                <a:buAutoNum type="arabicPeriod"/>
                <a:defRPr sz="591" baseline="0"/>
              </a:lvl6pPr>
              <a:lvl7pPr marL="227718" indent="-115869" defTabSz="387944">
                <a:lnSpc>
                  <a:spcPct val="90000"/>
                </a:lnSpc>
                <a:spcBef>
                  <a:spcPts val="214"/>
                </a:spcBef>
                <a:buClr>
                  <a:schemeClr val="accent2"/>
                </a:buClr>
                <a:buFont typeface="+mj-lt"/>
                <a:buAutoNum type="alphaLcParenR"/>
                <a:defRPr sz="591"/>
              </a:lvl7pPr>
              <a:lvl8pPr marL="303401" indent="-87739" defTabSz="387944">
                <a:lnSpc>
                  <a:spcPct val="90000"/>
                </a:lnSpc>
                <a:spcBef>
                  <a:spcPts val="214"/>
                </a:spcBef>
                <a:buClr>
                  <a:schemeClr val="accent2"/>
                </a:buClr>
                <a:buFont typeface="+mj-lt"/>
                <a:buAutoNum type="romanLcPeriod"/>
                <a:defRPr sz="591"/>
              </a:lvl8pPr>
              <a:lvl9pPr marL="219002" indent="0" defTabSz="387944">
                <a:lnSpc>
                  <a:spcPct val="90000"/>
                </a:lnSpc>
                <a:spcBef>
                  <a:spcPts val="214"/>
                </a:spcBef>
                <a:buClr>
                  <a:schemeClr val="accent2"/>
                </a:buClr>
                <a:buFont typeface="Arial" panose="020B0604020202020204" pitchFamily="34" charset="0"/>
                <a:buNone/>
                <a:defRPr sz="591" baseline="0"/>
              </a:lvl9pPr>
            </a:lstStyle>
            <a:p>
              <a:pPr marL="0" marR="0" lvl="0" indent="0" algn="ctr" defTabSz="387944" eaLnBrk="1" fontAlgn="auto" latinLnBrk="0" hangingPunct="1">
                <a:lnSpc>
                  <a:spcPct val="100000"/>
                </a:lnSpc>
                <a:spcBef>
                  <a:spcPts val="0"/>
                </a:spcBef>
                <a:spcAft>
                  <a:spcPts val="254"/>
                </a:spcAft>
                <a:buClrTx/>
                <a:buSzTx/>
                <a:buFont typeface="Arial" panose="020B0604020202020204" pitchFamily="34" charset="0"/>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ea typeface="Roboto Light" panose="02000000000000000000" pitchFamily="2" charset="0"/>
                  <a:cs typeface="Arial" panose="020B0604020202020204" pitchFamily="34" charset="0"/>
                </a:rPr>
                <a:t>- 3% </a:t>
              </a:r>
            </a:p>
          </p:txBody>
        </p:sp>
      </p:grpSp>
      <p:sp>
        <p:nvSpPr>
          <p:cNvPr id="3" name="Text Placeholder 7">
            <a:extLst>
              <a:ext uri="{FF2B5EF4-FFF2-40B4-BE49-F238E27FC236}">
                <a16:creationId xmlns:a16="http://schemas.microsoft.com/office/drawing/2014/main" id="{270AF372-15D6-1FDA-A93F-3017A7851C91}"/>
              </a:ext>
            </a:extLst>
          </p:cNvPr>
          <p:cNvSpPr txBox="1">
            <a:spLocks/>
          </p:cNvSpPr>
          <p:nvPr/>
        </p:nvSpPr>
        <p:spPr>
          <a:xfrm>
            <a:off x="8911801" y="2164112"/>
            <a:ext cx="1161310" cy="340312"/>
          </a:xfrm>
          <a:prstGeom prst="rect">
            <a:avLst/>
          </a:prstGeom>
          <a:solidFill>
            <a:schemeClr val="bg1"/>
          </a:solidFill>
          <a:effectLst/>
        </p:spPr>
        <p:txBody>
          <a:bodyPr vert="horz" lIns="72000" tIns="36000" rIns="72000" bIns="36000" rtlCol="0" anchor="ctr" anchorCtr="0">
            <a:noAutofit/>
          </a:bodyPr>
          <a:lstStyle>
            <a:lvl1pPr marL="0" indent="0" algn="ctr" defTabSz="387944" rtl="0" eaLnBrk="1" latinLnBrk="0" hangingPunct="1">
              <a:lnSpc>
                <a:spcPct val="100000"/>
              </a:lnSpc>
              <a:spcBef>
                <a:spcPts val="0"/>
              </a:spcBef>
              <a:spcAft>
                <a:spcPts val="254"/>
              </a:spcAft>
              <a:buFont typeface="Arial" panose="020B0604020202020204" pitchFamily="34" charset="0"/>
              <a:buNone/>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1pPr>
            <a:lvl2pPr marL="113860" indent="-113860" algn="ctr" defTabSz="387944" rtl="0" eaLnBrk="1" latinLnBrk="0" hangingPunct="1">
              <a:lnSpc>
                <a:spcPct val="100000"/>
              </a:lnSpc>
              <a:spcBef>
                <a:spcPts val="0"/>
              </a:spcBef>
              <a:spcAft>
                <a:spcPts val="254"/>
              </a:spcAft>
              <a:buClr>
                <a:schemeClr val="accent2"/>
              </a:buClr>
              <a:buSzPct val="150000"/>
              <a:buFont typeface="Roboto Light" panose="02000000000000000000" pitchFamily="2" charset="0"/>
              <a:buChar char="‐"/>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2pPr>
            <a:lvl3pPr marL="227718" indent="-113860" algn="ctr" defTabSz="387944" rtl="0" eaLnBrk="1" latinLnBrk="0" hangingPunct="1">
              <a:lnSpc>
                <a:spcPct val="100000"/>
              </a:lnSpc>
              <a:spcBef>
                <a:spcPts val="0"/>
              </a:spcBef>
              <a:spcAft>
                <a:spcPts val="254"/>
              </a:spcAft>
              <a:buClr>
                <a:schemeClr val="accent2"/>
              </a:buClr>
              <a:buSzPct val="125000"/>
              <a:buFont typeface="Roboto Light" panose="02000000000000000000" pitchFamily="2" charset="0"/>
              <a:buChar char="‐"/>
              <a:tabLst/>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3pPr>
            <a:lvl4pPr marL="341578" indent="-113860" algn="ctr" defTabSz="387944" rtl="0" eaLnBrk="1" latinLnBrk="0" hangingPunct="1">
              <a:lnSpc>
                <a:spcPct val="100000"/>
              </a:lnSpc>
              <a:spcBef>
                <a:spcPts val="0"/>
              </a:spcBef>
              <a:spcAft>
                <a:spcPts val="254"/>
              </a:spcAft>
              <a:buClr>
                <a:schemeClr val="accent2"/>
              </a:buClr>
              <a:buFont typeface="Roboto Light" panose="02000000000000000000" pitchFamily="2" charset="0"/>
              <a:buChar char="‐"/>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4pPr>
            <a:lvl5pPr marL="417261" indent="-113860" algn="ctr" defTabSz="387944" rtl="0" eaLnBrk="1" latinLnBrk="0" hangingPunct="1">
              <a:lnSpc>
                <a:spcPct val="100000"/>
              </a:lnSpc>
              <a:spcBef>
                <a:spcPts val="0"/>
              </a:spcBef>
              <a:spcAft>
                <a:spcPts val="254"/>
              </a:spcAft>
              <a:buClr>
                <a:schemeClr val="accent2"/>
              </a:buClr>
              <a:buSzPct val="75000"/>
              <a:buFont typeface="Roboto Light" panose="02000000000000000000" pitchFamily="2" charset="0"/>
              <a:buChar char="‐"/>
              <a:defRPr sz="1050" b="1" kern="1200" baseline="0">
                <a:solidFill>
                  <a:schemeClr val="bg1"/>
                </a:solidFill>
                <a:latin typeface="Arial" panose="020B0604020202020204" pitchFamily="34" charset="0"/>
                <a:ea typeface="Roboto Light" panose="02000000000000000000" pitchFamily="2" charset="0"/>
                <a:cs typeface="Arial" panose="020B0604020202020204" pitchFamily="34" charset="0"/>
              </a:defRPr>
            </a:lvl5pPr>
            <a:lvl6pPr marL="113860" indent="-113860" algn="l" defTabSz="387944" rtl="0" eaLnBrk="1" latinLnBrk="0" hangingPunct="1">
              <a:lnSpc>
                <a:spcPct val="90000"/>
              </a:lnSpc>
              <a:spcBef>
                <a:spcPts val="214"/>
              </a:spcBef>
              <a:buClr>
                <a:schemeClr val="accent2"/>
              </a:buClr>
              <a:buFont typeface="+mj-lt"/>
              <a:buAutoNum type="arabicPeriod"/>
              <a:defRPr sz="591" kern="1200" baseline="0">
                <a:solidFill>
                  <a:schemeClr val="tx1"/>
                </a:solidFill>
                <a:latin typeface="+mn-lt"/>
                <a:ea typeface="+mn-ea"/>
                <a:cs typeface="+mn-cs"/>
              </a:defRPr>
            </a:lvl6pPr>
            <a:lvl7pPr marL="227718" indent="-115869" algn="l" defTabSz="387944" rtl="0" eaLnBrk="1" latinLnBrk="0" hangingPunct="1">
              <a:lnSpc>
                <a:spcPct val="90000"/>
              </a:lnSpc>
              <a:spcBef>
                <a:spcPts val="214"/>
              </a:spcBef>
              <a:buClr>
                <a:schemeClr val="accent2"/>
              </a:buClr>
              <a:buFont typeface="+mj-lt"/>
              <a:buAutoNum type="alphaLcParenR"/>
              <a:defRPr sz="591" kern="1200">
                <a:solidFill>
                  <a:schemeClr val="tx1"/>
                </a:solidFill>
                <a:latin typeface="+mn-lt"/>
                <a:ea typeface="+mn-ea"/>
                <a:cs typeface="+mn-cs"/>
              </a:defRPr>
            </a:lvl7pPr>
            <a:lvl8pPr marL="303401" indent="-87739" algn="l" defTabSz="387944" rtl="0" eaLnBrk="1" latinLnBrk="0" hangingPunct="1">
              <a:lnSpc>
                <a:spcPct val="90000"/>
              </a:lnSpc>
              <a:spcBef>
                <a:spcPts val="214"/>
              </a:spcBef>
              <a:buClr>
                <a:schemeClr val="accent2"/>
              </a:buClr>
              <a:buFont typeface="+mj-lt"/>
              <a:buAutoNum type="romanLcPeriod"/>
              <a:defRPr sz="591" kern="1200">
                <a:solidFill>
                  <a:schemeClr val="tx1"/>
                </a:solidFill>
                <a:latin typeface="+mn-lt"/>
                <a:ea typeface="+mn-ea"/>
                <a:cs typeface="+mn-cs"/>
              </a:defRPr>
            </a:lvl8pPr>
            <a:lvl9pPr marL="219002" indent="0" algn="l" defTabSz="387944" rtl="0" eaLnBrk="1" latinLnBrk="0" hangingPunct="1">
              <a:lnSpc>
                <a:spcPct val="90000"/>
              </a:lnSpc>
              <a:spcBef>
                <a:spcPts val="214"/>
              </a:spcBef>
              <a:buClr>
                <a:schemeClr val="accent2"/>
              </a:buClr>
              <a:buFont typeface="Arial" panose="020B0604020202020204" pitchFamily="34" charset="0"/>
              <a:buNone/>
              <a:defRPr sz="591" kern="1200" baseline="0">
                <a:solidFill>
                  <a:schemeClr val="tx1"/>
                </a:solidFill>
                <a:latin typeface="+mn-lt"/>
                <a:ea typeface="+mn-ea"/>
                <a:cs typeface="+mn-cs"/>
              </a:defRPr>
            </a:lvl9pPr>
          </a:lstStyle>
          <a:p>
            <a:pPr marL="0" marR="0" lvl="0" indent="0" algn="ctr" defTabSz="387944" rtl="0" eaLnBrk="1" fontAlgn="auto" latinLnBrk="0" hangingPunct="1">
              <a:lnSpc>
                <a:spcPct val="100000"/>
              </a:lnSpc>
              <a:spcBef>
                <a:spcPts val="0"/>
              </a:spcBef>
              <a:spcAft>
                <a:spcPts val="254"/>
              </a:spcAft>
              <a:buClrTx/>
              <a:buSzTx/>
              <a:buFont typeface="Arial" panose="020B0604020202020204" pitchFamily="34" charset="0"/>
              <a:buNone/>
              <a:tabLst/>
              <a:defRPr/>
            </a:pPr>
            <a:r>
              <a:rPr kumimoji="0" lang="en-GB" sz="1600" b="1" i="0" u="none" strike="noStrike" kern="1200" cap="none" spc="0" normalizeH="0" baseline="0" noProof="0" dirty="0">
                <a:ln>
                  <a:noFill/>
                </a:ln>
                <a:solidFill>
                  <a:sysClr val="windowText" lastClr="000000"/>
                </a:solidFill>
                <a:effectLst/>
                <a:uLnTx/>
                <a:uFillTx/>
                <a:latin typeface="Arial" panose="020B0604020202020204" pitchFamily="34" charset="0"/>
                <a:ea typeface="Roboto Light" panose="02000000000000000000" pitchFamily="2" charset="0"/>
                <a:cs typeface="Arial" panose="020B0604020202020204" pitchFamily="34" charset="0"/>
              </a:rPr>
              <a:t>2040</a:t>
            </a:r>
          </a:p>
        </p:txBody>
      </p:sp>
      <p:sp>
        <p:nvSpPr>
          <p:cNvPr id="4" name="Text Placeholder 7">
            <a:extLst>
              <a:ext uri="{FF2B5EF4-FFF2-40B4-BE49-F238E27FC236}">
                <a16:creationId xmlns:a16="http://schemas.microsoft.com/office/drawing/2014/main" id="{84841370-6594-1BDD-A451-56817550DB8A}"/>
              </a:ext>
            </a:extLst>
          </p:cNvPr>
          <p:cNvSpPr txBox="1">
            <a:spLocks/>
          </p:cNvSpPr>
          <p:nvPr/>
        </p:nvSpPr>
        <p:spPr>
          <a:xfrm>
            <a:off x="5925018" y="2164112"/>
            <a:ext cx="1161310" cy="340312"/>
          </a:xfrm>
          <a:prstGeom prst="rect">
            <a:avLst/>
          </a:prstGeom>
          <a:solidFill>
            <a:schemeClr val="bg1"/>
          </a:solidFill>
          <a:effectLst/>
        </p:spPr>
        <p:txBody>
          <a:bodyPr vert="horz" lIns="72000" tIns="36000" rIns="72000" bIns="36000" rtlCol="0" anchor="ctr" anchorCtr="0">
            <a:noAutofit/>
          </a:bodyPr>
          <a:lstStyle>
            <a:defPPr>
              <a:defRPr lang="en-US"/>
            </a:defPPr>
            <a:lvl1pPr marR="0" lvl="0" indent="0" algn="ctr" defTabSz="387944" fontAlgn="auto">
              <a:lnSpc>
                <a:spcPct val="100000"/>
              </a:lnSpc>
              <a:spcBef>
                <a:spcPts val="0"/>
              </a:spcBef>
              <a:spcAft>
                <a:spcPts val="254"/>
              </a:spcAft>
              <a:buClrTx/>
              <a:buSzTx/>
              <a:buFont typeface="Arial" panose="020B0604020202020204" pitchFamily="34" charset="0"/>
              <a:buNone/>
              <a:tabLst/>
              <a:defRPr kumimoji="0" sz="1600" b="1" i="0" u="none" strike="noStrike" cap="none" spc="0" normalizeH="0" baseline="0">
                <a:ln>
                  <a:noFill/>
                </a:ln>
                <a:solidFill>
                  <a:sysClr val="windowText" lastClr="000000"/>
                </a:solidFill>
                <a:effectLst/>
                <a:uLnTx/>
                <a:uFillTx/>
                <a:latin typeface="Arial" panose="020B0604020202020204" pitchFamily="34" charset="0"/>
                <a:ea typeface="Roboto Light" panose="02000000000000000000" pitchFamily="2" charset="0"/>
                <a:cs typeface="Arial" panose="020B0604020202020204" pitchFamily="34" charset="0"/>
              </a:defRPr>
            </a:lvl1pPr>
            <a:lvl2pPr marL="113860" indent="-113860" algn="ctr" defTabSz="387944">
              <a:lnSpc>
                <a:spcPct val="100000"/>
              </a:lnSpc>
              <a:spcBef>
                <a:spcPts val="0"/>
              </a:spcBef>
              <a:spcAft>
                <a:spcPts val="254"/>
              </a:spcAft>
              <a:buClr>
                <a:schemeClr val="accent2"/>
              </a:buClr>
              <a:buSzPct val="150000"/>
              <a:buFont typeface="Roboto Light" panose="02000000000000000000" pitchFamily="2" charset="0"/>
              <a:buChar char="‐"/>
              <a:defRPr sz="1050" b="1">
                <a:solidFill>
                  <a:schemeClr val="bg1"/>
                </a:solidFill>
                <a:latin typeface="Arial" panose="020B0604020202020204" pitchFamily="34" charset="0"/>
                <a:ea typeface="Roboto Light" panose="02000000000000000000" pitchFamily="2" charset="0"/>
                <a:cs typeface="Arial" panose="020B0604020202020204" pitchFamily="34" charset="0"/>
              </a:defRPr>
            </a:lvl2pPr>
            <a:lvl3pPr marL="227718" indent="-113860" algn="ctr" defTabSz="387944">
              <a:lnSpc>
                <a:spcPct val="100000"/>
              </a:lnSpc>
              <a:spcBef>
                <a:spcPts val="0"/>
              </a:spcBef>
              <a:spcAft>
                <a:spcPts val="254"/>
              </a:spcAft>
              <a:buClr>
                <a:schemeClr val="accent2"/>
              </a:buClr>
              <a:buSzPct val="125000"/>
              <a:buFont typeface="Roboto Light" panose="02000000000000000000" pitchFamily="2" charset="0"/>
              <a:buChar char="‐"/>
              <a:tabLst/>
              <a:defRPr sz="1050" b="1">
                <a:solidFill>
                  <a:schemeClr val="bg1"/>
                </a:solidFill>
                <a:latin typeface="Arial" panose="020B0604020202020204" pitchFamily="34" charset="0"/>
                <a:ea typeface="Roboto Light" panose="02000000000000000000" pitchFamily="2" charset="0"/>
                <a:cs typeface="Arial" panose="020B0604020202020204" pitchFamily="34" charset="0"/>
              </a:defRPr>
            </a:lvl3pPr>
            <a:lvl4pPr marL="341578" indent="-113860" algn="ctr" defTabSz="387944">
              <a:lnSpc>
                <a:spcPct val="100000"/>
              </a:lnSpc>
              <a:spcBef>
                <a:spcPts val="0"/>
              </a:spcBef>
              <a:spcAft>
                <a:spcPts val="254"/>
              </a:spcAft>
              <a:buClr>
                <a:schemeClr val="accent2"/>
              </a:buClr>
              <a:buFont typeface="Roboto Light" panose="02000000000000000000" pitchFamily="2" charset="0"/>
              <a:buChar char="‐"/>
              <a:defRPr sz="1050" b="1">
                <a:solidFill>
                  <a:schemeClr val="bg1"/>
                </a:solidFill>
                <a:latin typeface="Arial" panose="020B0604020202020204" pitchFamily="34" charset="0"/>
                <a:ea typeface="Roboto Light" panose="02000000000000000000" pitchFamily="2" charset="0"/>
                <a:cs typeface="Arial" panose="020B0604020202020204" pitchFamily="34" charset="0"/>
              </a:defRPr>
            </a:lvl4pPr>
            <a:lvl5pPr marL="417261" indent="-113860" algn="ctr" defTabSz="387944">
              <a:lnSpc>
                <a:spcPct val="100000"/>
              </a:lnSpc>
              <a:spcBef>
                <a:spcPts val="0"/>
              </a:spcBef>
              <a:spcAft>
                <a:spcPts val="254"/>
              </a:spcAft>
              <a:buClr>
                <a:schemeClr val="accent2"/>
              </a:buClr>
              <a:buSzPct val="75000"/>
              <a:buFont typeface="Roboto Light" panose="02000000000000000000" pitchFamily="2" charset="0"/>
              <a:buChar char="‐"/>
              <a:defRPr sz="1050" b="1" baseline="0">
                <a:solidFill>
                  <a:schemeClr val="bg1"/>
                </a:solidFill>
                <a:latin typeface="Arial" panose="020B0604020202020204" pitchFamily="34" charset="0"/>
                <a:ea typeface="Roboto Light" panose="02000000000000000000" pitchFamily="2" charset="0"/>
                <a:cs typeface="Arial" panose="020B0604020202020204" pitchFamily="34" charset="0"/>
              </a:defRPr>
            </a:lvl5pPr>
            <a:lvl6pPr marL="113860" indent="-113860" defTabSz="387944">
              <a:lnSpc>
                <a:spcPct val="90000"/>
              </a:lnSpc>
              <a:spcBef>
                <a:spcPts val="214"/>
              </a:spcBef>
              <a:buClr>
                <a:schemeClr val="accent2"/>
              </a:buClr>
              <a:buFont typeface="+mj-lt"/>
              <a:buAutoNum type="arabicPeriod"/>
              <a:defRPr sz="591" baseline="0"/>
            </a:lvl6pPr>
            <a:lvl7pPr marL="227718" indent="-115869" defTabSz="387944">
              <a:lnSpc>
                <a:spcPct val="90000"/>
              </a:lnSpc>
              <a:spcBef>
                <a:spcPts val="214"/>
              </a:spcBef>
              <a:buClr>
                <a:schemeClr val="accent2"/>
              </a:buClr>
              <a:buFont typeface="+mj-lt"/>
              <a:buAutoNum type="alphaLcParenR"/>
              <a:defRPr sz="591"/>
            </a:lvl7pPr>
            <a:lvl8pPr marL="303401" indent="-87739" defTabSz="387944">
              <a:lnSpc>
                <a:spcPct val="90000"/>
              </a:lnSpc>
              <a:spcBef>
                <a:spcPts val="214"/>
              </a:spcBef>
              <a:buClr>
                <a:schemeClr val="accent2"/>
              </a:buClr>
              <a:buFont typeface="+mj-lt"/>
              <a:buAutoNum type="romanLcPeriod"/>
              <a:defRPr sz="591"/>
            </a:lvl8pPr>
            <a:lvl9pPr marL="219002" indent="0" defTabSz="387944">
              <a:lnSpc>
                <a:spcPct val="90000"/>
              </a:lnSpc>
              <a:spcBef>
                <a:spcPts val="214"/>
              </a:spcBef>
              <a:buClr>
                <a:schemeClr val="accent2"/>
              </a:buClr>
              <a:buFont typeface="Arial" panose="020B0604020202020204" pitchFamily="34" charset="0"/>
              <a:buNone/>
              <a:defRPr sz="591" baseline="0"/>
            </a:lvl9pPr>
          </a:lstStyle>
          <a:p>
            <a:r>
              <a:rPr lang="en-GB" dirty="0"/>
              <a:t>2020</a:t>
            </a:r>
          </a:p>
        </p:txBody>
      </p:sp>
      <p:graphicFrame>
        <p:nvGraphicFramePr>
          <p:cNvPr id="25" name="Chart 24">
            <a:extLst>
              <a:ext uri="{FF2B5EF4-FFF2-40B4-BE49-F238E27FC236}">
                <a16:creationId xmlns:a16="http://schemas.microsoft.com/office/drawing/2014/main" id="{81624BDB-EC1A-03F3-C115-67AA041CC61E}"/>
              </a:ext>
            </a:extLst>
          </p:cNvPr>
          <p:cNvGraphicFramePr>
            <a:graphicFrameLocks/>
          </p:cNvGraphicFramePr>
          <p:nvPr>
            <p:extLst>
              <p:ext uri="{D42A27DB-BD31-4B8C-83A1-F6EECF244321}">
                <p14:modId xmlns:p14="http://schemas.microsoft.com/office/powerpoint/2010/main" val="3167133265"/>
              </p:ext>
            </p:extLst>
          </p:nvPr>
        </p:nvGraphicFramePr>
        <p:xfrm>
          <a:off x="191238" y="2493916"/>
          <a:ext cx="4392000" cy="331200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 Placeholder 7">
            <a:extLst>
              <a:ext uri="{FF2B5EF4-FFF2-40B4-BE49-F238E27FC236}">
                <a16:creationId xmlns:a16="http://schemas.microsoft.com/office/drawing/2014/main" id="{DD763ECE-4EF5-3016-7E58-AD9E56484302}"/>
              </a:ext>
            </a:extLst>
          </p:cNvPr>
          <p:cNvSpPr txBox="1">
            <a:spLocks/>
          </p:cNvSpPr>
          <p:nvPr/>
        </p:nvSpPr>
        <p:spPr>
          <a:xfrm>
            <a:off x="502398" y="1549754"/>
            <a:ext cx="3582186" cy="341634"/>
          </a:xfrm>
          <a:prstGeom prst="rect">
            <a:avLst/>
          </a:prstGeom>
          <a:solidFill>
            <a:srgbClr val="509097"/>
          </a:solidFill>
          <a:effectLst/>
        </p:spPr>
        <p:txBody>
          <a:bodyPr vert="horz" lIns="72000" tIns="36000" rIns="72000" bIns="36000" rtlCol="0" anchor="ctr" anchorCtr="0">
            <a:noAutofit/>
          </a:bodyPr>
          <a:lstStyle>
            <a:lvl1pPr marL="0" indent="0" algn="ctr" defTabSz="387944" rtl="0" eaLnBrk="1" latinLnBrk="0" hangingPunct="1">
              <a:lnSpc>
                <a:spcPct val="100000"/>
              </a:lnSpc>
              <a:spcBef>
                <a:spcPts val="0"/>
              </a:spcBef>
              <a:spcAft>
                <a:spcPts val="254"/>
              </a:spcAft>
              <a:buFont typeface="Arial" panose="020B0604020202020204" pitchFamily="34" charset="0"/>
              <a:buNone/>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1pPr>
            <a:lvl2pPr marL="113860" indent="-113860" algn="ctr" defTabSz="387944" rtl="0" eaLnBrk="1" latinLnBrk="0" hangingPunct="1">
              <a:lnSpc>
                <a:spcPct val="100000"/>
              </a:lnSpc>
              <a:spcBef>
                <a:spcPts val="0"/>
              </a:spcBef>
              <a:spcAft>
                <a:spcPts val="254"/>
              </a:spcAft>
              <a:buClr>
                <a:schemeClr val="accent2"/>
              </a:buClr>
              <a:buSzPct val="150000"/>
              <a:buFont typeface="Roboto Light" panose="02000000000000000000" pitchFamily="2" charset="0"/>
              <a:buChar char="‐"/>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2pPr>
            <a:lvl3pPr marL="227718" indent="-113860" algn="ctr" defTabSz="387944" rtl="0" eaLnBrk="1" latinLnBrk="0" hangingPunct="1">
              <a:lnSpc>
                <a:spcPct val="100000"/>
              </a:lnSpc>
              <a:spcBef>
                <a:spcPts val="0"/>
              </a:spcBef>
              <a:spcAft>
                <a:spcPts val="254"/>
              </a:spcAft>
              <a:buClr>
                <a:schemeClr val="accent2"/>
              </a:buClr>
              <a:buSzPct val="125000"/>
              <a:buFont typeface="Roboto Light" panose="02000000000000000000" pitchFamily="2" charset="0"/>
              <a:buChar char="‐"/>
              <a:tabLst/>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3pPr>
            <a:lvl4pPr marL="341578" indent="-113860" algn="ctr" defTabSz="387944" rtl="0" eaLnBrk="1" latinLnBrk="0" hangingPunct="1">
              <a:lnSpc>
                <a:spcPct val="100000"/>
              </a:lnSpc>
              <a:spcBef>
                <a:spcPts val="0"/>
              </a:spcBef>
              <a:spcAft>
                <a:spcPts val="254"/>
              </a:spcAft>
              <a:buClr>
                <a:schemeClr val="accent2"/>
              </a:buClr>
              <a:buFont typeface="Roboto Light" panose="02000000000000000000" pitchFamily="2" charset="0"/>
              <a:buChar char="‐"/>
              <a:defRPr sz="1050" b="1" kern="1200">
                <a:solidFill>
                  <a:schemeClr val="bg1"/>
                </a:solidFill>
                <a:latin typeface="Arial" panose="020B0604020202020204" pitchFamily="34" charset="0"/>
                <a:ea typeface="Roboto Light" panose="02000000000000000000" pitchFamily="2" charset="0"/>
                <a:cs typeface="Arial" panose="020B0604020202020204" pitchFamily="34" charset="0"/>
              </a:defRPr>
            </a:lvl4pPr>
            <a:lvl5pPr marL="417261" indent="-113860" algn="ctr" defTabSz="387944" rtl="0" eaLnBrk="1" latinLnBrk="0" hangingPunct="1">
              <a:lnSpc>
                <a:spcPct val="100000"/>
              </a:lnSpc>
              <a:spcBef>
                <a:spcPts val="0"/>
              </a:spcBef>
              <a:spcAft>
                <a:spcPts val="254"/>
              </a:spcAft>
              <a:buClr>
                <a:schemeClr val="accent2"/>
              </a:buClr>
              <a:buSzPct val="75000"/>
              <a:buFont typeface="Roboto Light" panose="02000000000000000000" pitchFamily="2" charset="0"/>
              <a:buChar char="‐"/>
              <a:defRPr sz="1050" b="1" kern="1200" baseline="0">
                <a:solidFill>
                  <a:schemeClr val="bg1"/>
                </a:solidFill>
                <a:latin typeface="Arial" panose="020B0604020202020204" pitchFamily="34" charset="0"/>
                <a:ea typeface="Roboto Light" panose="02000000000000000000" pitchFamily="2" charset="0"/>
                <a:cs typeface="Arial" panose="020B0604020202020204" pitchFamily="34" charset="0"/>
              </a:defRPr>
            </a:lvl5pPr>
            <a:lvl6pPr marL="113860" indent="-113860" algn="l" defTabSz="387944" rtl="0" eaLnBrk="1" latinLnBrk="0" hangingPunct="1">
              <a:lnSpc>
                <a:spcPct val="90000"/>
              </a:lnSpc>
              <a:spcBef>
                <a:spcPts val="214"/>
              </a:spcBef>
              <a:buClr>
                <a:schemeClr val="accent2"/>
              </a:buClr>
              <a:buFont typeface="+mj-lt"/>
              <a:buAutoNum type="arabicPeriod"/>
              <a:defRPr sz="591" kern="1200" baseline="0">
                <a:solidFill>
                  <a:schemeClr val="tx1"/>
                </a:solidFill>
                <a:latin typeface="+mn-lt"/>
                <a:ea typeface="+mn-ea"/>
                <a:cs typeface="+mn-cs"/>
              </a:defRPr>
            </a:lvl6pPr>
            <a:lvl7pPr marL="227718" indent="-115869" algn="l" defTabSz="387944" rtl="0" eaLnBrk="1" latinLnBrk="0" hangingPunct="1">
              <a:lnSpc>
                <a:spcPct val="90000"/>
              </a:lnSpc>
              <a:spcBef>
                <a:spcPts val="214"/>
              </a:spcBef>
              <a:buClr>
                <a:schemeClr val="accent2"/>
              </a:buClr>
              <a:buFont typeface="+mj-lt"/>
              <a:buAutoNum type="alphaLcParenR"/>
              <a:defRPr sz="591" kern="1200">
                <a:solidFill>
                  <a:schemeClr val="tx1"/>
                </a:solidFill>
                <a:latin typeface="+mn-lt"/>
                <a:ea typeface="+mn-ea"/>
                <a:cs typeface="+mn-cs"/>
              </a:defRPr>
            </a:lvl7pPr>
            <a:lvl8pPr marL="303401" indent="-87739" algn="l" defTabSz="387944" rtl="0" eaLnBrk="1" latinLnBrk="0" hangingPunct="1">
              <a:lnSpc>
                <a:spcPct val="90000"/>
              </a:lnSpc>
              <a:spcBef>
                <a:spcPts val="214"/>
              </a:spcBef>
              <a:buClr>
                <a:schemeClr val="accent2"/>
              </a:buClr>
              <a:buFont typeface="+mj-lt"/>
              <a:buAutoNum type="romanLcPeriod"/>
              <a:defRPr sz="591" kern="1200">
                <a:solidFill>
                  <a:schemeClr val="tx1"/>
                </a:solidFill>
                <a:latin typeface="+mn-lt"/>
                <a:ea typeface="+mn-ea"/>
                <a:cs typeface="+mn-cs"/>
              </a:defRPr>
            </a:lvl8pPr>
            <a:lvl9pPr marL="219002" indent="0" algn="l" defTabSz="387944" rtl="0" eaLnBrk="1" latinLnBrk="0" hangingPunct="1">
              <a:lnSpc>
                <a:spcPct val="90000"/>
              </a:lnSpc>
              <a:spcBef>
                <a:spcPts val="214"/>
              </a:spcBef>
              <a:buClr>
                <a:schemeClr val="accent2"/>
              </a:buClr>
              <a:buFont typeface="Arial" panose="020B0604020202020204" pitchFamily="34" charset="0"/>
              <a:buNone/>
              <a:defRPr sz="591" kern="1200" baseline="0">
                <a:solidFill>
                  <a:schemeClr val="tx1"/>
                </a:solidFill>
                <a:latin typeface="+mn-lt"/>
                <a:ea typeface="+mn-ea"/>
                <a:cs typeface="+mn-cs"/>
              </a:defRPr>
            </a:lvl9pPr>
          </a:lstStyle>
          <a:p>
            <a:pPr marL="0" marR="0" lvl="0" indent="0" algn="ctr" defTabSz="387944" rtl="0" eaLnBrk="1" fontAlgn="auto" latinLnBrk="0" hangingPunct="1">
              <a:lnSpc>
                <a:spcPct val="100000"/>
              </a:lnSpc>
              <a:spcBef>
                <a:spcPts val="0"/>
              </a:spcBef>
              <a:spcAft>
                <a:spcPts val="254"/>
              </a:spcAft>
              <a:buClrTx/>
              <a:buSzTx/>
              <a:buFont typeface="Arial" panose="020B0604020202020204" pitchFamily="34" charset="0"/>
              <a:buNone/>
              <a:tabLst/>
              <a:defRPr/>
            </a:pPr>
            <a:r>
              <a:rPr kumimoji="0" lang="en-GB" sz="1050" b="1" i="0" u="none" strike="noStrike" kern="1200" cap="none" spc="0" normalizeH="0" baseline="0" noProof="0" dirty="0">
                <a:ln>
                  <a:noFill/>
                </a:ln>
                <a:solidFill>
                  <a:sysClr val="window" lastClr="FFFFFF"/>
                </a:solidFill>
                <a:effectLst/>
                <a:uLnTx/>
                <a:uFillTx/>
                <a:latin typeface="Arial" panose="020B0604020202020204" pitchFamily="34" charset="0"/>
                <a:ea typeface="Roboto Light" panose="02000000000000000000" pitchFamily="2" charset="0"/>
                <a:cs typeface="Arial" panose="020B0604020202020204" pitchFamily="34" charset="0"/>
              </a:rPr>
              <a:t>Wire and cable copper demand 2020-2040, kt</a:t>
            </a:r>
          </a:p>
        </p:txBody>
      </p:sp>
      <p:sp>
        <p:nvSpPr>
          <p:cNvPr id="5" name="Footer Placeholder 4">
            <a:extLst>
              <a:ext uri="{FF2B5EF4-FFF2-40B4-BE49-F238E27FC236}">
                <a16:creationId xmlns:a16="http://schemas.microsoft.com/office/drawing/2014/main" id="{1D131C59-42C7-0A09-BA01-9B62B63626EA}"/>
              </a:ext>
            </a:extLst>
          </p:cNvPr>
          <p:cNvSpPr>
            <a:spLocks noGrp="1"/>
          </p:cNvSpPr>
          <p:nvPr>
            <p:ph type="ftr" sz="quarter" idx="19"/>
          </p:nvPr>
        </p:nvSpPr>
        <p:spPr>
          <a:xfrm>
            <a:off x="1209263" y="6318000"/>
            <a:ext cx="8100000" cy="180000"/>
          </a:xfrm>
        </p:spPr>
        <p:txBody>
          <a:bodyPr/>
          <a:lstStyle/>
          <a:p>
            <a:r>
              <a:rPr lang="en-GB" sz="900" dirty="0"/>
              <a:t>International Copper Association Panel Discussion – Future Market Share</a:t>
            </a:r>
            <a:endParaRPr lang="en-US" sz="900" dirty="0"/>
          </a:p>
        </p:txBody>
      </p:sp>
    </p:spTree>
    <p:extLst>
      <p:ext uri="{BB962C8B-B14F-4D97-AF65-F5344CB8AC3E}">
        <p14:creationId xmlns:p14="http://schemas.microsoft.com/office/powerpoint/2010/main" val="44139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68EF3-32DA-6E0D-DBFE-86B9335C29BB}"/>
              </a:ext>
            </a:extLst>
          </p:cNvPr>
          <p:cNvSpPr>
            <a:spLocks noGrp="1"/>
          </p:cNvSpPr>
          <p:nvPr>
            <p:ph type="title"/>
          </p:nvPr>
        </p:nvSpPr>
        <p:spPr>
          <a:xfrm>
            <a:off x="360000" y="444954"/>
            <a:ext cx="11473200" cy="1072800"/>
          </a:xfrm>
        </p:spPr>
        <p:txBody>
          <a:bodyPr/>
          <a:lstStyle/>
          <a:p>
            <a:r>
              <a:rPr lang="en-GB" b="1" dirty="0">
                <a:latin typeface="Arial" panose="020B0604020202020204" pitchFamily="34" charset="0"/>
                <a:cs typeface="Arial" panose="020B0604020202020204" pitchFamily="34" charset="0"/>
              </a:rPr>
              <a:t>Net copper substitution only 1.36 percent in 2023</a:t>
            </a:r>
          </a:p>
        </p:txBody>
      </p:sp>
      <p:sp>
        <p:nvSpPr>
          <p:cNvPr id="6" name="Slide Number Placeholder 5">
            <a:extLst>
              <a:ext uri="{FF2B5EF4-FFF2-40B4-BE49-F238E27FC236}">
                <a16:creationId xmlns:a16="http://schemas.microsoft.com/office/drawing/2014/main" id="{491E573D-5421-DA38-C09B-358074A7F6CE}"/>
              </a:ext>
            </a:extLst>
          </p:cNvPr>
          <p:cNvSpPr>
            <a:spLocks noGrp="1"/>
          </p:cNvSpPr>
          <p:nvPr>
            <p:ph type="sldNum" sz="quarter" idx="20"/>
          </p:nvPr>
        </p:nvSpPr>
        <p:spPr>
          <a:xfrm>
            <a:off x="11566800" y="6352184"/>
            <a:ext cx="266400" cy="180000"/>
          </a:xfrm>
        </p:spPr>
        <p:txBody>
          <a:bodyPr/>
          <a:lstStyle/>
          <a:p>
            <a:fld id="{23AA811B-2EBD-4900-905E-5BE206449611}" type="slidenum">
              <a:rPr lang="en-US" sz="900" smtClean="0"/>
              <a:pPr/>
              <a:t>7</a:t>
            </a:fld>
            <a:endParaRPr lang="en-US" sz="900" dirty="0"/>
          </a:p>
        </p:txBody>
      </p:sp>
      <p:sp>
        <p:nvSpPr>
          <p:cNvPr id="4" name="Footer Placeholder 4">
            <a:extLst>
              <a:ext uri="{FF2B5EF4-FFF2-40B4-BE49-F238E27FC236}">
                <a16:creationId xmlns:a16="http://schemas.microsoft.com/office/drawing/2014/main" id="{5A261275-3FD8-C8B3-194C-430E0030E636}"/>
              </a:ext>
            </a:extLst>
          </p:cNvPr>
          <p:cNvSpPr txBox="1">
            <a:spLocks/>
          </p:cNvSpPr>
          <p:nvPr/>
        </p:nvSpPr>
        <p:spPr>
          <a:xfrm>
            <a:off x="9122238" y="6352184"/>
            <a:ext cx="1824779" cy="171454"/>
          </a:xfrm>
          <a:prstGeom prst="rect">
            <a:avLst/>
          </a:prstGeom>
        </p:spPr>
        <p:txBody>
          <a:bodyPr vert="horz" lIns="0" tIns="0" rIns="0" bIns="0" rtlCol="0" anchor="b" anchorCtr="0"/>
          <a:lstStyle>
            <a:defPPr>
              <a:defRPr lang="en-US"/>
            </a:defPPr>
            <a:lvl1pPr marL="0" algn="l" defTabSz="914400" rtl="0" eaLnBrk="1" latinLnBrk="0" hangingPunct="1">
              <a:defRPr sz="700" kern="1200">
                <a:solidFill>
                  <a:srgbClr val="62697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00" dirty="0"/>
              <a:t>Source: DMM Advisory Group </a:t>
            </a:r>
            <a:endParaRPr lang="en-US" sz="900" dirty="0"/>
          </a:p>
        </p:txBody>
      </p:sp>
      <p:graphicFrame>
        <p:nvGraphicFramePr>
          <p:cNvPr id="7" name="Chart 6">
            <a:extLst>
              <a:ext uri="{FF2B5EF4-FFF2-40B4-BE49-F238E27FC236}">
                <a16:creationId xmlns:a16="http://schemas.microsoft.com/office/drawing/2014/main" id="{1B4DBAA8-0428-D45B-1314-29E810F557D4}"/>
              </a:ext>
            </a:extLst>
          </p:cNvPr>
          <p:cNvGraphicFramePr>
            <a:graphicFrameLocks/>
          </p:cNvGraphicFramePr>
          <p:nvPr>
            <p:extLst>
              <p:ext uri="{D42A27DB-BD31-4B8C-83A1-F6EECF244321}">
                <p14:modId xmlns:p14="http://schemas.microsoft.com/office/powerpoint/2010/main" val="1808213172"/>
              </p:ext>
            </p:extLst>
          </p:nvPr>
        </p:nvGraphicFramePr>
        <p:xfrm>
          <a:off x="903923" y="1769573"/>
          <a:ext cx="8527800" cy="3764443"/>
        </p:xfrm>
        <a:graphic>
          <a:graphicData uri="http://schemas.openxmlformats.org/drawingml/2006/chart">
            <c:chart xmlns:c="http://schemas.openxmlformats.org/drawingml/2006/chart" xmlns:r="http://schemas.openxmlformats.org/officeDocument/2006/relationships" r:id="rId2"/>
          </a:graphicData>
        </a:graphic>
      </p:graphicFrame>
      <p:grpSp>
        <p:nvGrpSpPr>
          <p:cNvPr id="39" name="Group 38">
            <a:extLst>
              <a:ext uri="{FF2B5EF4-FFF2-40B4-BE49-F238E27FC236}">
                <a16:creationId xmlns:a16="http://schemas.microsoft.com/office/drawing/2014/main" id="{0BD39366-7F3D-FEEC-037E-C7D6EAF3D25D}"/>
              </a:ext>
            </a:extLst>
          </p:cNvPr>
          <p:cNvGrpSpPr/>
          <p:nvPr/>
        </p:nvGrpSpPr>
        <p:grpSpPr>
          <a:xfrm>
            <a:off x="9774569" y="3226594"/>
            <a:ext cx="2188045" cy="1129217"/>
            <a:chOff x="10025976" y="3976407"/>
            <a:chExt cx="2058631" cy="978408"/>
          </a:xfrm>
        </p:grpSpPr>
        <p:sp>
          <p:nvSpPr>
            <p:cNvPr id="37" name="Rectangle: Rounded Corners 36">
              <a:extLst>
                <a:ext uri="{FF2B5EF4-FFF2-40B4-BE49-F238E27FC236}">
                  <a16:creationId xmlns:a16="http://schemas.microsoft.com/office/drawing/2014/main" id="{42DEAEF6-E2F7-C812-406B-B1F38DF21697}"/>
                </a:ext>
              </a:extLst>
            </p:cNvPr>
            <p:cNvSpPr/>
            <p:nvPr/>
          </p:nvSpPr>
          <p:spPr>
            <a:xfrm>
              <a:off x="10025976" y="3976407"/>
              <a:ext cx="2058631" cy="978408"/>
            </a:xfrm>
            <a:prstGeom prst="roundRect">
              <a:avLst/>
            </a:prstGeom>
            <a:solidFill>
              <a:srgbClr val="50909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1600" noProof="0" dirty="0" err="1"/>
            </a:p>
          </p:txBody>
        </p:sp>
        <p:sp>
          <p:nvSpPr>
            <p:cNvPr id="36" name="TextBox 35">
              <a:extLst>
                <a:ext uri="{FF2B5EF4-FFF2-40B4-BE49-F238E27FC236}">
                  <a16:creationId xmlns:a16="http://schemas.microsoft.com/office/drawing/2014/main" id="{3ED65B5A-6CFD-7585-32EA-AED40414E88E}"/>
                </a:ext>
              </a:extLst>
            </p:cNvPr>
            <p:cNvSpPr txBox="1"/>
            <p:nvPr/>
          </p:nvSpPr>
          <p:spPr>
            <a:xfrm>
              <a:off x="10155623" y="4041201"/>
              <a:ext cx="1807224" cy="800017"/>
            </a:xfrm>
            <a:prstGeom prst="rect">
              <a:avLst/>
            </a:prstGeom>
            <a:solidFill>
              <a:srgbClr val="509097"/>
            </a:solidFill>
          </p:spPr>
          <p:txBody>
            <a:bodyPr wrap="square" lIns="0" tIns="0" rIns="0" bIns="0" rtlCol="0">
              <a:spAutoFit/>
            </a:bodyPr>
            <a:lstStyle/>
            <a:p>
              <a:pPr algn="l"/>
              <a:r>
                <a:rPr lang="en-US" sz="12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In </a:t>
              </a:r>
              <a:r>
                <a:rPr lang="en-GB" sz="12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2023, net substitution accounted for 1.45 percent of copper use —1.8 percent of copper use including miniaturization</a:t>
              </a:r>
              <a:r>
                <a:rPr lang="en-GB" sz="1200" dirty="0">
                  <a:solidFill>
                    <a:schemeClr val="bg1"/>
                  </a:solidFill>
                  <a:latin typeface="Arial" panose="020B0604020202020204" pitchFamily="34" charset="0"/>
                  <a:cs typeface="Arial" panose="020B0604020202020204" pitchFamily="34" charset="0"/>
                </a:rPr>
                <a:t>. </a:t>
              </a:r>
            </a:p>
          </p:txBody>
        </p:sp>
      </p:grpSp>
      <p:sp>
        <p:nvSpPr>
          <p:cNvPr id="3" name="Footer Placeholder 4">
            <a:extLst>
              <a:ext uri="{FF2B5EF4-FFF2-40B4-BE49-F238E27FC236}">
                <a16:creationId xmlns:a16="http://schemas.microsoft.com/office/drawing/2014/main" id="{3E953A3D-7DF1-F1A5-B842-6203BA153EB5}"/>
              </a:ext>
            </a:extLst>
          </p:cNvPr>
          <p:cNvSpPr>
            <a:spLocks noGrp="1"/>
          </p:cNvSpPr>
          <p:nvPr>
            <p:ph type="ftr" sz="quarter" idx="19"/>
          </p:nvPr>
        </p:nvSpPr>
        <p:spPr>
          <a:xfrm>
            <a:off x="1209263" y="6318000"/>
            <a:ext cx="8100000" cy="180000"/>
          </a:xfrm>
        </p:spPr>
        <p:txBody>
          <a:bodyPr/>
          <a:lstStyle/>
          <a:p>
            <a:r>
              <a:rPr lang="en-GB" sz="900" dirty="0"/>
              <a:t>International Copper Association Panel Discussion – Future Market Share</a:t>
            </a:r>
            <a:endParaRPr lang="en-US" sz="900" dirty="0"/>
          </a:p>
        </p:txBody>
      </p:sp>
      <p:sp>
        <p:nvSpPr>
          <p:cNvPr id="5" name="TextBox 4">
            <a:extLst>
              <a:ext uri="{FF2B5EF4-FFF2-40B4-BE49-F238E27FC236}">
                <a16:creationId xmlns:a16="http://schemas.microsoft.com/office/drawing/2014/main" id="{EC5C19AA-23F3-E97F-3F19-1E08D4FE7BBC}"/>
              </a:ext>
            </a:extLst>
          </p:cNvPr>
          <p:cNvSpPr txBox="1"/>
          <p:nvPr/>
        </p:nvSpPr>
        <p:spPr>
          <a:xfrm>
            <a:off x="923198" y="5709647"/>
            <a:ext cx="4921219" cy="230832"/>
          </a:xfrm>
          <a:prstGeom prst="rect">
            <a:avLst/>
          </a:prstGeom>
          <a:noFill/>
        </p:spPr>
        <p:txBody>
          <a:bodyPr wrap="none" rtlCol="0">
            <a:spAutoFit/>
          </a:bodyPr>
          <a:lstStyle/>
          <a:p>
            <a:pPr marL="12065" marR="5080">
              <a:spcBef>
                <a:spcPts val="600"/>
              </a:spcBef>
              <a:tabLst>
                <a:tab pos="184785" algn="l"/>
              </a:tabLst>
            </a:pPr>
            <a:r>
              <a:rPr lang="en-US" sz="900" dirty="0">
                <a:solidFill>
                  <a:srgbClr val="626971"/>
                </a:solidFill>
                <a:latin typeface="Arial" panose="020B0604020202020204" pitchFamily="34" charset="0"/>
                <a:cs typeface="Arial" panose="020B0604020202020204" pitchFamily="34" charset="0"/>
              </a:rPr>
              <a:t>Results of this study are based on the aggregated subjective opinions of market participants.</a:t>
            </a:r>
          </a:p>
        </p:txBody>
      </p:sp>
    </p:spTree>
    <p:extLst>
      <p:ext uri="{BB962C8B-B14F-4D97-AF65-F5344CB8AC3E}">
        <p14:creationId xmlns:p14="http://schemas.microsoft.com/office/powerpoint/2010/main" val="3445248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lank">
  <a:themeElements>
    <a:clrScheme name="ICA">
      <a:dk1>
        <a:srgbClr val="000000"/>
      </a:dk1>
      <a:lt1>
        <a:srgbClr val="FFFFFF"/>
      </a:lt1>
      <a:dk2>
        <a:srgbClr val="004153"/>
      </a:dk2>
      <a:lt2>
        <a:srgbClr val="EBE9E3"/>
      </a:lt2>
      <a:accent1>
        <a:srgbClr val="635245"/>
      </a:accent1>
      <a:accent2>
        <a:srgbClr val="91785B"/>
      </a:accent2>
      <a:accent3>
        <a:srgbClr val="626971"/>
      </a:accent3>
      <a:accent4>
        <a:srgbClr val="D7D3C7"/>
      </a:accent4>
      <a:accent5>
        <a:srgbClr val="B9CCC3"/>
      </a:accent5>
      <a:accent6>
        <a:srgbClr val="D1D4D3"/>
      </a:accent6>
      <a:hlink>
        <a:srgbClr val="91785B"/>
      </a:hlink>
      <a:folHlink>
        <a:srgbClr val="FB4F14"/>
      </a:folHlink>
    </a:clrScheme>
    <a:fontScheme name="I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defPPr>
      </a:lstStyle>
    </a:txDef>
  </a:objectDefaults>
  <a:extraClrSchemeLst/>
  <a:custClrLst>
    <a:custClr name="White">
      <a:srgbClr val="FFFFFF"/>
    </a:custClr>
    <a:custClr name="Black">
      <a:srgbClr val="000000"/>
    </a:custClr>
    <a:custClr name="Light Warm Copper 50%">
      <a:srgbClr val="EBE9E3"/>
    </a:custClr>
    <a:custClr name="Dark Blue">
      <a:srgbClr val="004153"/>
    </a:custClr>
    <a:custClr name="Dark Warm Copper">
      <a:srgbClr val="635245"/>
    </a:custClr>
    <a:custClr name="Copper">
      <a:srgbClr val="91785B"/>
    </a:custClr>
    <a:custClr name="Dark Cold Copper">
      <a:srgbClr val="626971"/>
    </a:custClr>
    <a:custClr name="Light Warm Copper">
      <a:srgbClr val="D7D3C7"/>
    </a:custClr>
    <a:custClr name="Soft Green">
      <a:srgbClr val="B9CCC3"/>
    </a:custClr>
    <a:custClr name="Light Cold Copper">
      <a:srgbClr val="D1D4D3"/>
    </a:custClr>
    <a:custClr name="Bright Orange">
      <a:srgbClr val="FB4E14"/>
    </a:custClr>
    <a:custClr name="Dark Blue">
      <a:srgbClr val="004153"/>
    </a:custClr>
    <a:custClr name="Soft Yellow">
      <a:srgbClr val="FECB00"/>
    </a:custClr>
  </a:custClrLst>
  <a:extLst>
    <a:ext uri="{05A4C25C-085E-4340-85A3-A5531E510DB2}">
      <thm15:themeFamily xmlns:thm15="http://schemas.microsoft.com/office/thememl/2012/main" name="ICA PowerPoint.potx" id="{E8FC7B05-F1D6-4FED-9DE4-730C44604E85}" vid="{E49E10C6-BC83-457A-88C4-CF2FF06278FA}"/>
    </a:ext>
  </a:extLst>
</a:theme>
</file>

<file path=ppt/theme/theme2.xml><?xml version="1.0" encoding="utf-8"?>
<a:theme xmlns:a="http://schemas.openxmlformats.org/drawingml/2006/main" name="Office-tema">
  <a:themeElements>
    <a:clrScheme name="ICA">
      <a:dk1>
        <a:sysClr val="windowText" lastClr="000000"/>
      </a:dk1>
      <a:lt1>
        <a:srgbClr val="FFFFFF"/>
      </a:lt1>
      <a:dk2>
        <a:srgbClr val="004153"/>
      </a:dk2>
      <a:lt2>
        <a:srgbClr val="EBE9E3"/>
      </a:lt2>
      <a:accent1>
        <a:srgbClr val="635245"/>
      </a:accent1>
      <a:accent2>
        <a:srgbClr val="91785B"/>
      </a:accent2>
      <a:accent3>
        <a:srgbClr val="626971"/>
      </a:accent3>
      <a:accent4>
        <a:srgbClr val="D7D3C7"/>
      </a:accent4>
      <a:accent5>
        <a:srgbClr val="B9CCC3"/>
      </a:accent5>
      <a:accent6>
        <a:srgbClr val="D1D4D3"/>
      </a:accent6>
      <a:hlink>
        <a:srgbClr val="91785B"/>
      </a:hlink>
      <a:folHlink>
        <a:srgbClr val="FB4F14"/>
      </a:folHlink>
    </a:clrScheme>
    <a:fontScheme name="ICA">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Black">
      <a:srgbClr val="000000"/>
    </a:custClr>
    <a:custClr name="Light Warm Copper 50%">
      <a:srgbClr val="EBE9E3"/>
    </a:custClr>
    <a:custClr name="Dark Blue">
      <a:srgbClr val="004153"/>
    </a:custClr>
    <a:custClr name="Dark Warm Copper">
      <a:srgbClr val="635245"/>
    </a:custClr>
    <a:custClr name="Copper">
      <a:srgbClr val="91785B"/>
    </a:custClr>
    <a:custClr name="Dark Cold Copper">
      <a:srgbClr val="626971"/>
    </a:custClr>
    <a:custClr name="Light Warm Copper">
      <a:srgbClr val="D7D3C7"/>
    </a:custClr>
    <a:custClr name="Soft Green">
      <a:srgbClr val="B9CCC3"/>
    </a:custClr>
    <a:custClr name="Light Cold Copper">
      <a:srgbClr val="D1D4D3"/>
    </a:custClr>
    <a:custClr name="Bright Orange">
      <a:srgbClr val="FB4E14"/>
    </a:custClr>
    <a:custClr name="Dark Blue">
      <a:srgbClr val="004153"/>
    </a:custClr>
    <a:custClr name="Soft Yellow">
      <a:srgbClr val="FECB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CA">
      <a:dk1>
        <a:sysClr val="windowText" lastClr="000000"/>
      </a:dk1>
      <a:lt1>
        <a:srgbClr val="FFFFFF"/>
      </a:lt1>
      <a:dk2>
        <a:srgbClr val="004153"/>
      </a:dk2>
      <a:lt2>
        <a:srgbClr val="EBE9E3"/>
      </a:lt2>
      <a:accent1>
        <a:srgbClr val="635245"/>
      </a:accent1>
      <a:accent2>
        <a:srgbClr val="91785B"/>
      </a:accent2>
      <a:accent3>
        <a:srgbClr val="626971"/>
      </a:accent3>
      <a:accent4>
        <a:srgbClr val="D7D3C7"/>
      </a:accent4>
      <a:accent5>
        <a:srgbClr val="B9CCC3"/>
      </a:accent5>
      <a:accent6>
        <a:srgbClr val="D1D4D3"/>
      </a:accent6>
      <a:hlink>
        <a:srgbClr val="91785B"/>
      </a:hlink>
      <a:folHlink>
        <a:srgbClr val="FB4F14"/>
      </a:folHlink>
    </a:clrScheme>
    <a:fontScheme name="IC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White">
      <a:srgbClr val="FFFFFF"/>
    </a:custClr>
    <a:custClr name="Black">
      <a:srgbClr val="000000"/>
    </a:custClr>
    <a:custClr name="Light Warm Copper 50%">
      <a:srgbClr val="EBE9E3"/>
    </a:custClr>
    <a:custClr name="Dark Blue">
      <a:srgbClr val="004153"/>
    </a:custClr>
    <a:custClr name="Dark Warm Copper">
      <a:srgbClr val="635245"/>
    </a:custClr>
    <a:custClr name="Copper">
      <a:srgbClr val="91785B"/>
    </a:custClr>
    <a:custClr name="Dark Cold Copper">
      <a:srgbClr val="626971"/>
    </a:custClr>
    <a:custClr name="Light Warm Copper">
      <a:srgbClr val="D7D3C7"/>
    </a:custClr>
    <a:custClr name="Soft Green">
      <a:srgbClr val="B9CCC3"/>
    </a:custClr>
    <a:custClr name="Light Cold Copper">
      <a:srgbClr val="D1D4D3"/>
    </a:custClr>
    <a:custClr name="Bright Orange">
      <a:srgbClr val="FB4E14"/>
    </a:custClr>
    <a:custClr name="Dark Blue">
      <a:srgbClr val="004153"/>
    </a:custClr>
    <a:custClr name="Soft Yellow">
      <a:srgbClr val="FECB00"/>
    </a:custClr>
  </a:custClr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U">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Master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RU">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Master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RU">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Master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RU">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Master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RU">
    <a:dk1>
      <a:srgbClr val="4B4B4B"/>
    </a:dk1>
    <a:lt1>
      <a:sysClr val="window" lastClr="FFFFFF"/>
    </a:lt1>
    <a:dk2>
      <a:srgbClr val="323232"/>
    </a:dk2>
    <a:lt2>
      <a:srgbClr val="A9A9A9"/>
    </a:lt2>
    <a:accent1>
      <a:srgbClr val="201747"/>
    </a:accent1>
    <a:accent2>
      <a:srgbClr val="00519E"/>
    </a:accent2>
    <a:accent3>
      <a:srgbClr val="009BDC"/>
    </a:accent3>
    <a:accent4>
      <a:srgbClr val="48A9C5"/>
    </a:accent4>
    <a:accent5>
      <a:srgbClr val="509098"/>
    </a:accent5>
    <a:accent6>
      <a:srgbClr val="D6A716"/>
    </a:accent6>
    <a:hlink>
      <a:srgbClr val="00519E"/>
    </a:hlink>
    <a:folHlink>
      <a:srgbClr val="009BDC"/>
    </a:folHlink>
  </a:clrScheme>
  <a:fontScheme name="Master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SlideTemplateConfiguration><![CDATA[{"slideVersion":1,"isValidatorEnabled":false,"isLocked":false,"elementsMetadata":[],"slideId":"637896007056830114","enableDocumentContentUpdater":false,"version":"2.0"}]]></TemplafySlideTemplateConfiguration>
</file>

<file path=customXml/item3.xml><?xml version="1.0" encoding="utf-8"?>
<TemplafyFormConfiguration><![CDATA[{"formFields":[],"formDataEntries":[]}]]></TemplafyFormConfiguration>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272eb43c-395f-4a9e-9400-c93a00f8e359">
      <Terms xmlns="http://schemas.microsoft.com/office/infopath/2007/PartnerControls"/>
    </lcf76f155ced4ddcb4097134ff3c332f>
    <TaxCatchAll xmlns="533f8dd0-00ea-42c8-8671-96986b885963" xsi:nil="true"/>
  </documentManagement>
</p:properties>
</file>

<file path=customXml/item5.xml><?xml version="1.0" encoding="utf-8"?>
<TemplafySlideFormConfiguration><![CDATA[{"formFields":[],"formDataEntries":[]}]]></TemplafySlideFormConfiguration>
</file>

<file path=customXml/item6.xml><?xml version="1.0" encoding="utf-8"?>
<ct:contentTypeSchema xmlns:ct="http://schemas.microsoft.com/office/2006/metadata/contentType" xmlns:ma="http://schemas.microsoft.com/office/2006/metadata/properties/metaAttributes" ct:_="" ma:_="" ma:contentTypeName="Document" ma:contentTypeID="0x0101009D1BC10FB1389E4BB223780E58992285" ma:contentTypeVersion="18" ma:contentTypeDescription="Create a new document." ma:contentTypeScope="" ma:versionID="524496a1b4669f0d67e7514bf081e628">
  <xsd:schema xmlns:xsd="http://www.w3.org/2001/XMLSchema" xmlns:xs="http://www.w3.org/2001/XMLSchema" xmlns:p="http://schemas.microsoft.com/office/2006/metadata/properties" xmlns:ns2="272eb43c-395f-4a9e-9400-c93a00f8e359" xmlns:ns3="533f8dd0-00ea-42c8-8671-96986b885963" targetNamespace="http://schemas.microsoft.com/office/2006/metadata/properties" ma:root="true" ma:fieldsID="d20d5382f88ce3d7916e0655087f8812" ns2:_="" ns3:_="">
    <xsd:import namespace="272eb43c-395f-4a9e-9400-c93a00f8e359"/>
    <xsd:import namespace="533f8dd0-00ea-42c8-8671-96986b88596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eb43c-395f-4a9e-9400-c93a00f8e3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05a00b9-05fb-4d86-bde1-d0e04e5762c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f8dd0-00ea-42c8-8671-96986b8859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792cda7-1a9d-4830-85ca-22035c546067}" ma:internalName="TaxCatchAll" ma:showField="CatchAllData" ma:web="533f8dd0-00ea-42c8-8671-96986b8859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TemplafyTemplateConfiguration><![CDATA[{"elementsMetadata":[],"transformationConfigurations":[],"templateName":"ICA PowerPoint","templateDescription":"","enableDocumentContentUpdater":false,"version":"2.0"}]]></TemplafyTemplateConfiguration>
</file>

<file path=customXml/itemProps1.xml><?xml version="1.0" encoding="utf-8"?>
<ds:datastoreItem xmlns:ds="http://schemas.openxmlformats.org/officeDocument/2006/customXml" ds:itemID="{FB5CC45A-67BF-4B2D-B333-E2048A3C05FD}">
  <ds:schemaRefs>
    <ds:schemaRef ds:uri="http://schemas.microsoft.com/sharepoint/v3/contenttype/forms"/>
  </ds:schemaRefs>
</ds:datastoreItem>
</file>

<file path=customXml/itemProps2.xml><?xml version="1.0" encoding="utf-8"?>
<ds:datastoreItem xmlns:ds="http://schemas.openxmlformats.org/officeDocument/2006/customXml" ds:itemID="{3DD30C3C-BF98-433D-80D8-BD16D373C922}">
  <ds:schemaRefs/>
</ds:datastoreItem>
</file>

<file path=customXml/itemProps3.xml><?xml version="1.0" encoding="utf-8"?>
<ds:datastoreItem xmlns:ds="http://schemas.openxmlformats.org/officeDocument/2006/customXml" ds:itemID="{6DF1767F-0E51-4B90-A9CE-57C9200CC4C7}">
  <ds:schemaRefs/>
</ds:datastoreItem>
</file>

<file path=customXml/itemProps4.xml><?xml version="1.0" encoding="utf-8"?>
<ds:datastoreItem xmlns:ds="http://schemas.openxmlformats.org/officeDocument/2006/customXml" ds:itemID="{344B6D6B-6245-49E9-92A0-2606B380A184}">
  <ds:schemaRefs>
    <ds:schemaRef ds:uri="http://purl.org/dc/elements/1.1/"/>
    <ds:schemaRef ds:uri="http://schemas.microsoft.com/office/2006/documentManagement/types"/>
    <ds:schemaRef ds:uri="http://www.w3.org/XML/1998/namespace"/>
    <ds:schemaRef ds:uri="http://purl.org/dc/terms/"/>
    <ds:schemaRef ds:uri="http://schemas.microsoft.com/office/infopath/2007/PartnerControls"/>
    <ds:schemaRef ds:uri="272eb43c-395f-4a9e-9400-c93a00f8e359"/>
    <ds:schemaRef ds:uri="http://schemas.microsoft.com/office/2006/metadata/properties"/>
    <ds:schemaRef ds:uri="http://schemas.openxmlformats.org/package/2006/metadata/core-properties"/>
    <ds:schemaRef ds:uri="533f8dd0-00ea-42c8-8671-96986b885963"/>
    <ds:schemaRef ds:uri="http://purl.org/dc/dcmitype/"/>
  </ds:schemaRefs>
</ds:datastoreItem>
</file>

<file path=customXml/itemProps5.xml><?xml version="1.0" encoding="utf-8"?>
<ds:datastoreItem xmlns:ds="http://schemas.openxmlformats.org/officeDocument/2006/customXml" ds:itemID="{59B667FF-EE2D-47C0-A819-26127CD2C623}">
  <ds:schemaRefs/>
</ds:datastoreItem>
</file>

<file path=customXml/itemProps6.xml><?xml version="1.0" encoding="utf-8"?>
<ds:datastoreItem xmlns:ds="http://schemas.openxmlformats.org/officeDocument/2006/customXml" ds:itemID="{05FACA1C-E312-4FDF-B559-65A783B4DB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2eb43c-395f-4a9e-9400-c93a00f8e359"/>
    <ds:schemaRef ds:uri="533f8dd0-00ea-42c8-8671-96986b8859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7D6819A7-F50E-4FBF-903F-2E55CE5AB942}">
  <ds:schemaRefs/>
</ds:datastoreItem>
</file>

<file path=docProps/app.xml><?xml version="1.0" encoding="utf-8"?>
<Properties xmlns="http://schemas.openxmlformats.org/officeDocument/2006/extended-properties" xmlns:vt="http://schemas.openxmlformats.org/officeDocument/2006/docPropsVTypes">
  <Template/>
  <TotalTime>0</TotalTime>
  <Words>1311</Words>
  <Application>Microsoft Macintosh PowerPoint</Application>
  <PresentationFormat>Widescreen</PresentationFormat>
  <Paragraphs>99</Paragraphs>
  <Slides>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Wingdings</vt:lpstr>
      <vt:lpstr>Blank</vt:lpstr>
      <vt:lpstr>PowerPoint Presentation</vt:lpstr>
      <vt:lpstr>Antitrust Guidelines for Copper Industry Trade Association Meetings</vt:lpstr>
      <vt:lpstr>Regional macro trends expected to shape global long-term copper demand</vt:lpstr>
      <vt:lpstr>Wire and cable copper demand forecast to be driven by the Green Energy Transition (GET)</vt:lpstr>
      <vt:lpstr>Driven mainly by energy infrastructure, wire rod copper demand is forecast to be over 25 Mt by 2040</vt:lpstr>
      <vt:lpstr>A forecast 3 percent loss in copper market share is expected to be offset by increases in total copper use in the long term</vt:lpstr>
      <vt:lpstr>Net copper substitution only 1.36 percent in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2023-01-18T07:56:21Z</dcterms:created>
  <dcterms:modified xsi:type="dcterms:W3CDTF">2024-05-21T19:08:42Z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2022-05-31T13:31:45</vt:lpwstr>
  </property>
  <property fmtid="{D5CDD505-2E9C-101B-9397-08002B2CF9AE}" pid="3" name="TemplafyTenantId">
    <vt:lpwstr>copperalliance</vt:lpwstr>
  </property>
  <property fmtid="{D5CDD505-2E9C-101B-9397-08002B2CF9AE}" pid="4" name="TemplafyTemplateId">
    <vt:lpwstr>637896007054307897</vt:lpwstr>
  </property>
  <property fmtid="{D5CDD505-2E9C-101B-9397-08002B2CF9AE}" pid="5" name="TemplafyUserProfileId">
    <vt:lpwstr>637786261143609891</vt:lpwstr>
  </property>
  <property fmtid="{D5CDD505-2E9C-101B-9397-08002B2CF9AE}" pid="6" name="TemplafyLanguageCode">
    <vt:lpwstr>en-US</vt:lpwstr>
  </property>
  <property fmtid="{D5CDD505-2E9C-101B-9397-08002B2CF9AE}" pid="7" name="TemplafyFromBlank">
    <vt:bool>true</vt:bool>
  </property>
  <property fmtid="{D5CDD505-2E9C-101B-9397-08002B2CF9AE}" pid="8" name="MediaServiceImageTags">
    <vt:lpwstr/>
  </property>
  <property fmtid="{D5CDD505-2E9C-101B-9397-08002B2CF9AE}" pid="9" name="ContentTypeId">
    <vt:lpwstr>0x0101009D1BC10FB1389E4BB223780E58992285</vt:lpwstr>
  </property>
</Properties>
</file>