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8"/>
  </p:sldMasterIdLst>
  <p:notesMasterIdLst>
    <p:notesMasterId r:id="rId16"/>
  </p:notesMasterIdLst>
  <p:handoutMasterIdLst>
    <p:handoutMasterId r:id="rId17"/>
  </p:handoutMasterIdLst>
  <p:sldIdLst>
    <p:sldId id="261" r:id="rId9"/>
    <p:sldId id="263" r:id="rId10"/>
    <p:sldId id="2141411959" r:id="rId11"/>
    <p:sldId id="2141411912" r:id="rId12"/>
    <p:sldId id="2141411957" r:id="rId13"/>
    <p:sldId id="2141411960" r:id="rId14"/>
    <p:sldId id="214141195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7D60"/>
    <a:srgbClr val="004153"/>
    <a:srgbClr val="B4AE9C"/>
    <a:srgbClr val="81878D"/>
    <a:srgbClr val="EDEFEE"/>
    <a:srgbClr val="9BA19F"/>
    <a:srgbClr val="FF0000"/>
    <a:srgbClr val="7F7F7F"/>
    <a:srgbClr val="6269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D27102A9-8310-4765-A935-A1911B00CA5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accent3"/>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867" autoAdjust="0"/>
    <p:restoredTop sz="90247" autoAdjust="0"/>
  </p:normalViewPr>
  <p:slideViewPr>
    <p:cSldViewPr snapToGrid="0" showGuides="1">
      <p:cViewPr varScale="1">
        <p:scale>
          <a:sx n="63" d="100"/>
          <a:sy n="63" d="100"/>
        </p:scale>
        <p:origin x="1160"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1740" y="-18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slide" Target="slides/slide5.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customXml" Target="../customXml/item7.xml"/><Relationship Id="rId12" Type="http://schemas.openxmlformats.org/officeDocument/2006/relationships/slide" Target="slides/slide4.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5" Type="http://schemas.openxmlformats.org/officeDocument/2006/relationships/customXml" Target="../customXml/item5.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microsoft.com/office/2018/10/relationships/authors" Targe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8F68E3-E3ED-4B80-AF31-0DA95CC91B32}" type="doc">
      <dgm:prSet loTypeId="urn:microsoft.com/office/officeart/2005/8/layout/vList3" loCatId="list" qsTypeId="urn:microsoft.com/office/officeart/2005/8/quickstyle/simple1" qsCatId="simple" csTypeId="urn:microsoft.com/office/officeart/2005/8/colors/accent1_2" csCatId="accent1" phldr="1"/>
      <dgm:spPr/>
    </dgm:pt>
    <dgm:pt modelId="{705E6602-53DF-4AE0-9C30-DC666F7E43DD}">
      <dgm:prSet phldrT="[Text]"/>
      <dgm:spPr>
        <a:solidFill>
          <a:srgbClr val="626971"/>
        </a:solidFill>
      </dgm:spPr>
      <dgm:t>
        <a:bodyPr/>
        <a:lstStyle/>
        <a:p>
          <a:r>
            <a:rPr lang="en-GB" dirty="0"/>
            <a:t>National Government</a:t>
          </a:r>
        </a:p>
      </dgm:t>
    </dgm:pt>
    <dgm:pt modelId="{26655B78-9BD2-4E2D-AD1C-FA632BAC1ED7}" type="parTrans" cxnId="{CE11714C-C7C0-4167-9D2E-95BEE96089A7}">
      <dgm:prSet/>
      <dgm:spPr/>
      <dgm:t>
        <a:bodyPr/>
        <a:lstStyle/>
        <a:p>
          <a:endParaRPr lang="en-GB"/>
        </a:p>
      </dgm:t>
    </dgm:pt>
    <dgm:pt modelId="{E3108E5E-473C-4A1E-9AB6-C11553EFA452}" type="sibTrans" cxnId="{CE11714C-C7C0-4167-9D2E-95BEE96089A7}">
      <dgm:prSet/>
      <dgm:spPr/>
      <dgm:t>
        <a:bodyPr/>
        <a:lstStyle/>
        <a:p>
          <a:endParaRPr lang="en-GB"/>
        </a:p>
      </dgm:t>
    </dgm:pt>
    <dgm:pt modelId="{A13D4F1D-96FF-4963-8D08-49F74A10B949}">
      <dgm:prSet phldrT="[Text]"/>
      <dgm:spPr>
        <a:solidFill>
          <a:srgbClr val="626971"/>
        </a:solidFill>
      </dgm:spPr>
      <dgm:t>
        <a:bodyPr/>
        <a:lstStyle/>
        <a:p>
          <a:r>
            <a:rPr lang="en-GB" dirty="0"/>
            <a:t>Local Government </a:t>
          </a:r>
        </a:p>
      </dgm:t>
    </dgm:pt>
    <dgm:pt modelId="{C85C5094-B357-4E8C-8B7E-8A8C7BC0A8AE}" type="parTrans" cxnId="{30974376-D443-4E9D-96D3-33DEE1D389CF}">
      <dgm:prSet/>
      <dgm:spPr/>
      <dgm:t>
        <a:bodyPr/>
        <a:lstStyle/>
        <a:p>
          <a:endParaRPr lang="en-GB"/>
        </a:p>
      </dgm:t>
    </dgm:pt>
    <dgm:pt modelId="{0C226208-6674-455C-9E5E-467930EF09A6}" type="sibTrans" cxnId="{30974376-D443-4E9D-96D3-33DEE1D389CF}">
      <dgm:prSet/>
      <dgm:spPr/>
      <dgm:t>
        <a:bodyPr/>
        <a:lstStyle/>
        <a:p>
          <a:endParaRPr lang="en-GB"/>
        </a:p>
      </dgm:t>
    </dgm:pt>
    <dgm:pt modelId="{6AA01995-374C-485D-86CB-B81827742756}">
      <dgm:prSet phldrT="[Text]"/>
      <dgm:spPr>
        <a:solidFill>
          <a:srgbClr val="626971"/>
        </a:solidFill>
      </dgm:spPr>
      <dgm:t>
        <a:bodyPr/>
        <a:lstStyle/>
        <a:p>
          <a:r>
            <a:rPr lang="en-GB" dirty="0"/>
            <a:t>Industry Best Practice</a:t>
          </a:r>
        </a:p>
      </dgm:t>
    </dgm:pt>
    <dgm:pt modelId="{E2A872C0-8458-4780-99C5-318DEA65F70E}" type="parTrans" cxnId="{FF4AC1D2-1A89-498D-A67A-FC0DA9BE328D}">
      <dgm:prSet/>
      <dgm:spPr/>
      <dgm:t>
        <a:bodyPr/>
        <a:lstStyle/>
        <a:p>
          <a:endParaRPr lang="en-GB"/>
        </a:p>
      </dgm:t>
    </dgm:pt>
    <dgm:pt modelId="{4089CC9C-403A-4D8A-9591-2ED01F78A482}" type="sibTrans" cxnId="{FF4AC1D2-1A89-498D-A67A-FC0DA9BE328D}">
      <dgm:prSet/>
      <dgm:spPr/>
      <dgm:t>
        <a:bodyPr/>
        <a:lstStyle/>
        <a:p>
          <a:endParaRPr lang="en-GB"/>
        </a:p>
      </dgm:t>
    </dgm:pt>
    <dgm:pt modelId="{299201BA-4F13-48E1-B288-6845888F4040}" type="pres">
      <dgm:prSet presAssocID="{448F68E3-E3ED-4B80-AF31-0DA95CC91B32}" presName="linearFlow" presStyleCnt="0">
        <dgm:presLayoutVars>
          <dgm:dir/>
          <dgm:resizeHandles val="exact"/>
        </dgm:presLayoutVars>
      </dgm:prSet>
      <dgm:spPr/>
    </dgm:pt>
    <dgm:pt modelId="{797470A4-4A57-4286-81F7-6E011EC48343}" type="pres">
      <dgm:prSet presAssocID="{705E6602-53DF-4AE0-9C30-DC666F7E43DD}" presName="composite" presStyleCnt="0"/>
      <dgm:spPr/>
    </dgm:pt>
    <dgm:pt modelId="{3D31F695-58C1-4CE2-8235-1388CC4CC57A}" type="pres">
      <dgm:prSet presAssocID="{705E6602-53DF-4AE0-9C30-DC666F7E43DD}" presName="imgShp"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Group of people with solid fill"/>
        </a:ext>
      </dgm:extLst>
    </dgm:pt>
    <dgm:pt modelId="{F2EB7524-4563-4D59-BECB-EF5B2F32D1B1}" type="pres">
      <dgm:prSet presAssocID="{705E6602-53DF-4AE0-9C30-DC666F7E43DD}" presName="txShp" presStyleLbl="node1" presStyleIdx="0" presStyleCnt="3" custLinFactNeighborX="-20" custLinFactNeighborY="9289">
        <dgm:presLayoutVars>
          <dgm:bulletEnabled val="1"/>
        </dgm:presLayoutVars>
      </dgm:prSet>
      <dgm:spPr/>
    </dgm:pt>
    <dgm:pt modelId="{C54C45BF-E750-4221-A14A-FC712494F2CD}" type="pres">
      <dgm:prSet presAssocID="{E3108E5E-473C-4A1E-9AB6-C11553EFA452}" presName="spacing" presStyleCnt="0"/>
      <dgm:spPr/>
    </dgm:pt>
    <dgm:pt modelId="{578885BD-F79E-454C-985D-AC6263F4B421}" type="pres">
      <dgm:prSet presAssocID="{A13D4F1D-96FF-4963-8D08-49F74A10B949}" presName="composite" presStyleCnt="0"/>
      <dgm:spPr/>
    </dgm:pt>
    <dgm:pt modelId="{7FCA0026-61D8-4714-A655-AF7958E4C5BC}" type="pres">
      <dgm:prSet presAssocID="{A13D4F1D-96FF-4963-8D08-49F74A10B949}"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Group with solid fill"/>
        </a:ext>
      </dgm:extLst>
    </dgm:pt>
    <dgm:pt modelId="{A4AF6BDD-EC29-4AC1-B5AB-C85C7F21A447}" type="pres">
      <dgm:prSet presAssocID="{A13D4F1D-96FF-4963-8D08-49F74A10B949}" presName="txShp" presStyleLbl="node1" presStyleIdx="1" presStyleCnt="3">
        <dgm:presLayoutVars>
          <dgm:bulletEnabled val="1"/>
        </dgm:presLayoutVars>
      </dgm:prSet>
      <dgm:spPr/>
    </dgm:pt>
    <dgm:pt modelId="{399C324D-AFB7-4B72-84F8-1979A13FF489}" type="pres">
      <dgm:prSet presAssocID="{0C226208-6674-455C-9E5E-467930EF09A6}" presName="spacing" presStyleCnt="0"/>
      <dgm:spPr/>
    </dgm:pt>
    <dgm:pt modelId="{05CF98CF-2CF8-4D2F-B8AF-EE3CE5DC2AFC}" type="pres">
      <dgm:prSet presAssocID="{6AA01995-374C-485D-86CB-B81827742756}" presName="composite" presStyleCnt="0"/>
      <dgm:spPr/>
    </dgm:pt>
    <dgm:pt modelId="{0D7172A6-1974-4B8C-8005-1B6D336C7625}" type="pres">
      <dgm:prSet presAssocID="{6AA01995-374C-485D-86CB-B81827742756}" presName="imgShp" presStyleLbl="f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ining tools with solid fill"/>
        </a:ext>
      </dgm:extLst>
    </dgm:pt>
    <dgm:pt modelId="{BD82D271-55D6-40D0-9E29-5EDB1A3D87F2}" type="pres">
      <dgm:prSet presAssocID="{6AA01995-374C-485D-86CB-B81827742756}" presName="txShp" presStyleLbl="node1" presStyleIdx="2" presStyleCnt="3">
        <dgm:presLayoutVars>
          <dgm:bulletEnabled val="1"/>
        </dgm:presLayoutVars>
      </dgm:prSet>
      <dgm:spPr/>
    </dgm:pt>
  </dgm:ptLst>
  <dgm:cxnLst>
    <dgm:cxn modelId="{A0021240-4446-4F48-B22A-167A82413DC1}" type="presOf" srcId="{448F68E3-E3ED-4B80-AF31-0DA95CC91B32}" destId="{299201BA-4F13-48E1-B288-6845888F4040}" srcOrd="0" destOrd="0" presId="urn:microsoft.com/office/officeart/2005/8/layout/vList3"/>
    <dgm:cxn modelId="{CE11714C-C7C0-4167-9D2E-95BEE96089A7}" srcId="{448F68E3-E3ED-4B80-AF31-0DA95CC91B32}" destId="{705E6602-53DF-4AE0-9C30-DC666F7E43DD}" srcOrd="0" destOrd="0" parTransId="{26655B78-9BD2-4E2D-AD1C-FA632BAC1ED7}" sibTransId="{E3108E5E-473C-4A1E-9AB6-C11553EFA452}"/>
    <dgm:cxn modelId="{AB280376-771C-4E3D-8333-A6D160F26DC6}" type="presOf" srcId="{6AA01995-374C-485D-86CB-B81827742756}" destId="{BD82D271-55D6-40D0-9E29-5EDB1A3D87F2}" srcOrd="0" destOrd="0" presId="urn:microsoft.com/office/officeart/2005/8/layout/vList3"/>
    <dgm:cxn modelId="{30974376-D443-4E9D-96D3-33DEE1D389CF}" srcId="{448F68E3-E3ED-4B80-AF31-0DA95CC91B32}" destId="{A13D4F1D-96FF-4963-8D08-49F74A10B949}" srcOrd="1" destOrd="0" parTransId="{C85C5094-B357-4E8C-8B7E-8A8C7BC0A8AE}" sibTransId="{0C226208-6674-455C-9E5E-467930EF09A6}"/>
    <dgm:cxn modelId="{3067B07E-747C-496D-965D-93F677633035}" type="presOf" srcId="{705E6602-53DF-4AE0-9C30-DC666F7E43DD}" destId="{F2EB7524-4563-4D59-BECB-EF5B2F32D1B1}" srcOrd="0" destOrd="0" presId="urn:microsoft.com/office/officeart/2005/8/layout/vList3"/>
    <dgm:cxn modelId="{DFDF4A99-82F8-467F-8C7F-FDE77098CB9C}" type="presOf" srcId="{A13D4F1D-96FF-4963-8D08-49F74A10B949}" destId="{A4AF6BDD-EC29-4AC1-B5AB-C85C7F21A447}" srcOrd="0" destOrd="0" presId="urn:microsoft.com/office/officeart/2005/8/layout/vList3"/>
    <dgm:cxn modelId="{FF4AC1D2-1A89-498D-A67A-FC0DA9BE328D}" srcId="{448F68E3-E3ED-4B80-AF31-0DA95CC91B32}" destId="{6AA01995-374C-485D-86CB-B81827742756}" srcOrd="2" destOrd="0" parTransId="{E2A872C0-8458-4780-99C5-318DEA65F70E}" sibTransId="{4089CC9C-403A-4D8A-9591-2ED01F78A482}"/>
    <dgm:cxn modelId="{135B38E6-B845-4870-A037-110A5362C3B6}" type="presParOf" srcId="{299201BA-4F13-48E1-B288-6845888F4040}" destId="{797470A4-4A57-4286-81F7-6E011EC48343}" srcOrd="0" destOrd="0" presId="urn:microsoft.com/office/officeart/2005/8/layout/vList3"/>
    <dgm:cxn modelId="{18109FEE-6890-4578-B3C1-2C51B319E0AA}" type="presParOf" srcId="{797470A4-4A57-4286-81F7-6E011EC48343}" destId="{3D31F695-58C1-4CE2-8235-1388CC4CC57A}" srcOrd="0" destOrd="0" presId="urn:microsoft.com/office/officeart/2005/8/layout/vList3"/>
    <dgm:cxn modelId="{24B25888-C7B4-4ED8-992D-D3F23AB446B3}" type="presParOf" srcId="{797470A4-4A57-4286-81F7-6E011EC48343}" destId="{F2EB7524-4563-4D59-BECB-EF5B2F32D1B1}" srcOrd="1" destOrd="0" presId="urn:microsoft.com/office/officeart/2005/8/layout/vList3"/>
    <dgm:cxn modelId="{88B47CDF-EC24-449A-8C13-502F75A74112}" type="presParOf" srcId="{299201BA-4F13-48E1-B288-6845888F4040}" destId="{C54C45BF-E750-4221-A14A-FC712494F2CD}" srcOrd="1" destOrd="0" presId="urn:microsoft.com/office/officeart/2005/8/layout/vList3"/>
    <dgm:cxn modelId="{233AC0B5-1057-4942-9338-8F7EF3CF560D}" type="presParOf" srcId="{299201BA-4F13-48E1-B288-6845888F4040}" destId="{578885BD-F79E-454C-985D-AC6263F4B421}" srcOrd="2" destOrd="0" presId="urn:microsoft.com/office/officeart/2005/8/layout/vList3"/>
    <dgm:cxn modelId="{F7D0AE6F-E16F-4401-9B68-CDB86DC94EB0}" type="presParOf" srcId="{578885BD-F79E-454C-985D-AC6263F4B421}" destId="{7FCA0026-61D8-4714-A655-AF7958E4C5BC}" srcOrd="0" destOrd="0" presId="urn:microsoft.com/office/officeart/2005/8/layout/vList3"/>
    <dgm:cxn modelId="{CC1E02FD-C3D9-4E8F-B04F-5EF0C2C4D408}" type="presParOf" srcId="{578885BD-F79E-454C-985D-AC6263F4B421}" destId="{A4AF6BDD-EC29-4AC1-B5AB-C85C7F21A447}" srcOrd="1" destOrd="0" presId="urn:microsoft.com/office/officeart/2005/8/layout/vList3"/>
    <dgm:cxn modelId="{6C7290F5-6C67-4F10-B3FA-6A1B6FB343DF}" type="presParOf" srcId="{299201BA-4F13-48E1-B288-6845888F4040}" destId="{399C324D-AFB7-4B72-84F8-1979A13FF489}" srcOrd="3" destOrd="0" presId="urn:microsoft.com/office/officeart/2005/8/layout/vList3"/>
    <dgm:cxn modelId="{BD25A0CB-EEDC-422A-AACE-C41322B17EB9}" type="presParOf" srcId="{299201BA-4F13-48E1-B288-6845888F4040}" destId="{05CF98CF-2CF8-4D2F-B8AF-EE3CE5DC2AFC}" srcOrd="4" destOrd="0" presId="urn:microsoft.com/office/officeart/2005/8/layout/vList3"/>
    <dgm:cxn modelId="{CEB96D10-2B45-4720-8F0E-E1B3CE32BA9F}" type="presParOf" srcId="{05CF98CF-2CF8-4D2F-B8AF-EE3CE5DC2AFC}" destId="{0D7172A6-1974-4B8C-8005-1B6D336C7625}" srcOrd="0" destOrd="0" presId="urn:microsoft.com/office/officeart/2005/8/layout/vList3"/>
    <dgm:cxn modelId="{6F9F0B78-B7DA-48C1-87ED-8134D5B09036}" type="presParOf" srcId="{05CF98CF-2CF8-4D2F-B8AF-EE3CE5DC2AFC}" destId="{BD82D271-55D6-40D0-9E29-5EDB1A3D87F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EB7524-4563-4D59-BECB-EF5B2F32D1B1}">
      <dsp:nvSpPr>
        <dsp:cNvPr id="0" name=""/>
        <dsp:cNvSpPr/>
      </dsp:nvSpPr>
      <dsp:spPr>
        <a:xfrm rot="10800000">
          <a:off x="1563114" y="126808"/>
          <a:ext cx="4874436" cy="1345273"/>
        </a:xfrm>
        <a:prstGeom prst="homePlate">
          <a:avLst/>
        </a:prstGeom>
        <a:solidFill>
          <a:srgbClr val="62697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3228" tIns="148590" rIns="277368" bIns="148590" numCol="1" spcCol="1270" anchor="ctr" anchorCtr="0">
          <a:noAutofit/>
        </a:bodyPr>
        <a:lstStyle/>
        <a:p>
          <a:pPr marL="0" lvl="0" indent="0" algn="ctr" defTabSz="1733550">
            <a:lnSpc>
              <a:spcPct val="90000"/>
            </a:lnSpc>
            <a:spcBef>
              <a:spcPct val="0"/>
            </a:spcBef>
            <a:spcAft>
              <a:spcPct val="35000"/>
            </a:spcAft>
            <a:buNone/>
          </a:pPr>
          <a:r>
            <a:rPr lang="en-GB" sz="3900" kern="1200" dirty="0"/>
            <a:t>National Government</a:t>
          </a:r>
        </a:p>
      </dsp:txBody>
      <dsp:txXfrm rot="10800000">
        <a:off x="1899432" y="126808"/>
        <a:ext cx="4538118" cy="1345273"/>
      </dsp:txXfrm>
    </dsp:sp>
    <dsp:sp modelId="{3D31F695-58C1-4CE2-8235-1388CC4CC57A}">
      <dsp:nvSpPr>
        <dsp:cNvPr id="0" name=""/>
        <dsp:cNvSpPr/>
      </dsp:nvSpPr>
      <dsp:spPr>
        <a:xfrm>
          <a:off x="891453" y="1845"/>
          <a:ext cx="1345273" cy="1345273"/>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AF6BDD-EC29-4AC1-B5AB-C85C7F21A447}">
      <dsp:nvSpPr>
        <dsp:cNvPr id="0" name=""/>
        <dsp:cNvSpPr/>
      </dsp:nvSpPr>
      <dsp:spPr>
        <a:xfrm rot="10800000">
          <a:off x="1564089" y="1748692"/>
          <a:ext cx="4874436" cy="1345273"/>
        </a:xfrm>
        <a:prstGeom prst="homePlate">
          <a:avLst/>
        </a:prstGeom>
        <a:solidFill>
          <a:srgbClr val="62697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3228" tIns="148590" rIns="277368" bIns="148590" numCol="1" spcCol="1270" anchor="ctr" anchorCtr="0">
          <a:noAutofit/>
        </a:bodyPr>
        <a:lstStyle/>
        <a:p>
          <a:pPr marL="0" lvl="0" indent="0" algn="ctr" defTabSz="1733550">
            <a:lnSpc>
              <a:spcPct val="90000"/>
            </a:lnSpc>
            <a:spcBef>
              <a:spcPct val="0"/>
            </a:spcBef>
            <a:spcAft>
              <a:spcPct val="35000"/>
            </a:spcAft>
            <a:buNone/>
          </a:pPr>
          <a:r>
            <a:rPr lang="en-GB" sz="3900" kern="1200" dirty="0"/>
            <a:t>Local Government </a:t>
          </a:r>
        </a:p>
      </dsp:txBody>
      <dsp:txXfrm rot="10800000">
        <a:off x="1900407" y="1748692"/>
        <a:ext cx="4538118" cy="1345273"/>
      </dsp:txXfrm>
    </dsp:sp>
    <dsp:sp modelId="{7FCA0026-61D8-4714-A655-AF7958E4C5BC}">
      <dsp:nvSpPr>
        <dsp:cNvPr id="0" name=""/>
        <dsp:cNvSpPr/>
      </dsp:nvSpPr>
      <dsp:spPr>
        <a:xfrm>
          <a:off x="891453" y="1748692"/>
          <a:ext cx="1345273" cy="1345273"/>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82D271-55D6-40D0-9E29-5EDB1A3D87F2}">
      <dsp:nvSpPr>
        <dsp:cNvPr id="0" name=""/>
        <dsp:cNvSpPr/>
      </dsp:nvSpPr>
      <dsp:spPr>
        <a:xfrm rot="10800000">
          <a:off x="1564089" y="3495540"/>
          <a:ext cx="4874436" cy="1345273"/>
        </a:xfrm>
        <a:prstGeom prst="homePlate">
          <a:avLst/>
        </a:prstGeom>
        <a:solidFill>
          <a:srgbClr val="62697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3228" tIns="148590" rIns="277368" bIns="148590" numCol="1" spcCol="1270" anchor="ctr" anchorCtr="0">
          <a:noAutofit/>
        </a:bodyPr>
        <a:lstStyle/>
        <a:p>
          <a:pPr marL="0" lvl="0" indent="0" algn="ctr" defTabSz="1733550">
            <a:lnSpc>
              <a:spcPct val="90000"/>
            </a:lnSpc>
            <a:spcBef>
              <a:spcPct val="0"/>
            </a:spcBef>
            <a:spcAft>
              <a:spcPct val="35000"/>
            </a:spcAft>
            <a:buNone/>
          </a:pPr>
          <a:r>
            <a:rPr lang="en-GB" sz="3900" kern="1200" dirty="0"/>
            <a:t>Industry Best Practice</a:t>
          </a:r>
        </a:p>
      </dsp:txBody>
      <dsp:txXfrm rot="10800000">
        <a:off x="1900407" y="3495540"/>
        <a:ext cx="4538118" cy="1345273"/>
      </dsp:txXfrm>
    </dsp:sp>
    <dsp:sp modelId="{0D7172A6-1974-4B8C-8005-1B6D336C7625}">
      <dsp:nvSpPr>
        <dsp:cNvPr id="0" name=""/>
        <dsp:cNvSpPr/>
      </dsp:nvSpPr>
      <dsp:spPr>
        <a:xfrm>
          <a:off x="891453" y="3495540"/>
          <a:ext cx="1345273" cy="1345273"/>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61ADCD-0986-466F-BCF4-F140374402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6FAD45B1-DDA3-4823-B57F-398ED6D7CE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7866E18-E47A-4375-B60B-EB51E495F362}" type="datetime1">
              <a:rPr lang="en-GB" smtClean="0"/>
              <a:t>09/10/2023</a:t>
            </a:fld>
            <a:endParaRPr lang="en-GB" dirty="0"/>
          </a:p>
        </p:txBody>
      </p:sp>
      <p:sp>
        <p:nvSpPr>
          <p:cNvPr id="4" name="Slide Number Placeholder 3">
            <a:extLst>
              <a:ext uri="{FF2B5EF4-FFF2-40B4-BE49-F238E27FC236}">
                <a16:creationId xmlns:a16="http://schemas.microsoft.com/office/drawing/2014/main" id="{7A3B3C53-DC75-4A5C-81E7-5D7CB96E12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BF6EE6-6533-46A0-A8FB-DBC252423243}" type="slidenum">
              <a:rPr lang="en-GB" smtClean="0"/>
              <a:t>‹#›</a:t>
            </a:fld>
            <a:endParaRPr lang="en-GB"/>
          </a:p>
        </p:txBody>
      </p:sp>
      <p:sp>
        <p:nvSpPr>
          <p:cNvPr id="5" name="Footer Placeholder 4">
            <a:extLst>
              <a:ext uri="{FF2B5EF4-FFF2-40B4-BE49-F238E27FC236}">
                <a16:creationId xmlns:a16="http://schemas.microsoft.com/office/drawing/2014/main" id="{9891B013-C79C-4BAB-9591-CE1E1BF2A9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838611-CB23-4A11-B466-01829FB3E64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1D025B-ACD2-45C1-B156-1DDB470CE319}" type="slidenum">
              <a:rPr lang="en-GB" smtClean="0"/>
              <a:t>‹#›</a:t>
            </a:fld>
            <a:endParaRPr lang="en-GB"/>
          </a:p>
        </p:txBody>
      </p:sp>
      <p:sp>
        <p:nvSpPr>
          <p:cNvPr id="3" name="Notes Placeholder 2">
            <a:extLst>
              <a:ext uri="{FF2B5EF4-FFF2-40B4-BE49-F238E27FC236}">
                <a16:creationId xmlns:a16="http://schemas.microsoft.com/office/drawing/2014/main" id="{05F8BE06-C1AD-4FF4-9212-678516BAB91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D410225-CB48-4A2A-9739-463AD2DBC31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781934-497B-4C26-85EE-9F9CB0397CB9}" type="datetime1">
              <a:rPr lang="en-GB" smtClean="0"/>
              <a:t>09/10/2023</a:t>
            </a:fld>
            <a:endParaRPr lang="en-GB"/>
          </a:p>
        </p:txBody>
      </p:sp>
      <p:sp>
        <p:nvSpPr>
          <p:cNvPr id="5" name="Header Placeholder 4">
            <a:extLst>
              <a:ext uri="{FF2B5EF4-FFF2-40B4-BE49-F238E27FC236}">
                <a16:creationId xmlns:a16="http://schemas.microsoft.com/office/drawing/2014/main" id="{668863D3-1D0C-412C-99BB-873840116AC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6" name="Slide Image Placeholder 5">
            <a:extLst>
              <a:ext uri="{FF2B5EF4-FFF2-40B4-BE49-F238E27FC236}">
                <a16:creationId xmlns:a16="http://schemas.microsoft.com/office/drawing/2014/main" id="{5E44B7E2-ED93-42BE-81A6-FE398D91C19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7" name="Footer Placeholder 6">
            <a:extLst>
              <a:ext uri="{FF2B5EF4-FFF2-40B4-BE49-F238E27FC236}">
                <a16:creationId xmlns:a16="http://schemas.microsoft.com/office/drawing/2014/main" id="{75691570-C65F-4C66-9CB2-8798BF7E897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hf/>
  <p:notesStyle>
    <a:lvl1pPr marL="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1pPr>
    <a:lvl2pPr marL="18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2pPr>
    <a:lvl3pPr marL="36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3pPr>
    <a:lvl4pPr marL="54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4pPr>
    <a:lvl5pPr marL="72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1D025B-ACD2-45C1-B156-1DDB470CE319}" type="slidenum">
              <a:rPr lang="en-GB" smtClean="0"/>
              <a:t>1</a:t>
            </a:fld>
            <a:endParaRPr lang="en-GB"/>
          </a:p>
        </p:txBody>
      </p:sp>
      <p:sp>
        <p:nvSpPr>
          <p:cNvPr id="5" name="Date Placeholder 4"/>
          <p:cNvSpPr>
            <a:spLocks noGrp="1"/>
          </p:cNvSpPr>
          <p:nvPr>
            <p:ph type="dt" idx="1"/>
          </p:nvPr>
        </p:nvSpPr>
        <p:spPr/>
        <p:txBody>
          <a:bodyPr/>
          <a:lstStyle/>
          <a:p>
            <a:fld id="{72781934-497B-4C26-85EE-9F9CB0397CB9}" type="datetime1">
              <a:rPr lang="en-GB" smtClean="0"/>
              <a:t>09/10/2023</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635463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CHANGE </a:t>
            </a:r>
          </a:p>
        </p:txBody>
      </p:sp>
      <p:sp>
        <p:nvSpPr>
          <p:cNvPr id="4" name="Slide Number Placeholder 3"/>
          <p:cNvSpPr>
            <a:spLocks noGrp="1"/>
          </p:cNvSpPr>
          <p:nvPr>
            <p:ph type="sldNum" sz="quarter" idx="5"/>
          </p:nvPr>
        </p:nvSpPr>
        <p:spPr/>
        <p:txBody>
          <a:bodyPr/>
          <a:lstStyle/>
          <a:p>
            <a:fld id="{1B1D025B-ACD2-45C1-B156-1DDB470CE319}" type="slidenum">
              <a:rPr lang="en-GB" smtClean="0"/>
              <a:t>2</a:t>
            </a:fld>
            <a:endParaRPr lang="en-GB"/>
          </a:p>
        </p:txBody>
      </p:sp>
      <p:sp>
        <p:nvSpPr>
          <p:cNvPr id="5" name="Date Placeholder 4"/>
          <p:cNvSpPr>
            <a:spLocks noGrp="1"/>
          </p:cNvSpPr>
          <p:nvPr>
            <p:ph type="dt" idx="1"/>
          </p:nvPr>
        </p:nvSpPr>
        <p:spPr/>
        <p:txBody>
          <a:bodyPr/>
          <a:lstStyle/>
          <a:p>
            <a:fld id="{72781934-497B-4C26-85EE-9F9CB0397CB9}" type="datetime1">
              <a:rPr lang="en-GB" smtClean="0"/>
              <a:t>09/10/2023</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693871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1D025B-ACD2-45C1-B156-1DDB470CE319}" type="slidenum">
              <a:rPr lang="en-GB" smtClean="0"/>
              <a:t>4</a:t>
            </a:fld>
            <a:endParaRPr lang="en-GB"/>
          </a:p>
        </p:txBody>
      </p:sp>
      <p:sp>
        <p:nvSpPr>
          <p:cNvPr id="5" name="Date Placeholder 4"/>
          <p:cNvSpPr>
            <a:spLocks noGrp="1"/>
          </p:cNvSpPr>
          <p:nvPr>
            <p:ph type="dt" idx="1"/>
          </p:nvPr>
        </p:nvSpPr>
        <p:spPr/>
        <p:txBody>
          <a:bodyPr/>
          <a:lstStyle/>
          <a:p>
            <a:fld id="{72781934-497B-4C26-85EE-9F9CB0397CB9}" type="datetime1">
              <a:rPr lang="en-GB" smtClean="0"/>
              <a:t>09/10/2023</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332885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i="0" baseline="0" dirty="0">
              <a:solidFill>
                <a:srgbClr val="0070C0"/>
              </a:solidFill>
              <a:ea typeface="Roboto" panose="02000000000000000000" pitchFamily="2" charset="0"/>
              <a:cs typeface="Roboto" panose="02000000000000000000"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i="1" baseline="0" dirty="0">
              <a:solidFill>
                <a:srgbClr val="0070C0"/>
              </a:solidFill>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aseline="0" dirty="0">
              <a:solidFill>
                <a:srgbClr val="006BA6"/>
              </a:solidFill>
              <a:ea typeface="Roboto" panose="02000000000000000000" pitchFamily="2" charset="0"/>
              <a:cs typeface="Roboto" panose="02000000000000000000" pitchFamily="2" charset="0"/>
            </a:endParaRP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1B1D025B-ACD2-45C1-B156-1DDB470CE319}" type="slidenum">
              <a:rPr lang="en-GB" smtClean="0"/>
              <a:t>5</a:t>
            </a:fld>
            <a:endParaRPr lang="en-GB"/>
          </a:p>
        </p:txBody>
      </p:sp>
      <p:sp>
        <p:nvSpPr>
          <p:cNvPr id="5" name="Date Placeholder 4"/>
          <p:cNvSpPr>
            <a:spLocks noGrp="1"/>
          </p:cNvSpPr>
          <p:nvPr>
            <p:ph type="dt" idx="1"/>
          </p:nvPr>
        </p:nvSpPr>
        <p:spPr/>
        <p:txBody>
          <a:bodyPr/>
          <a:lstStyle/>
          <a:p>
            <a:fld id="{72781934-497B-4C26-85EE-9F9CB0397CB9}" type="datetime1">
              <a:rPr lang="en-GB" smtClean="0"/>
              <a:t>09/10/2023</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429226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a:p>
            <a:pPr marL="171450" indent="-171450">
              <a:buFontTx/>
              <a:buChar char="-"/>
            </a:pPr>
            <a:endParaRPr lang="en-GB" dirty="0"/>
          </a:p>
          <a:p>
            <a:pPr marL="171450" indent="-171450">
              <a:buFontTx/>
              <a:buChar char="-"/>
            </a:pPr>
            <a:endParaRPr lang="en-GB" dirty="0"/>
          </a:p>
          <a:p>
            <a:pPr marL="171450" indent="-171450">
              <a:buFontTx/>
              <a:buChar char="-"/>
            </a:pPr>
            <a:endParaRPr lang="en-GB" dirty="0"/>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1B1D025B-ACD2-45C1-B156-1DDB470CE319}" type="slidenum">
              <a:rPr lang="en-GB" smtClean="0"/>
              <a:t>7</a:t>
            </a:fld>
            <a:endParaRPr lang="en-GB"/>
          </a:p>
        </p:txBody>
      </p:sp>
      <p:sp>
        <p:nvSpPr>
          <p:cNvPr id="5" name="Date Placeholder 4"/>
          <p:cNvSpPr>
            <a:spLocks noGrp="1"/>
          </p:cNvSpPr>
          <p:nvPr>
            <p:ph type="dt" idx="1"/>
          </p:nvPr>
        </p:nvSpPr>
        <p:spPr/>
        <p:txBody>
          <a:bodyPr/>
          <a:lstStyle/>
          <a:p>
            <a:fld id="{72781934-497B-4C26-85EE-9F9CB0397CB9}" type="datetime1">
              <a:rPr lang="en-GB" smtClean="0"/>
              <a:t>09/10/2023</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5819863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3.emf"/><Relationship Id="rId4" Type="http://schemas.openxmlformats.org/officeDocument/2006/relationships/oleObject" Target="../embeddings/oleObject1.bin"/></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538BB3CB-88BA-4B85-9E34-7D2ADAC626CF}" type="datetime5">
              <a:rPr lang="en-GB" smtClean="0"/>
              <a:t>9-Oct-23</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3" name="Background">
            <a:extLst>
              <a:ext uri="{FF2B5EF4-FFF2-40B4-BE49-F238E27FC236}">
                <a16:creationId xmlns:a16="http://schemas.microsoft.com/office/drawing/2014/main" id="{1099B21F-3FF4-4A40-A8F8-CC0F45DAE535}"/>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9" name="Picture Placeholder 6">
            <a:extLst>
              <a:ext uri="{FF2B5EF4-FFF2-40B4-BE49-F238E27FC236}">
                <a16:creationId xmlns:a16="http://schemas.microsoft.com/office/drawing/2014/main" id="{6C0B89FD-F876-492B-AD49-90815D5C2F57}"/>
              </a:ext>
            </a:extLst>
          </p:cNvPr>
          <p:cNvSpPr>
            <a:spLocks noGrp="1"/>
          </p:cNvSpPr>
          <p:nvPr>
            <p:ph type="pic" sz="quarter" idx="13" hasCustomPrompt="1"/>
          </p:nvPr>
        </p:nvSpPr>
        <p:spPr>
          <a:xfrm>
            <a:off x="4244400" y="1620000"/>
            <a:ext cx="7592400" cy="4878000"/>
          </a:xfrm>
          <a:solidFill>
            <a:schemeClr val="accent6"/>
          </a:solidFill>
        </p:spPr>
        <p:txBody>
          <a:bodyPr lIns="72000" tIns="72000" anchor="t" anchorCtr="0"/>
          <a:lstStyle>
            <a:lvl1pPr marL="0" indent="0" algn="l">
              <a:buNone/>
              <a:defRPr sz="1600">
                <a:solidFill>
                  <a:schemeClr val="tx2"/>
                </a:solidFill>
              </a:defRPr>
            </a:lvl1pPr>
          </a:lstStyle>
          <a:p>
            <a:r>
              <a:rPr lang="en-US" noProof="0" dirty="0"/>
              <a:t>Click icon to add picture or click on frame and insert picture via Templafy Images</a:t>
            </a:r>
          </a:p>
        </p:txBody>
      </p:sp>
      <p:sp>
        <p:nvSpPr>
          <p:cNvPr id="2" name="Title 1"/>
          <p:cNvSpPr>
            <a:spLocks noGrp="1"/>
          </p:cNvSpPr>
          <p:nvPr>
            <p:ph type="ctrTitle" hasCustomPrompt="1"/>
          </p:nvPr>
        </p:nvSpPr>
        <p:spPr>
          <a:xfrm>
            <a:off x="360000" y="2343149"/>
            <a:ext cx="6616800" cy="3814764"/>
          </a:xfrm>
          <a:solidFill>
            <a:srgbClr val="626971">
              <a:alpha val="92000"/>
            </a:srgbClr>
          </a:solidFill>
        </p:spPr>
        <p:txBody>
          <a:bodyPr lIns="684000" tIns="684000" rIns="684000" bIns="1296000" anchor="b"/>
          <a:lstStyle>
            <a:lvl1pPr algn="l">
              <a:lnSpc>
                <a:spcPct val="95000"/>
              </a:lnSpc>
              <a:defRPr sz="3200">
                <a:solidFill>
                  <a:schemeClr val="bg1"/>
                </a:solidFill>
              </a:defRPr>
            </a:lvl1pPr>
          </a:lstStyle>
          <a:p>
            <a:r>
              <a:rPr lang="en-US" dirty="0"/>
              <a:t>Click to add title</a:t>
            </a:r>
          </a:p>
        </p:txBody>
      </p:sp>
      <p:sp>
        <p:nvSpPr>
          <p:cNvPr id="3" name="Subtitle 2"/>
          <p:cNvSpPr>
            <a:spLocks noGrp="1"/>
          </p:cNvSpPr>
          <p:nvPr>
            <p:ph type="subTitle" idx="1" hasCustomPrompt="1"/>
          </p:nvPr>
        </p:nvSpPr>
        <p:spPr bwMode="white">
          <a:xfrm>
            <a:off x="357189" y="5164084"/>
            <a:ext cx="6616800" cy="608153"/>
          </a:xfrm>
        </p:spPr>
        <p:txBody>
          <a:bodyPr lIns="684000" rIns="684000"/>
          <a:lstStyle>
            <a:lvl1pPr marL="0" indent="0" algn="l">
              <a:spcBef>
                <a:spcPts val="0"/>
              </a:spcBef>
              <a:buFont typeface="Arial" panose="020B0604020202020204" pitchFamily="34" charset="0"/>
              <a:buChar char="​"/>
              <a:defRPr sz="1600" cap="all">
                <a:solidFill>
                  <a:schemeClr val="bg1"/>
                </a:solidFill>
              </a:defRPr>
            </a:lvl1pPr>
            <a:lvl2pPr marL="0" indent="0" algn="l">
              <a:buFont typeface="Arial" panose="020B0604020202020204" pitchFamily="34" charset="0"/>
              <a:buNone/>
              <a:defRPr sz="1600" cap="all">
                <a:solidFill>
                  <a:schemeClr val="bg1"/>
                </a:solidFill>
              </a:defRPr>
            </a:lvl2pPr>
            <a:lvl3pPr marL="0" indent="0" algn="l">
              <a:buFont typeface="Arial" panose="020B0604020202020204" pitchFamily="34" charset="0"/>
              <a:buChar char="​"/>
              <a:defRPr sz="1600" cap="all"/>
            </a:lvl3pPr>
            <a:lvl4pPr marL="0" indent="0" algn="l">
              <a:buFont typeface="Arial" panose="020B0604020202020204" pitchFamily="34" charset="0"/>
              <a:buChar char="​"/>
              <a:defRPr sz="1600" cap="all"/>
            </a:lvl4pPr>
            <a:lvl5pPr marL="0" indent="0" algn="l">
              <a:buFont typeface="Arial" panose="020B0604020202020204" pitchFamily="34" charset="0"/>
              <a:buChar char="​"/>
              <a:defRPr sz="1600" cap="all"/>
            </a:lvl5pPr>
            <a:lvl6pPr marL="0" indent="0" algn="l">
              <a:buFont typeface="Arial" panose="020B0604020202020204" pitchFamily="34" charset="0"/>
              <a:buChar char="​"/>
              <a:defRPr sz="1600" cap="all"/>
            </a:lvl6pPr>
            <a:lvl7pPr marL="0" indent="0" algn="l">
              <a:buFont typeface="Arial" panose="020B0604020202020204" pitchFamily="34" charset="0"/>
              <a:buChar char="​"/>
              <a:defRPr sz="1600" cap="all"/>
            </a:lvl7pPr>
            <a:lvl8pPr marL="0" indent="0" algn="l">
              <a:buFont typeface="Arial" panose="020B0604020202020204" pitchFamily="34" charset="0"/>
              <a:buChar char="​"/>
              <a:defRPr sz="1600" cap="all"/>
            </a:lvl8pPr>
            <a:lvl9pPr marL="0" indent="0" algn="l">
              <a:buFont typeface="Arial" panose="020B0604020202020204" pitchFamily="34" charset="0"/>
              <a:buChar char="​"/>
              <a:defRPr sz="1600" cap="all"/>
            </a:lvl9pPr>
          </a:lstStyle>
          <a:p>
            <a:r>
              <a:rPr lang="en-US" dirty="0"/>
              <a:t>Click to add subtitle</a:t>
            </a:r>
          </a:p>
        </p:txBody>
      </p:sp>
      <p:pic>
        <p:nvPicPr>
          <p:cNvPr id="15" name="Picture 14">
            <a:extLst>
              <a:ext uri="{FF2B5EF4-FFF2-40B4-BE49-F238E27FC236}">
                <a16:creationId xmlns:a16="http://schemas.microsoft.com/office/drawing/2014/main" id="{7A6B62D8-4E1D-449A-92E1-EAD0A0C1D3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400" y="340745"/>
            <a:ext cx="3875533" cy="658800"/>
          </a:xfrm>
          <a:prstGeom prst="rect">
            <a:avLst/>
          </a:prstGeom>
        </p:spPr>
      </p:pic>
    </p:spTree>
    <p:extLst>
      <p:ext uri="{BB962C8B-B14F-4D97-AF65-F5344CB8AC3E}">
        <p14:creationId xmlns:p14="http://schemas.microsoft.com/office/powerpoint/2010/main" val="270691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Number points">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89D4BBCB-A1EA-4A6E-A203-C4AC0EEE55DF}"/>
              </a:ext>
            </a:extLst>
          </p:cNvPr>
          <p:cNvSpPr>
            <a:spLocks noGrp="1"/>
          </p:cNvSpPr>
          <p:nvPr>
            <p:ph type="title" hasCustomPrompt="1"/>
          </p:nvPr>
        </p:nvSpPr>
        <p:spPr>
          <a:xfrm>
            <a:off x="720000" y="673200"/>
            <a:ext cx="11113200" cy="720000"/>
          </a:xfrm>
        </p:spPr>
        <p:txBody>
          <a:bodyPr/>
          <a:lstStyle>
            <a:lvl1pPr>
              <a:defRPr sz="4800">
                <a:solidFill>
                  <a:srgbClr val="626971"/>
                </a:solidFill>
              </a:defRPr>
            </a:lvl1pPr>
          </a:lstStyle>
          <a:p>
            <a:r>
              <a:rPr lang="en-US" dirty="0"/>
              <a:t>Click to add Agenda title</a:t>
            </a:r>
          </a:p>
        </p:txBody>
      </p:sp>
      <p:sp>
        <p:nvSpPr>
          <p:cNvPr id="8" name="Text Placeholder 1">
            <a:extLst>
              <a:ext uri="{FF2B5EF4-FFF2-40B4-BE49-F238E27FC236}">
                <a16:creationId xmlns:a16="http://schemas.microsoft.com/office/drawing/2014/main" id="{AA5F5D30-AD41-43EC-8A61-CE2A07B74926}"/>
              </a:ext>
            </a:extLst>
          </p:cNvPr>
          <p:cNvSpPr>
            <a:spLocks noGrp="1" noChangeAspect="1"/>
          </p:cNvSpPr>
          <p:nvPr>
            <p:ph type="body" sz="quarter" idx="13" hasCustomPrompt="1"/>
          </p:nvPr>
        </p:nvSpPr>
        <p:spPr>
          <a:xfrm>
            <a:off x="720000" y="1875600"/>
            <a:ext cx="720000" cy="720000"/>
          </a:xfrm>
          <a:solidFill>
            <a:srgbClr val="FB4E14"/>
          </a:solidFill>
          <a:ln>
            <a:noFill/>
          </a:ln>
        </p:spPr>
        <p:txBody>
          <a:bodyPr anchor="ctr" anchorCtr="0"/>
          <a:lstStyle>
            <a:lvl1pPr marL="0" indent="0" algn="ctr">
              <a:buNone/>
              <a:defRPr sz="2000" b="1">
                <a:solidFill>
                  <a:srgbClr val="FFFFFF"/>
                </a:solidFill>
              </a:defRPr>
            </a:lvl1pPr>
            <a:lvl5pPr>
              <a:defRPr/>
            </a:lvl5pPr>
          </a:lstStyle>
          <a:p>
            <a:pPr lvl="0"/>
            <a:r>
              <a:rPr lang="en-US" dirty="0"/>
              <a:t>#01</a:t>
            </a:r>
          </a:p>
        </p:txBody>
      </p:sp>
      <p:sp>
        <p:nvSpPr>
          <p:cNvPr id="11" name="Text Placeholder 10">
            <a:extLst>
              <a:ext uri="{FF2B5EF4-FFF2-40B4-BE49-F238E27FC236}">
                <a16:creationId xmlns:a16="http://schemas.microsoft.com/office/drawing/2014/main" id="{3008D941-B680-44E1-86EA-B16528F9ECB6}"/>
              </a:ext>
            </a:extLst>
          </p:cNvPr>
          <p:cNvSpPr>
            <a:spLocks noGrp="1"/>
          </p:cNvSpPr>
          <p:nvPr>
            <p:ph type="body" sz="quarter" idx="21" hasCustomPrompt="1"/>
          </p:nvPr>
        </p:nvSpPr>
        <p:spPr>
          <a:xfrm>
            <a:off x="720000" y="2595600"/>
            <a:ext cx="2376000" cy="975600"/>
          </a:xfrm>
        </p:spPr>
        <p:txBody>
          <a:bodyPr tIns="180000"/>
          <a:lstStyle>
            <a:lvl1pPr marL="0" indent="0">
              <a:lnSpc>
                <a:spcPct val="95000"/>
              </a:lnSpc>
              <a:spcAft>
                <a:spcPts val="0"/>
              </a:spcAft>
              <a:buFont typeface="Arial" panose="020B0604020202020204" pitchFamily="34" charset="0"/>
              <a:buChar char="​"/>
              <a:defRPr/>
            </a:lvl1pPr>
            <a:lvl2pPr marL="0" indent="0">
              <a:lnSpc>
                <a:spcPct val="95000"/>
              </a:lnSpc>
              <a:spcAft>
                <a:spcPts val="0"/>
              </a:spcAft>
              <a:buFont typeface="Arial" panose="020B0604020202020204" pitchFamily="34" charset="0"/>
              <a:buChar char="​"/>
              <a:defRPr>
                <a:solidFill>
                  <a:srgbClr val="FB4E14"/>
                </a:solidFill>
              </a:defRPr>
            </a:lvl2pPr>
            <a:lvl3pPr marL="0" indent="0">
              <a:lnSpc>
                <a:spcPct val="95000"/>
              </a:lnSpc>
              <a:spcAft>
                <a:spcPts val="0"/>
              </a:spcAft>
              <a:buFont typeface="Arial" panose="020B0604020202020204" pitchFamily="34" charset="0"/>
              <a:buChar char="​"/>
              <a:defRPr/>
            </a:lvl3pPr>
            <a:lvl4pPr marL="0" indent="0">
              <a:lnSpc>
                <a:spcPct val="95000"/>
              </a:lnSpc>
              <a:spcAft>
                <a:spcPts val="0"/>
              </a:spcAft>
              <a:buFont typeface="Arial" panose="020B0604020202020204" pitchFamily="34" charset="0"/>
              <a:buChar char="​"/>
              <a:defRPr sz="1600"/>
            </a:lvl4pPr>
            <a:lvl5pPr marL="0" indent="0">
              <a:lnSpc>
                <a:spcPct val="95000"/>
              </a:lnSpc>
              <a:spcAft>
                <a:spcPts val="0"/>
              </a:spcAft>
              <a:buFont typeface="Arial" panose="020B0604020202020204" pitchFamily="34" charset="0"/>
              <a:buChar char="​"/>
              <a:defRPr/>
            </a:lvl5pPr>
            <a:lvl6pPr marL="0" indent="0">
              <a:lnSpc>
                <a:spcPct val="95000"/>
              </a:lnSpc>
              <a:spcAft>
                <a:spcPts val="0"/>
              </a:spcAft>
              <a:buFont typeface="Arial" panose="020B0604020202020204" pitchFamily="34" charset="0"/>
              <a:buChar char="​"/>
              <a:defRPr sz="1600" b="0"/>
            </a:lvl6pPr>
            <a:lvl7pPr marL="0" indent="0">
              <a:lnSpc>
                <a:spcPct val="95000"/>
              </a:lnSpc>
              <a:spcAft>
                <a:spcPts val="0"/>
              </a:spcAft>
              <a:buFont typeface="Arial" panose="020B0604020202020204" pitchFamily="34" charset="0"/>
              <a:buChar char="​"/>
              <a:defRPr sz="1600" b="0"/>
            </a:lvl7pPr>
            <a:lvl8pPr marL="0" indent="0">
              <a:lnSpc>
                <a:spcPct val="95000"/>
              </a:lnSpc>
              <a:spcAft>
                <a:spcPts val="0"/>
              </a:spcAft>
              <a:buFont typeface="Arial" panose="020B0604020202020204" pitchFamily="34" charset="0"/>
              <a:buChar char="​"/>
              <a:defRPr sz="1600" b="0"/>
            </a:lvl8pPr>
            <a:lvl9pPr marL="0" indent="0">
              <a:lnSpc>
                <a:spcPct val="95000"/>
              </a:lnSpc>
              <a:spcAft>
                <a:spcPts val="0"/>
              </a:spcAft>
              <a:buFont typeface="Arial" panose="020B0604020202020204" pitchFamily="34" charset="0"/>
              <a:buChar char="​"/>
              <a:defRPr sz="1600" b="0"/>
            </a:lvl9pPr>
          </a:lstStyle>
          <a:p>
            <a:pPr lvl="0"/>
            <a:r>
              <a:rPr lang="en-US" noProof="0" dirty="0"/>
              <a:t>Click to add text                                                                                                                                                                                  Enter &amp; 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4" name="Text Placeholder 1">
            <a:extLst>
              <a:ext uri="{FF2B5EF4-FFF2-40B4-BE49-F238E27FC236}">
                <a16:creationId xmlns:a16="http://schemas.microsoft.com/office/drawing/2014/main" id="{D1B05A89-BB5C-4CDF-869A-1F49F7057C95}"/>
              </a:ext>
            </a:extLst>
          </p:cNvPr>
          <p:cNvSpPr>
            <a:spLocks noGrp="1" noChangeAspect="1"/>
          </p:cNvSpPr>
          <p:nvPr>
            <p:ph type="body" sz="quarter" idx="22" hasCustomPrompt="1"/>
          </p:nvPr>
        </p:nvSpPr>
        <p:spPr>
          <a:xfrm>
            <a:off x="3636000" y="1875600"/>
            <a:ext cx="720000" cy="720000"/>
          </a:xfrm>
          <a:solidFill>
            <a:srgbClr val="FB4E14"/>
          </a:solidFill>
          <a:ln>
            <a:noFill/>
          </a:ln>
        </p:spPr>
        <p:txBody>
          <a:bodyPr anchor="ctr" anchorCtr="0"/>
          <a:lstStyle>
            <a:lvl1pPr marL="0" indent="0" algn="ctr">
              <a:buNone/>
              <a:defRPr sz="2000" b="1">
                <a:solidFill>
                  <a:srgbClr val="FFFFFF"/>
                </a:solidFill>
              </a:defRPr>
            </a:lvl1pPr>
            <a:lvl5pPr>
              <a:defRPr/>
            </a:lvl5pPr>
          </a:lstStyle>
          <a:p>
            <a:pPr lvl="0"/>
            <a:r>
              <a:rPr lang="en-US" dirty="0"/>
              <a:t>#02</a:t>
            </a:r>
          </a:p>
        </p:txBody>
      </p:sp>
      <p:sp>
        <p:nvSpPr>
          <p:cNvPr id="15" name="Text Placeholder 10">
            <a:extLst>
              <a:ext uri="{FF2B5EF4-FFF2-40B4-BE49-F238E27FC236}">
                <a16:creationId xmlns:a16="http://schemas.microsoft.com/office/drawing/2014/main" id="{047C9935-9E0C-46EE-BAE8-7B68BEBBA17E}"/>
              </a:ext>
            </a:extLst>
          </p:cNvPr>
          <p:cNvSpPr>
            <a:spLocks noGrp="1"/>
          </p:cNvSpPr>
          <p:nvPr>
            <p:ph type="body" sz="quarter" idx="23" hasCustomPrompt="1"/>
          </p:nvPr>
        </p:nvSpPr>
        <p:spPr>
          <a:xfrm>
            <a:off x="3636000" y="2595600"/>
            <a:ext cx="2376000" cy="975600"/>
          </a:xfrm>
        </p:spPr>
        <p:txBody>
          <a:bodyPr tIns="180000"/>
          <a:lstStyle>
            <a:lvl1pPr marL="0" indent="0">
              <a:lnSpc>
                <a:spcPct val="95000"/>
              </a:lnSpc>
              <a:spcAft>
                <a:spcPts val="0"/>
              </a:spcAft>
              <a:buFont typeface="Arial" panose="020B0604020202020204" pitchFamily="34" charset="0"/>
              <a:buChar char="​"/>
              <a:defRPr/>
            </a:lvl1pPr>
            <a:lvl2pPr marL="0" indent="0">
              <a:lnSpc>
                <a:spcPct val="95000"/>
              </a:lnSpc>
              <a:spcAft>
                <a:spcPts val="0"/>
              </a:spcAft>
              <a:buFont typeface="Arial" panose="020B0604020202020204" pitchFamily="34" charset="0"/>
              <a:buChar char="​"/>
              <a:defRPr>
                <a:solidFill>
                  <a:srgbClr val="FB4E14"/>
                </a:solidFill>
              </a:defRPr>
            </a:lvl2pPr>
            <a:lvl3pPr marL="0" indent="0">
              <a:lnSpc>
                <a:spcPct val="95000"/>
              </a:lnSpc>
              <a:spcAft>
                <a:spcPts val="0"/>
              </a:spcAft>
              <a:buFont typeface="Arial" panose="020B0604020202020204" pitchFamily="34" charset="0"/>
              <a:buChar char="​"/>
              <a:defRPr/>
            </a:lvl3pPr>
            <a:lvl4pPr marL="0" indent="0">
              <a:lnSpc>
                <a:spcPct val="95000"/>
              </a:lnSpc>
              <a:spcAft>
                <a:spcPts val="0"/>
              </a:spcAft>
              <a:buFont typeface="Arial" panose="020B0604020202020204" pitchFamily="34" charset="0"/>
              <a:buChar char="​"/>
              <a:defRPr sz="1600"/>
            </a:lvl4pPr>
            <a:lvl5pPr marL="0" indent="0">
              <a:lnSpc>
                <a:spcPct val="95000"/>
              </a:lnSpc>
              <a:spcAft>
                <a:spcPts val="0"/>
              </a:spcAft>
              <a:buFont typeface="Arial" panose="020B0604020202020204" pitchFamily="34" charset="0"/>
              <a:buChar char="​"/>
              <a:defRPr/>
            </a:lvl5pPr>
            <a:lvl6pPr marL="0" indent="0">
              <a:lnSpc>
                <a:spcPct val="95000"/>
              </a:lnSpc>
              <a:spcAft>
                <a:spcPts val="0"/>
              </a:spcAft>
              <a:buFont typeface="Arial" panose="020B0604020202020204" pitchFamily="34" charset="0"/>
              <a:buChar char="​"/>
              <a:defRPr sz="1600" b="0"/>
            </a:lvl6pPr>
            <a:lvl7pPr marL="0" indent="0">
              <a:lnSpc>
                <a:spcPct val="95000"/>
              </a:lnSpc>
              <a:spcAft>
                <a:spcPts val="0"/>
              </a:spcAft>
              <a:buFont typeface="Arial" panose="020B0604020202020204" pitchFamily="34" charset="0"/>
              <a:buChar char="​"/>
              <a:defRPr sz="1600" b="0"/>
            </a:lvl7pPr>
            <a:lvl8pPr marL="0" indent="0">
              <a:lnSpc>
                <a:spcPct val="95000"/>
              </a:lnSpc>
              <a:spcAft>
                <a:spcPts val="0"/>
              </a:spcAft>
              <a:buFont typeface="Arial" panose="020B0604020202020204" pitchFamily="34" charset="0"/>
              <a:buChar char="​"/>
              <a:defRPr sz="1600" b="0"/>
            </a:lvl8pPr>
            <a:lvl9pPr marL="0" indent="0">
              <a:lnSpc>
                <a:spcPct val="95000"/>
              </a:lnSpc>
              <a:spcAft>
                <a:spcPts val="0"/>
              </a:spcAft>
              <a:buFont typeface="Arial" panose="020B0604020202020204" pitchFamily="34" charset="0"/>
              <a:buChar char="​"/>
              <a:defRPr sz="1600" b="0"/>
            </a:lvl9pPr>
          </a:lstStyle>
          <a:p>
            <a:pPr lvl="0"/>
            <a:r>
              <a:rPr lang="en-US" noProof="0" dirty="0"/>
              <a:t>Click to add text                                                                                                                                                                                  Enter &amp; 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6" name="Text Placeholder 1">
            <a:extLst>
              <a:ext uri="{FF2B5EF4-FFF2-40B4-BE49-F238E27FC236}">
                <a16:creationId xmlns:a16="http://schemas.microsoft.com/office/drawing/2014/main" id="{3C4EA20B-3227-4837-9819-3698CFE5D0F1}"/>
              </a:ext>
            </a:extLst>
          </p:cNvPr>
          <p:cNvSpPr>
            <a:spLocks noGrp="1" noChangeAspect="1"/>
          </p:cNvSpPr>
          <p:nvPr>
            <p:ph type="body" sz="quarter" idx="24" hasCustomPrompt="1"/>
          </p:nvPr>
        </p:nvSpPr>
        <p:spPr>
          <a:xfrm>
            <a:off x="6548400" y="1875600"/>
            <a:ext cx="720000" cy="720000"/>
          </a:xfrm>
          <a:solidFill>
            <a:srgbClr val="FB4E14"/>
          </a:solidFill>
          <a:ln>
            <a:noFill/>
          </a:ln>
        </p:spPr>
        <p:txBody>
          <a:bodyPr anchor="ctr" anchorCtr="0"/>
          <a:lstStyle>
            <a:lvl1pPr marL="0" indent="0" algn="ctr">
              <a:buNone/>
              <a:defRPr sz="2000" b="1">
                <a:solidFill>
                  <a:srgbClr val="FFFFFF"/>
                </a:solidFill>
              </a:defRPr>
            </a:lvl1pPr>
            <a:lvl5pPr>
              <a:defRPr/>
            </a:lvl5pPr>
          </a:lstStyle>
          <a:p>
            <a:pPr lvl="0"/>
            <a:r>
              <a:rPr lang="en-US" dirty="0"/>
              <a:t>#03</a:t>
            </a:r>
          </a:p>
        </p:txBody>
      </p:sp>
      <p:sp>
        <p:nvSpPr>
          <p:cNvPr id="17" name="Text Placeholder 10">
            <a:extLst>
              <a:ext uri="{FF2B5EF4-FFF2-40B4-BE49-F238E27FC236}">
                <a16:creationId xmlns:a16="http://schemas.microsoft.com/office/drawing/2014/main" id="{9D4D1432-F2C5-4658-9C15-1725B9E8BA8B}"/>
              </a:ext>
            </a:extLst>
          </p:cNvPr>
          <p:cNvSpPr>
            <a:spLocks noGrp="1"/>
          </p:cNvSpPr>
          <p:nvPr>
            <p:ph type="body" sz="quarter" idx="25" hasCustomPrompt="1"/>
          </p:nvPr>
        </p:nvSpPr>
        <p:spPr>
          <a:xfrm>
            <a:off x="6548400" y="2595600"/>
            <a:ext cx="2376000" cy="975600"/>
          </a:xfrm>
        </p:spPr>
        <p:txBody>
          <a:bodyPr tIns="180000"/>
          <a:lstStyle>
            <a:lvl1pPr marL="0" indent="0">
              <a:lnSpc>
                <a:spcPct val="95000"/>
              </a:lnSpc>
              <a:spcAft>
                <a:spcPts val="0"/>
              </a:spcAft>
              <a:buFont typeface="Arial" panose="020B0604020202020204" pitchFamily="34" charset="0"/>
              <a:buChar char="​"/>
              <a:defRPr/>
            </a:lvl1pPr>
            <a:lvl2pPr marL="0" indent="0">
              <a:lnSpc>
                <a:spcPct val="95000"/>
              </a:lnSpc>
              <a:spcAft>
                <a:spcPts val="0"/>
              </a:spcAft>
              <a:buFont typeface="Arial" panose="020B0604020202020204" pitchFamily="34" charset="0"/>
              <a:buChar char="​"/>
              <a:defRPr>
                <a:solidFill>
                  <a:srgbClr val="FB4E14"/>
                </a:solidFill>
              </a:defRPr>
            </a:lvl2pPr>
            <a:lvl3pPr marL="0" indent="0">
              <a:lnSpc>
                <a:spcPct val="95000"/>
              </a:lnSpc>
              <a:spcAft>
                <a:spcPts val="0"/>
              </a:spcAft>
              <a:buFont typeface="Arial" panose="020B0604020202020204" pitchFamily="34" charset="0"/>
              <a:buChar char="​"/>
              <a:defRPr/>
            </a:lvl3pPr>
            <a:lvl4pPr marL="0" indent="0">
              <a:lnSpc>
                <a:spcPct val="95000"/>
              </a:lnSpc>
              <a:spcAft>
                <a:spcPts val="0"/>
              </a:spcAft>
              <a:buFont typeface="Arial" panose="020B0604020202020204" pitchFamily="34" charset="0"/>
              <a:buChar char="​"/>
              <a:defRPr sz="1600"/>
            </a:lvl4pPr>
            <a:lvl5pPr marL="0" indent="0">
              <a:lnSpc>
                <a:spcPct val="95000"/>
              </a:lnSpc>
              <a:spcAft>
                <a:spcPts val="0"/>
              </a:spcAft>
              <a:buFont typeface="Arial" panose="020B0604020202020204" pitchFamily="34" charset="0"/>
              <a:buChar char="​"/>
              <a:defRPr/>
            </a:lvl5pPr>
            <a:lvl6pPr marL="0" indent="0">
              <a:lnSpc>
                <a:spcPct val="95000"/>
              </a:lnSpc>
              <a:spcAft>
                <a:spcPts val="0"/>
              </a:spcAft>
              <a:buFont typeface="Arial" panose="020B0604020202020204" pitchFamily="34" charset="0"/>
              <a:buChar char="​"/>
              <a:defRPr sz="1600" b="0"/>
            </a:lvl6pPr>
            <a:lvl7pPr marL="0" indent="0">
              <a:lnSpc>
                <a:spcPct val="95000"/>
              </a:lnSpc>
              <a:spcAft>
                <a:spcPts val="0"/>
              </a:spcAft>
              <a:buFont typeface="Arial" panose="020B0604020202020204" pitchFamily="34" charset="0"/>
              <a:buChar char="​"/>
              <a:defRPr sz="1600" b="0"/>
            </a:lvl7pPr>
            <a:lvl8pPr marL="0" indent="0">
              <a:lnSpc>
                <a:spcPct val="95000"/>
              </a:lnSpc>
              <a:spcAft>
                <a:spcPts val="0"/>
              </a:spcAft>
              <a:buFont typeface="Arial" panose="020B0604020202020204" pitchFamily="34" charset="0"/>
              <a:buChar char="​"/>
              <a:defRPr sz="1600" b="0"/>
            </a:lvl8pPr>
            <a:lvl9pPr marL="0" indent="0">
              <a:lnSpc>
                <a:spcPct val="95000"/>
              </a:lnSpc>
              <a:spcAft>
                <a:spcPts val="0"/>
              </a:spcAft>
              <a:buFont typeface="Arial" panose="020B0604020202020204" pitchFamily="34" charset="0"/>
              <a:buChar char="​"/>
              <a:defRPr sz="1600" b="0"/>
            </a:lvl9pPr>
          </a:lstStyle>
          <a:p>
            <a:pPr lvl="0"/>
            <a:r>
              <a:rPr lang="en-US" noProof="0" dirty="0"/>
              <a:t>Click to add text                                                                                                                                                                                  Enter &amp; 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8" name="Text Placeholder 1">
            <a:extLst>
              <a:ext uri="{FF2B5EF4-FFF2-40B4-BE49-F238E27FC236}">
                <a16:creationId xmlns:a16="http://schemas.microsoft.com/office/drawing/2014/main" id="{70C2C6A6-B183-4AD1-A97F-B1339FA12C44}"/>
              </a:ext>
            </a:extLst>
          </p:cNvPr>
          <p:cNvSpPr>
            <a:spLocks noGrp="1" noChangeAspect="1"/>
          </p:cNvSpPr>
          <p:nvPr>
            <p:ph type="body" sz="quarter" idx="26" hasCustomPrompt="1"/>
          </p:nvPr>
        </p:nvSpPr>
        <p:spPr>
          <a:xfrm>
            <a:off x="9460800" y="1875600"/>
            <a:ext cx="720000" cy="720000"/>
          </a:xfrm>
          <a:solidFill>
            <a:srgbClr val="FB4E14"/>
          </a:solidFill>
          <a:ln>
            <a:noFill/>
          </a:ln>
        </p:spPr>
        <p:txBody>
          <a:bodyPr anchor="ctr" anchorCtr="0"/>
          <a:lstStyle>
            <a:lvl1pPr marL="0" indent="0" algn="ctr">
              <a:buNone/>
              <a:defRPr sz="2000" b="1">
                <a:solidFill>
                  <a:srgbClr val="FFFFFF"/>
                </a:solidFill>
              </a:defRPr>
            </a:lvl1pPr>
            <a:lvl5pPr>
              <a:defRPr/>
            </a:lvl5pPr>
          </a:lstStyle>
          <a:p>
            <a:pPr lvl="0"/>
            <a:r>
              <a:rPr lang="en-US" dirty="0"/>
              <a:t>#04</a:t>
            </a:r>
          </a:p>
        </p:txBody>
      </p:sp>
      <p:sp>
        <p:nvSpPr>
          <p:cNvPr id="19" name="Text Placeholder 10">
            <a:extLst>
              <a:ext uri="{FF2B5EF4-FFF2-40B4-BE49-F238E27FC236}">
                <a16:creationId xmlns:a16="http://schemas.microsoft.com/office/drawing/2014/main" id="{5556D592-1E68-47A9-971E-3DB21A4371D3}"/>
              </a:ext>
            </a:extLst>
          </p:cNvPr>
          <p:cNvSpPr>
            <a:spLocks noGrp="1"/>
          </p:cNvSpPr>
          <p:nvPr>
            <p:ph type="body" sz="quarter" idx="27" hasCustomPrompt="1"/>
          </p:nvPr>
        </p:nvSpPr>
        <p:spPr>
          <a:xfrm>
            <a:off x="9460800" y="2595600"/>
            <a:ext cx="2376000" cy="975600"/>
          </a:xfrm>
        </p:spPr>
        <p:txBody>
          <a:bodyPr tIns="180000"/>
          <a:lstStyle>
            <a:lvl1pPr marL="0" indent="0">
              <a:lnSpc>
                <a:spcPct val="95000"/>
              </a:lnSpc>
              <a:spcAft>
                <a:spcPts val="0"/>
              </a:spcAft>
              <a:buFont typeface="Arial" panose="020B0604020202020204" pitchFamily="34" charset="0"/>
              <a:buChar char="​"/>
              <a:defRPr/>
            </a:lvl1pPr>
            <a:lvl2pPr marL="0" indent="0">
              <a:lnSpc>
                <a:spcPct val="95000"/>
              </a:lnSpc>
              <a:spcAft>
                <a:spcPts val="0"/>
              </a:spcAft>
              <a:buFont typeface="Arial" panose="020B0604020202020204" pitchFamily="34" charset="0"/>
              <a:buChar char="​"/>
              <a:defRPr>
                <a:solidFill>
                  <a:srgbClr val="FB4E14"/>
                </a:solidFill>
              </a:defRPr>
            </a:lvl2pPr>
            <a:lvl3pPr marL="0" indent="0">
              <a:lnSpc>
                <a:spcPct val="95000"/>
              </a:lnSpc>
              <a:spcAft>
                <a:spcPts val="0"/>
              </a:spcAft>
              <a:buFont typeface="Arial" panose="020B0604020202020204" pitchFamily="34" charset="0"/>
              <a:buChar char="​"/>
              <a:defRPr/>
            </a:lvl3pPr>
            <a:lvl4pPr marL="0" indent="0">
              <a:lnSpc>
                <a:spcPct val="95000"/>
              </a:lnSpc>
              <a:spcAft>
                <a:spcPts val="0"/>
              </a:spcAft>
              <a:buFont typeface="Arial" panose="020B0604020202020204" pitchFamily="34" charset="0"/>
              <a:buChar char="​"/>
              <a:defRPr sz="1600"/>
            </a:lvl4pPr>
            <a:lvl5pPr marL="0" indent="0">
              <a:lnSpc>
                <a:spcPct val="95000"/>
              </a:lnSpc>
              <a:spcAft>
                <a:spcPts val="0"/>
              </a:spcAft>
              <a:buFont typeface="Arial" panose="020B0604020202020204" pitchFamily="34" charset="0"/>
              <a:buChar char="​"/>
              <a:defRPr/>
            </a:lvl5pPr>
            <a:lvl6pPr marL="0" indent="0">
              <a:lnSpc>
                <a:spcPct val="95000"/>
              </a:lnSpc>
              <a:spcAft>
                <a:spcPts val="0"/>
              </a:spcAft>
              <a:buFont typeface="Arial" panose="020B0604020202020204" pitchFamily="34" charset="0"/>
              <a:buChar char="​"/>
              <a:defRPr sz="1600" b="0"/>
            </a:lvl6pPr>
            <a:lvl7pPr marL="0" indent="0">
              <a:lnSpc>
                <a:spcPct val="95000"/>
              </a:lnSpc>
              <a:spcAft>
                <a:spcPts val="0"/>
              </a:spcAft>
              <a:buFont typeface="Arial" panose="020B0604020202020204" pitchFamily="34" charset="0"/>
              <a:buChar char="​"/>
              <a:defRPr sz="1600" b="0"/>
            </a:lvl7pPr>
            <a:lvl8pPr marL="0" indent="0">
              <a:lnSpc>
                <a:spcPct val="95000"/>
              </a:lnSpc>
              <a:spcAft>
                <a:spcPts val="0"/>
              </a:spcAft>
              <a:buFont typeface="Arial" panose="020B0604020202020204" pitchFamily="34" charset="0"/>
              <a:buChar char="​"/>
              <a:defRPr sz="1600" b="0"/>
            </a:lvl8pPr>
            <a:lvl9pPr marL="0" indent="0">
              <a:lnSpc>
                <a:spcPct val="95000"/>
              </a:lnSpc>
              <a:spcAft>
                <a:spcPts val="0"/>
              </a:spcAft>
              <a:buFont typeface="Arial" panose="020B0604020202020204" pitchFamily="34" charset="0"/>
              <a:buChar char="​"/>
              <a:defRPr sz="1600" b="0"/>
            </a:lvl9pPr>
          </a:lstStyle>
          <a:p>
            <a:pPr lvl="0"/>
            <a:r>
              <a:rPr lang="en-US" noProof="0" dirty="0"/>
              <a:t>Click to add text                                                                                                                                                                                  Enter &amp; 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20" name="Text Placeholder 1">
            <a:extLst>
              <a:ext uri="{FF2B5EF4-FFF2-40B4-BE49-F238E27FC236}">
                <a16:creationId xmlns:a16="http://schemas.microsoft.com/office/drawing/2014/main" id="{66FB51A9-7778-4150-95E4-2F87D227804D}"/>
              </a:ext>
            </a:extLst>
          </p:cNvPr>
          <p:cNvSpPr>
            <a:spLocks noGrp="1" noChangeAspect="1"/>
          </p:cNvSpPr>
          <p:nvPr>
            <p:ph type="body" sz="quarter" idx="28" hasCustomPrompt="1"/>
          </p:nvPr>
        </p:nvSpPr>
        <p:spPr>
          <a:xfrm>
            <a:off x="720000" y="4078800"/>
            <a:ext cx="720000" cy="720000"/>
          </a:xfrm>
          <a:solidFill>
            <a:srgbClr val="FB4E14"/>
          </a:solidFill>
          <a:ln>
            <a:noFill/>
          </a:ln>
        </p:spPr>
        <p:txBody>
          <a:bodyPr anchor="ctr" anchorCtr="0"/>
          <a:lstStyle>
            <a:lvl1pPr marL="0" indent="0" algn="ctr">
              <a:buNone/>
              <a:defRPr sz="2000" b="1">
                <a:solidFill>
                  <a:srgbClr val="FFFFFF"/>
                </a:solidFill>
              </a:defRPr>
            </a:lvl1pPr>
            <a:lvl5pPr>
              <a:defRPr/>
            </a:lvl5pPr>
          </a:lstStyle>
          <a:p>
            <a:pPr lvl="0"/>
            <a:r>
              <a:rPr lang="en-US" dirty="0"/>
              <a:t>#01</a:t>
            </a:r>
          </a:p>
        </p:txBody>
      </p:sp>
      <p:sp>
        <p:nvSpPr>
          <p:cNvPr id="21" name="Text Placeholder 10">
            <a:extLst>
              <a:ext uri="{FF2B5EF4-FFF2-40B4-BE49-F238E27FC236}">
                <a16:creationId xmlns:a16="http://schemas.microsoft.com/office/drawing/2014/main" id="{36206953-B63B-4BD1-9D75-BC07C9E0B725}"/>
              </a:ext>
            </a:extLst>
          </p:cNvPr>
          <p:cNvSpPr>
            <a:spLocks noGrp="1"/>
          </p:cNvSpPr>
          <p:nvPr>
            <p:ph type="body" sz="quarter" idx="29" hasCustomPrompt="1"/>
          </p:nvPr>
        </p:nvSpPr>
        <p:spPr>
          <a:xfrm>
            <a:off x="720000" y="4798800"/>
            <a:ext cx="2376000" cy="975600"/>
          </a:xfrm>
        </p:spPr>
        <p:txBody>
          <a:bodyPr tIns="180000"/>
          <a:lstStyle>
            <a:lvl1pPr marL="0" indent="0">
              <a:lnSpc>
                <a:spcPct val="95000"/>
              </a:lnSpc>
              <a:spcAft>
                <a:spcPts val="0"/>
              </a:spcAft>
              <a:buFont typeface="Arial" panose="020B0604020202020204" pitchFamily="34" charset="0"/>
              <a:buChar char="​"/>
              <a:defRPr/>
            </a:lvl1pPr>
            <a:lvl2pPr marL="0" indent="0">
              <a:lnSpc>
                <a:spcPct val="95000"/>
              </a:lnSpc>
              <a:spcAft>
                <a:spcPts val="0"/>
              </a:spcAft>
              <a:buFont typeface="Arial" panose="020B0604020202020204" pitchFamily="34" charset="0"/>
              <a:buChar char="​"/>
              <a:defRPr>
                <a:solidFill>
                  <a:srgbClr val="FB4E14"/>
                </a:solidFill>
              </a:defRPr>
            </a:lvl2pPr>
            <a:lvl3pPr marL="0" indent="0">
              <a:lnSpc>
                <a:spcPct val="95000"/>
              </a:lnSpc>
              <a:spcAft>
                <a:spcPts val="0"/>
              </a:spcAft>
              <a:buFont typeface="Arial" panose="020B0604020202020204" pitchFamily="34" charset="0"/>
              <a:buChar char="​"/>
              <a:defRPr/>
            </a:lvl3pPr>
            <a:lvl4pPr marL="0" indent="0">
              <a:lnSpc>
                <a:spcPct val="95000"/>
              </a:lnSpc>
              <a:spcAft>
                <a:spcPts val="0"/>
              </a:spcAft>
              <a:buFont typeface="Arial" panose="020B0604020202020204" pitchFamily="34" charset="0"/>
              <a:buChar char="​"/>
              <a:defRPr sz="1600"/>
            </a:lvl4pPr>
            <a:lvl5pPr marL="0" indent="0">
              <a:lnSpc>
                <a:spcPct val="95000"/>
              </a:lnSpc>
              <a:spcAft>
                <a:spcPts val="0"/>
              </a:spcAft>
              <a:buFont typeface="Arial" panose="020B0604020202020204" pitchFamily="34" charset="0"/>
              <a:buChar char="​"/>
              <a:defRPr/>
            </a:lvl5pPr>
            <a:lvl6pPr marL="0" indent="0">
              <a:lnSpc>
                <a:spcPct val="95000"/>
              </a:lnSpc>
              <a:spcAft>
                <a:spcPts val="0"/>
              </a:spcAft>
              <a:buFont typeface="Arial" panose="020B0604020202020204" pitchFamily="34" charset="0"/>
              <a:buChar char="​"/>
              <a:defRPr sz="1600" b="0"/>
            </a:lvl6pPr>
            <a:lvl7pPr marL="0" indent="0">
              <a:lnSpc>
                <a:spcPct val="95000"/>
              </a:lnSpc>
              <a:spcAft>
                <a:spcPts val="0"/>
              </a:spcAft>
              <a:buFont typeface="Arial" panose="020B0604020202020204" pitchFamily="34" charset="0"/>
              <a:buChar char="​"/>
              <a:defRPr sz="1600" b="0"/>
            </a:lvl7pPr>
            <a:lvl8pPr marL="0" indent="0">
              <a:lnSpc>
                <a:spcPct val="95000"/>
              </a:lnSpc>
              <a:spcAft>
                <a:spcPts val="0"/>
              </a:spcAft>
              <a:buFont typeface="Arial" panose="020B0604020202020204" pitchFamily="34" charset="0"/>
              <a:buChar char="​"/>
              <a:defRPr sz="1600" b="0"/>
            </a:lvl8pPr>
            <a:lvl9pPr marL="0" indent="0">
              <a:lnSpc>
                <a:spcPct val="95000"/>
              </a:lnSpc>
              <a:spcAft>
                <a:spcPts val="0"/>
              </a:spcAft>
              <a:buFont typeface="Arial" panose="020B0604020202020204" pitchFamily="34" charset="0"/>
              <a:buChar char="​"/>
              <a:defRPr sz="1600" b="0"/>
            </a:lvl9pPr>
          </a:lstStyle>
          <a:p>
            <a:pPr lvl="0"/>
            <a:r>
              <a:rPr lang="en-US" noProof="0" dirty="0"/>
              <a:t>Click to add text                                                                                                                                                                                  Enter &amp; 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22" name="Text Placeholder 1">
            <a:extLst>
              <a:ext uri="{FF2B5EF4-FFF2-40B4-BE49-F238E27FC236}">
                <a16:creationId xmlns:a16="http://schemas.microsoft.com/office/drawing/2014/main" id="{68AB0E4A-C06D-4E16-B6AD-A35162E1C005}"/>
              </a:ext>
            </a:extLst>
          </p:cNvPr>
          <p:cNvSpPr>
            <a:spLocks noGrp="1" noChangeAspect="1"/>
          </p:cNvSpPr>
          <p:nvPr>
            <p:ph type="body" sz="quarter" idx="30" hasCustomPrompt="1"/>
          </p:nvPr>
        </p:nvSpPr>
        <p:spPr>
          <a:xfrm>
            <a:off x="3636000" y="4078800"/>
            <a:ext cx="720000" cy="720000"/>
          </a:xfrm>
          <a:solidFill>
            <a:srgbClr val="FB4E14"/>
          </a:solidFill>
          <a:ln>
            <a:noFill/>
          </a:ln>
        </p:spPr>
        <p:txBody>
          <a:bodyPr anchor="ctr" anchorCtr="0"/>
          <a:lstStyle>
            <a:lvl1pPr marL="0" indent="0" algn="ctr">
              <a:buNone/>
              <a:defRPr sz="2000" b="1">
                <a:solidFill>
                  <a:srgbClr val="FFFFFF"/>
                </a:solidFill>
              </a:defRPr>
            </a:lvl1pPr>
            <a:lvl5pPr>
              <a:defRPr/>
            </a:lvl5pPr>
          </a:lstStyle>
          <a:p>
            <a:pPr lvl="0"/>
            <a:r>
              <a:rPr lang="en-US" dirty="0"/>
              <a:t>#02</a:t>
            </a:r>
          </a:p>
        </p:txBody>
      </p:sp>
      <p:sp>
        <p:nvSpPr>
          <p:cNvPr id="23" name="Text Placeholder 10">
            <a:extLst>
              <a:ext uri="{FF2B5EF4-FFF2-40B4-BE49-F238E27FC236}">
                <a16:creationId xmlns:a16="http://schemas.microsoft.com/office/drawing/2014/main" id="{27838A59-77F1-4CD5-AFD2-32BA21207FD6}"/>
              </a:ext>
            </a:extLst>
          </p:cNvPr>
          <p:cNvSpPr>
            <a:spLocks noGrp="1"/>
          </p:cNvSpPr>
          <p:nvPr>
            <p:ph type="body" sz="quarter" idx="31" hasCustomPrompt="1"/>
          </p:nvPr>
        </p:nvSpPr>
        <p:spPr>
          <a:xfrm>
            <a:off x="3636000" y="4798800"/>
            <a:ext cx="2376000" cy="975600"/>
          </a:xfrm>
        </p:spPr>
        <p:txBody>
          <a:bodyPr tIns="180000"/>
          <a:lstStyle>
            <a:lvl1pPr marL="0" indent="0">
              <a:lnSpc>
                <a:spcPct val="95000"/>
              </a:lnSpc>
              <a:spcAft>
                <a:spcPts val="0"/>
              </a:spcAft>
              <a:buFont typeface="Arial" panose="020B0604020202020204" pitchFamily="34" charset="0"/>
              <a:buChar char="​"/>
              <a:defRPr/>
            </a:lvl1pPr>
            <a:lvl2pPr marL="0" indent="0">
              <a:lnSpc>
                <a:spcPct val="95000"/>
              </a:lnSpc>
              <a:spcAft>
                <a:spcPts val="0"/>
              </a:spcAft>
              <a:buFont typeface="Arial" panose="020B0604020202020204" pitchFamily="34" charset="0"/>
              <a:buChar char="​"/>
              <a:defRPr>
                <a:solidFill>
                  <a:srgbClr val="FB4E14"/>
                </a:solidFill>
              </a:defRPr>
            </a:lvl2pPr>
            <a:lvl3pPr marL="0" indent="0">
              <a:lnSpc>
                <a:spcPct val="95000"/>
              </a:lnSpc>
              <a:spcAft>
                <a:spcPts val="0"/>
              </a:spcAft>
              <a:buFont typeface="Arial" panose="020B0604020202020204" pitchFamily="34" charset="0"/>
              <a:buChar char="​"/>
              <a:defRPr/>
            </a:lvl3pPr>
            <a:lvl4pPr marL="0" indent="0">
              <a:lnSpc>
                <a:spcPct val="95000"/>
              </a:lnSpc>
              <a:spcAft>
                <a:spcPts val="0"/>
              </a:spcAft>
              <a:buFont typeface="Arial" panose="020B0604020202020204" pitchFamily="34" charset="0"/>
              <a:buChar char="​"/>
              <a:defRPr sz="1600"/>
            </a:lvl4pPr>
            <a:lvl5pPr marL="0" indent="0">
              <a:lnSpc>
                <a:spcPct val="95000"/>
              </a:lnSpc>
              <a:spcAft>
                <a:spcPts val="0"/>
              </a:spcAft>
              <a:buFont typeface="Arial" panose="020B0604020202020204" pitchFamily="34" charset="0"/>
              <a:buChar char="​"/>
              <a:defRPr/>
            </a:lvl5pPr>
            <a:lvl6pPr marL="0" indent="0">
              <a:lnSpc>
                <a:spcPct val="95000"/>
              </a:lnSpc>
              <a:spcAft>
                <a:spcPts val="0"/>
              </a:spcAft>
              <a:buFont typeface="Arial" panose="020B0604020202020204" pitchFamily="34" charset="0"/>
              <a:buChar char="​"/>
              <a:defRPr sz="1600" b="0"/>
            </a:lvl6pPr>
            <a:lvl7pPr marL="0" indent="0">
              <a:lnSpc>
                <a:spcPct val="95000"/>
              </a:lnSpc>
              <a:spcAft>
                <a:spcPts val="0"/>
              </a:spcAft>
              <a:buFont typeface="Arial" panose="020B0604020202020204" pitchFamily="34" charset="0"/>
              <a:buChar char="​"/>
              <a:defRPr sz="1600" b="0"/>
            </a:lvl7pPr>
            <a:lvl8pPr marL="0" indent="0">
              <a:lnSpc>
                <a:spcPct val="95000"/>
              </a:lnSpc>
              <a:spcAft>
                <a:spcPts val="0"/>
              </a:spcAft>
              <a:buFont typeface="Arial" panose="020B0604020202020204" pitchFamily="34" charset="0"/>
              <a:buChar char="​"/>
              <a:defRPr sz="1600" b="0"/>
            </a:lvl8pPr>
            <a:lvl9pPr marL="0" indent="0">
              <a:lnSpc>
                <a:spcPct val="95000"/>
              </a:lnSpc>
              <a:spcAft>
                <a:spcPts val="0"/>
              </a:spcAft>
              <a:buFont typeface="Arial" panose="020B0604020202020204" pitchFamily="34" charset="0"/>
              <a:buChar char="​"/>
              <a:defRPr sz="1600" b="0"/>
            </a:lvl9pPr>
          </a:lstStyle>
          <a:p>
            <a:pPr lvl="0"/>
            <a:r>
              <a:rPr lang="en-US" noProof="0" dirty="0"/>
              <a:t>Click to add text                                                                                                                                                                                  Enter &amp; 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24" name="Text Placeholder 1">
            <a:extLst>
              <a:ext uri="{FF2B5EF4-FFF2-40B4-BE49-F238E27FC236}">
                <a16:creationId xmlns:a16="http://schemas.microsoft.com/office/drawing/2014/main" id="{D1577B9F-0946-4074-9E90-FBD7601A621C}"/>
              </a:ext>
            </a:extLst>
          </p:cNvPr>
          <p:cNvSpPr>
            <a:spLocks noGrp="1" noChangeAspect="1"/>
          </p:cNvSpPr>
          <p:nvPr>
            <p:ph type="body" sz="quarter" idx="32" hasCustomPrompt="1"/>
          </p:nvPr>
        </p:nvSpPr>
        <p:spPr>
          <a:xfrm>
            <a:off x="6548400" y="4078800"/>
            <a:ext cx="720000" cy="720000"/>
          </a:xfrm>
          <a:solidFill>
            <a:srgbClr val="FB4E14"/>
          </a:solidFill>
          <a:ln>
            <a:noFill/>
          </a:ln>
        </p:spPr>
        <p:txBody>
          <a:bodyPr anchor="ctr" anchorCtr="0"/>
          <a:lstStyle>
            <a:lvl1pPr marL="0" indent="0" algn="ctr">
              <a:buNone/>
              <a:defRPr sz="2000" b="1">
                <a:solidFill>
                  <a:srgbClr val="FFFFFF"/>
                </a:solidFill>
              </a:defRPr>
            </a:lvl1pPr>
            <a:lvl5pPr>
              <a:defRPr/>
            </a:lvl5pPr>
          </a:lstStyle>
          <a:p>
            <a:pPr lvl="0"/>
            <a:r>
              <a:rPr lang="en-US" dirty="0"/>
              <a:t>#03</a:t>
            </a:r>
          </a:p>
        </p:txBody>
      </p:sp>
      <p:sp>
        <p:nvSpPr>
          <p:cNvPr id="25" name="Text Placeholder 10">
            <a:extLst>
              <a:ext uri="{FF2B5EF4-FFF2-40B4-BE49-F238E27FC236}">
                <a16:creationId xmlns:a16="http://schemas.microsoft.com/office/drawing/2014/main" id="{E80F294D-4D9D-4A90-B434-D0DDF612AADE}"/>
              </a:ext>
            </a:extLst>
          </p:cNvPr>
          <p:cNvSpPr>
            <a:spLocks noGrp="1"/>
          </p:cNvSpPr>
          <p:nvPr>
            <p:ph type="body" sz="quarter" idx="33" hasCustomPrompt="1"/>
          </p:nvPr>
        </p:nvSpPr>
        <p:spPr>
          <a:xfrm>
            <a:off x="6548400" y="4798800"/>
            <a:ext cx="2376000" cy="975600"/>
          </a:xfrm>
        </p:spPr>
        <p:txBody>
          <a:bodyPr tIns="180000"/>
          <a:lstStyle>
            <a:lvl1pPr marL="0" indent="0">
              <a:lnSpc>
                <a:spcPct val="95000"/>
              </a:lnSpc>
              <a:spcAft>
                <a:spcPts val="0"/>
              </a:spcAft>
              <a:buFont typeface="Arial" panose="020B0604020202020204" pitchFamily="34" charset="0"/>
              <a:buChar char="​"/>
              <a:defRPr/>
            </a:lvl1pPr>
            <a:lvl2pPr marL="0" indent="0">
              <a:lnSpc>
                <a:spcPct val="95000"/>
              </a:lnSpc>
              <a:spcAft>
                <a:spcPts val="0"/>
              </a:spcAft>
              <a:buFont typeface="Arial" panose="020B0604020202020204" pitchFamily="34" charset="0"/>
              <a:buChar char="​"/>
              <a:defRPr>
                <a:solidFill>
                  <a:srgbClr val="FB4E14"/>
                </a:solidFill>
              </a:defRPr>
            </a:lvl2pPr>
            <a:lvl3pPr marL="0" indent="0">
              <a:lnSpc>
                <a:spcPct val="95000"/>
              </a:lnSpc>
              <a:spcAft>
                <a:spcPts val="0"/>
              </a:spcAft>
              <a:buFont typeface="Arial" panose="020B0604020202020204" pitchFamily="34" charset="0"/>
              <a:buChar char="​"/>
              <a:defRPr/>
            </a:lvl3pPr>
            <a:lvl4pPr marL="0" indent="0">
              <a:lnSpc>
                <a:spcPct val="95000"/>
              </a:lnSpc>
              <a:spcAft>
                <a:spcPts val="0"/>
              </a:spcAft>
              <a:buFont typeface="Arial" panose="020B0604020202020204" pitchFamily="34" charset="0"/>
              <a:buChar char="​"/>
              <a:defRPr sz="1600"/>
            </a:lvl4pPr>
            <a:lvl5pPr marL="0" indent="0">
              <a:lnSpc>
                <a:spcPct val="95000"/>
              </a:lnSpc>
              <a:spcAft>
                <a:spcPts val="0"/>
              </a:spcAft>
              <a:buFont typeface="Arial" panose="020B0604020202020204" pitchFamily="34" charset="0"/>
              <a:buChar char="​"/>
              <a:defRPr/>
            </a:lvl5pPr>
            <a:lvl6pPr marL="0" indent="0">
              <a:lnSpc>
                <a:spcPct val="95000"/>
              </a:lnSpc>
              <a:spcAft>
                <a:spcPts val="0"/>
              </a:spcAft>
              <a:buFont typeface="Arial" panose="020B0604020202020204" pitchFamily="34" charset="0"/>
              <a:buChar char="​"/>
              <a:defRPr sz="1600" b="0"/>
            </a:lvl6pPr>
            <a:lvl7pPr marL="0" indent="0">
              <a:lnSpc>
                <a:spcPct val="95000"/>
              </a:lnSpc>
              <a:spcAft>
                <a:spcPts val="0"/>
              </a:spcAft>
              <a:buFont typeface="Arial" panose="020B0604020202020204" pitchFamily="34" charset="0"/>
              <a:buChar char="​"/>
              <a:defRPr sz="1600" b="0"/>
            </a:lvl7pPr>
            <a:lvl8pPr marL="0" indent="0">
              <a:lnSpc>
                <a:spcPct val="95000"/>
              </a:lnSpc>
              <a:spcAft>
                <a:spcPts val="0"/>
              </a:spcAft>
              <a:buFont typeface="Arial" panose="020B0604020202020204" pitchFamily="34" charset="0"/>
              <a:buChar char="​"/>
              <a:defRPr sz="1600" b="0"/>
            </a:lvl8pPr>
            <a:lvl9pPr marL="0" indent="0">
              <a:lnSpc>
                <a:spcPct val="95000"/>
              </a:lnSpc>
              <a:spcAft>
                <a:spcPts val="0"/>
              </a:spcAft>
              <a:buFont typeface="Arial" panose="020B0604020202020204" pitchFamily="34" charset="0"/>
              <a:buChar char="​"/>
              <a:defRPr sz="1600" b="0"/>
            </a:lvl9pPr>
          </a:lstStyle>
          <a:p>
            <a:pPr lvl="0"/>
            <a:r>
              <a:rPr lang="en-US" noProof="0" dirty="0"/>
              <a:t>Click to add text                                                                                                                                                                                  Enter &amp; 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26" name="Text Placeholder 1">
            <a:extLst>
              <a:ext uri="{FF2B5EF4-FFF2-40B4-BE49-F238E27FC236}">
                <a16:creationId xmlns:a16="http://schemas.microsoft.com/office/drawing/2014/main" id="{F8C967B5-E467-4B8B-B9FC-78281A8A9CD1}"/>
              </a:ext>
            </a:extLst>
          </p:cNvPr>
          <p:cNvSpPr>
            <a:spLocks noGrp="1" noChangeAspect="1"/>
          </p:cNvSpPr>
          <p:nvPr>
            <p:ph type="body" sz="quarter" idx="34" hasCustomPrompt="1"/>
          </p:nvPr>
        </p:nvSpPr>
        <p:spPr>
          <a:xfrm>
            <a:off x="9460800" y="4078800"/>
            <a:ext cx="720000" cy="720000"/>
          </a:xfrm>
          <a:solidFill>
            <a:srgbClr val="FB4E14"/>
          </a:solidFill>
          <a:ln>
            <a:noFill/>
          </a:ln>
        </p:spPr>
        <p:txBody>
          <a:bodyPr anchor="ctr" anchorCtr="0"/>
          <a:lstStyle>
            <a:lvl1pPr marL="0" indent="0" algn="ctr">
              <a:buNone/>
              <a:defRPr sz="2000" b="1">
                <a:solidFill>
                  <a:srgbClr val="FFFFFF"/>
                </a:solidFill>
              </a:defRPr>
            </a:lvl1pPr>
            <a:lvl5pPr>
              <a:defRPr/>
            </a:lvl5pPr>
          </a:lstStyle>
          <a:p>
            <a:pPr lvl="0"/>
            <a:r>
              <a:rPr lang="en-US" dirty="0"/>
              <a:t>#04</a:t>
            </a:r>
          </a:p>
        </p:txBody>
      </p:sp>
      <p:sp>
        <p:nvSpPr>
          <p:cNvPr id="27" name="Text Placeholder 10">
            <a:extLst>
              <a:ext uri="{FF2B5EF4-FFF2-40B4-BE49-F238E27FC236}">
                <a16:creationId xmlns:a16="http://schemas.microsoft.com/office/drawing/2014/main" id="{2D4C7F9E-2D7A-4A9E-A54E-091DEB4F3661}"/>
              </a:ext>
            </a:extLst>
          </p:cNvPr>
          <p:cNvSpPr>
            <a:spLocks noGrp="1"/>
          </p:cNvSpPr>
          <p:nvPr>
            <p:ph type="body" sz="quarter" idx="35" hasCustomPrompt="1"/>
          </p:nvPr>
        </p:nvSpPr>
        <p:spPr>
          <a:xfrm>
            <a:off x="9460800" y="4798800"/>
            <a:ext cx="2376000" cy="975600"/>
          </a:xfrm>
        </p:spPr>
        <p:txBody>
          <a:bodyPr tIns="180000"/>
          <a:lstStyle>
            <a:lvl1pPr marL="0" indent="0">
              <a:lnSpc>
                <a:spcPct val="95000"/>
              </a:lnSpc>
              <a:spcAft>
                <a:spcPts val="0"/>
              </a:spcAft>
              <a:buFont typeface="Arial" panose="020B0604020202020204" pitchFamily="34" charset="0"/>
              <a:buChar char="​"/>
              <a:defRPr/>
            </a:lvl1pPr>
            <a:lvl2pPr marL="0" indent="0">
              <a:lnSpc>
                <a:spcPct val="95000"/>
              </a:lnSpc>
              <a:spcAft>
                <a:spcPts val="0"/>
              </a:spcAft>
              <a:buFont typeface="Arial" panose="020B0604020202020204" pitchFamily="34" charset="0"/>
              <a:buChar char="​"/>
              <a:defRPr>
                <a:solidFill>
                  <a:srgbClr val="FB4E14"/>
                </a:solidFill>
              </a:defRPr>
            </a:lvl2pPr>
            <a:lvl3pPr marL="0" indent="0">
              <a:lnSpc>
                <a:spcPct val="95000"/>
              </a:lnSpc>
              <a:spcAft>
                <a:spcPts val="0"/>
              </a:spcAft>
              <a:buFont typeface="Arial" panose="020B0604020202020204" pitchFamily="34" charset="0"/>
              <a:buChar char="​"/>
              <a:defRPr/>
            </a:lvl3pPr>
            <a:lvl4pPr marL="0" indent="0">
              <a:lnSpc>
                <a:spcPct val="95000"/>
              </a:lnSpc>
              <a:spcAft>
                <a:spcPts val="0"/>
              </a:spcAft>
              <a:buFont typeface="Arial" panose="020B0604020202020204" pitchFamily="34" charset="0"/>
              <a:buChar char="​"/>
              <a:defRPr sz="1600"/>
            </a:lvl4pPr>
            <a:lvl5pPr marL="0" indent="0">
              <a:lnSpc>
                <a:spcPct val="95000"/>
              </a:lnSpc>
              <a:spcAft>
                <a:spcPts val="0"/>
              </a:spcAft>
              <a:buFont typeface="Arial" panose="020B0604020202020204" pitchFamily="34" charset="0"/>
              <a:buChar char="​"/>
              <a:defRPr/>
            </a:lvl5pPr>
            <a:lvl6pPr marL="0" indent="0">
              <a:lnSpc>
                <a:spcPct val="95000"/>
              </a:lnSpc>
              <a:spcAft>
                <a:spcPts val="0"/>
              </a:spcAft>
              <a:buFont typeface="Arial" panose="020B0604020202020204" pitchFamily="34" charset="0"/>
              <a:buChar char="​"/>
              <a:defRPr sz="1600" b="0"/>
            </a:lvl6pPr>
            <a:lvl7pPr marL="0" indent="0">
              <a:lnSpc>
                <a:spcPct val="95000"/>
              </a:lnSpc>
              <a:spcAft>
                <a:spcPts val="0"/>
              </a:spcAft>
              <a:buFont typeface="Arial" panose="020B0604020202020204" pitchFamily="34" charset="0"/>
              <a:buChar char="​"/>
              <a:defRPr sz="1600" b="0"/>
            </a:lvl7pPr>
            <a:lvl8pPr marL="0" indent="0">
              <a:lnSpc>
                <a:spcPct val="95000"/>
              </a:lnSpc>
              <a:spcAft>
                <a:spcPts val="0"/>
              </a:spcAft>
              <a:buFont typeface="Arial" panose="020B0604020202020204" pitchFamily="34" charset="0"/>
              <a:buChar char="​"/>
              <a:defRPr sz="1600" b="0"/>
            </a:lvl8pPr>
            <a:lvl9pPr marL="0" indent="0">
              <a:lnSpc>
                <a:spcPct val="95000"/>
              </a:lnSpc>
              <a:spcAft>
                <a:spcPts val="0"/>
              </a:spcAft>
              <a:buFont typeface="Arial" panose="020B0604020202020204" pitchFamily="34" charset="0"/>
              <a:buChar char="​"/>
              <a:defRPr sz="1600" b="0"/>
            </a:lvl9pPr>
          </a:lstStyle>
          <a:p>
            <a:pPr lvl="0"/>
            <a:r>
              <a:rPr lang="en-US" noProof="0" dirty="0"/>
              <a:t>Click to add text                                                                                                                                                                                  Enter &amp; 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5" name="Footer Placeholder 4">
            <a:extLst>
              <a:ext uri="{FF2B5EF4-FFF2-40B4-BE49-F238E27FC236}">
                <a16:creationId xmlns:a16="http://schemas.microsoft.com/office/drawing/2014/main" id="{548DCF88-7E48-420C-9679-EE70CD42DF1C}"/>
              </a:ext>
            </a:extLst>
          </p:cNvPr>
          <p:cNvSpPr>
            <a:spLocks noGrp="1"/>
          </p:cNvSpPr>
          <p:nvPr>
            <p:ph type="ftr" sz="quarter" idx="19"/>
          </p:nvPr>
        </p:nvSpPr>
        <p:spPr/>
        <p:txBody>
          <a:bodyPr/>
          <a:lstStyle/>
          <a:p>
            <a:endParaRPr lang="en-US" dirty="0"/>
          </a:p>
        </p:txBody>
      </p:sp>
      <p:sp>
        <p:nvSpPr>
          <p:cNvPr id="6" name="Slide Number Placeholder 5">
            <a:extLst>
              <a:ext uri="{FF2B5EF4-FFF2-40B4-BE49-F238E27FC236}">
                <a16:creationId xmlns:a16="http://schemas.microsoft.com/office/drawing/2014/main" id="{2CB197D6-2EB4-4CFB-8F49-503D1A95B003}"/>
              </a:ext>
            </a:extLst>
          </p:cNvPr>
          <p:cNvSpPr>
            <a:spLocks noGrp="1"/>
          </p:cNvSpPr>
          <p:nvPr>
            <p:ph type="sldNum" sz="quarter" idx="20"/>
          </p:nvPr>
        </p:nvSpPr>
        <p:spPr/>
        <p:txBody>
          <a:bodyPr/>
          <a:lstStyle/>
          <a:p>
            <a:fld id="{23AA811B-2EBD-4900-905E-5BE206449611}" type="slidenum">
              <a:rPr lang="en-US" smtClean="0"/>
              <a:pPr/>
              <a:t>‹#›</a:t>
            </a:fld>
            <a:endParaRPr lang="en-US" dirty="0"/>
          </a:p>
        </p:txBody>
      </p:sp>
      <p:sp>
        <p:nvSpPr>
          <p:cNvPr id="2" name="Date Placeholder 1">
            <a:extLst>
              <a:ext uri="{FF2B5EF4-FFF2-40B4-BE49-F238E27FC236}">
                <a16:creationId xmlns:a16="http://schemas.microsoft.com/office/drawing/2014/main" id="{E3893F88-548E-4A42-B63F-0BC5F0E42474}"/>
              </a:ext>
            </a:extLst>
          </p:cNvPr>
          <p:cNvSpPr>
            <a:spLocks noGrp="1"/>
          </p:cNvSpPr>
          <p:nvPr>
            <p:ph type="dt" sz="half" idx="36"/>
          </p:nvPr>
        </p:nvSpPr>
        <p:spPr/>
        <p:txBody>
          <a:bodyPr/>
          <a:lstStyle/>
          <a:p>
            <a:fld id="{51983BA8-EBAA-46D0-A8B5-728157174666}" type="datetime5">
              <a:rPr lang="en-GB" smtClean="0"/>
              <a:t>9-Oct-23</a:t>
            </a:fld>
            <a:endParaRPr lang="en-GB" dirty="0"/>
          </a:p>
        </p:txBody>
      </p:sp>
    </p:spTree>
    <p:extLst>
      <p:ext uri="{BB962C8B-B14F-4D97-AF65-F5344CB8AC3E}">
        <p14:creationId xmlns:p14="http://schemas.microsoft.com/office/powerpoint/2010/main" val="1348905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eak Slide - Dark Cold Copper">
    <p:bg>
      <p:bgPr>
        <a:solidFill>
          <a:srgbClr val="626971"/>
        </a:solidFill>
        <a:effectLst/>
      </p:bgPr>
    </p:bg>
    <p:spTree>
      <p:nvGrpSpPr>
        <p:cNvPr id="1" name=""/>
        <p:cNvGrpSpPr/>
        <p:nvPr/>
      </p:nvGrpSpPr>
      <p:grpSpPr>
        <a:xfrm>
          <a:off x="0" y="0"/>
          <a:ext cx="0" cy="0"/>
          <a:chOff x="0" y="0"/>
          <a:chExt cx="0" cy="0"/>
        </a:xfrm>
      </p:grpSpPr>
      <p:sp>
        <p:nvSpPr>
          <p:cNvPr id="7" name="Background"/>
          <p:cNvSpPr/>
          <p:nvPr userDrawn="1"/>
        </p:nvSpPr>
        <p:spPr bwMode="ltGray">
          <a:xfrm>
            <a:off x="0" y="0"/>
            <a:ext cx="12193200" cy="6861600"/>
          </a:xfrm>
          <a:prstGeom prst="rect">
            <a:avLst/>
          </a:prstGeom>
          <a:solidFill>
            <a:srgbClr val="626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rgbClr val="FFFFFF"/>
              </a:solidFill>
            </a:endParaRPr>
          </a:p>
        </p:txBody>
      </p:sp>
      <p:sp>
        <p:nvSpPr>
          <p:cNvPr id="2" name="Title 1"/>
          <p:cNvSpPr>
            <a:spLocks noGrp="1"/>
          </p:cNvSpPr>
          <p:nvPr>
            <p:ph type="ctrTitle" hasCustomPrompt="1"/>
          </p:nvPr>
        </p:nvSpPr>
        <p:spPr bwMode="white">
          <a:xfrm>
            <a:off x="720000" y="1800000"/>
            <a:ext cx="11113200" cy="1692000"/>
          </a:xfrm>
        </p:spPr>
        <p:txBody>
          <a:bodyPr anchor="t" anchorCtr="0"/>
          <a:lstStyle>
            <a:lvl1pPr algn="l">
              <a:lnSpc>
                <a:spcPct val="95000"/>
              </a:lnSpc>
              <a:defRPr sz="3200">
                <a:solidFill>
                  <a:srgbClr val="FFFFFF"/>
                </a:solidFill>
              </a:defRPr>
            </a:lvl1pPr>
          </a:lstStyle>
          <a:p>
            <a:r>
              <a:rPr lang="en-US" noProof="0" dirty="0"/>
              <a:t>Click to add title</a:t>
            </a:r>
            <a:endParaRPr lang="en-US" dirty="0"/>
          </a:p>
        </p:txBody>
      </p:sp>
      <p:pic>
        <p:nvPicPr>
          <p:cNvPr id="8" name="Logo">
            <a:extLst>
              <a:ext uri="{FF2B5EF4-FFF2-40B4-BE49-F238E27FC236}">
                <a16:creationId xmlns:a16="http://schemas.microsoft.com/office/drawing/2014/main" id="{E08035E6-7658-41AA-B02E-2A18E9D954D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000" y="6228000"/>
            <a:ext cx="270000" cy="270000"/>
          </a:xfrm>
          <a:prstGeom prst="rect">
            <a:avLst/>
          </a:prstGeom>
        </p:spPr>
      </p:pic>
      <p:sp>
        <p:nvSpPr>
          <p:cNvPr id="5" name="Footer Placeholder 4">
            <a:extLst>
              <a:ext uri="{FF2B5EF4-FFF2-40B4-BE49-F238E27FC236}">
                <a16:creationId xmlns:a16="http://schemas.microsoft.com/office/drawing/2014/main" id="{393A19D2-BAAA-4D16-9452-10C0B973A72E}"/>
              </a:ext>
            </a:extLst>
          </p:cNvPr>
          <p:cNvSpPr>
            <a:spLocks noGrp="1"/>
          </p:cNvSpPr>
          <p:nvPr>
            <p:ph type="ftr" sz="quarter" idx="11"/>
          </p:nvPr>
        </p:nvSpPr>
        <p:spPr bwMode="white"/>
        <p:txBody>
          <a:bodyPr/>
          <a:lstStyle>
            <a:lvl1pPr>
              <a:defRPr>
                <a:solidFill>
                  <a:srgbClr val="FFFFFF"/>
                </a:solidFill>
              </a:defRPr>
            </a:lvl1pPr>
          </a:lstStyle>
          <a:p>
            <a:endParaRPr lang="en-US" dirty="0"/>
          </a:p>
        </p:txBody>
      </p:sp>
      <p:sp>
        <p:nvSpPr>
          <p:cNvPr id="6" name="Slide Number Placeholder 5">
            <a:extLst>
              <a:ext uri="{FF2B5EF4-FFF2-40B4-BE49-F238E27FC236}">
                <a16:creationId xmlns:a16="http://schemas.microsoft.com/office/drawing/2014/main" id="{ABF0C06F-C4FD-4A3A-B83C-04D43CD6F587}"/>
              </a:ext>
            </a:extLst>
          </p:cNvPr>
          <p:cNvSpPr>
            <a:spLocks noGrp="1"/>
          </p:cNvSpPr>
          <p:nvPr>
            <p:ph type="sldNum" sz="quarter" idx="12"/>
          </p:nvPr>
        </p:nvSpPr>
        <p:spPr bwMode="white"/>
        <p:txBody>
          <a:bodyPr/>
          <a:lstStyle>
            <a:lvl1pPr>
              <a:defRPr>
                <a:solidFill>
                  <a:srgbClr val="FFFFFF"/>
                </a:solidFill>
              </a:defRPr>
            </a:lvl1pPr>
          </a:lstStyle>
          <a:p>
            <a:fld id="{23AA811B-2EBD-4900-905E-5BE206449611}" type="slidenum">
              <a:rPr lang="en-US" smtClean="0"/>
              <a:pPr/>
              <a:t>‹#›</a:t>
            </a:fld>
            <a:endParaRPr lang="en-US" dirty="0"/>
          </a:p>
        </p:txBody>
      </p:sp>
      <p:sp>
        <p:nvSpPr>
          <p:cNvPr id="10" name="Text Placeholder 9">
            <a:extLst>
              <a:ext uri="{FF2B5EF4-FFF2-40B4-BE49-F238E27FC236}">
                <a16:creationId xmlns:a16="http://schemas.microsoft.com/office/drawing/2014/main" id="{2F4C8097-3329-40BE-8FDB-10CD9BFF8352}"/>
              </a:ext>
            </a:extLst>
          </p:cNvPr>
          <p:cNvSpPr>
            <a:spLocks noGrp="1" noChangeAspect="1"/>
          </p:cNvSpPr>
          <p:nvPr>
            <p:ph type="body" sz="quarter" idx="13" hasCustomPrompt="1"/>
          </p:nvPr>
        </p:nvSpPr>
        <p:spPr>
          <a:xfrm>
            <a:off x="720000" y="719786"/>
            <a:ext cx="720000" cy="720000"/>
          </a:xfrm>
          <a:solidFill>
            <a:srgbClr val="FB4E14"/>
          </a:solidFill>
          <a:ln>
            <a:noFill/>
          </a:ln>
        </p:spPr>
        <p:txBody>
          <a:bodyPr anchor="ctr" anchorCtr="0"/>
          <a:lstStyle>
            <a:lvl1pPr marL="0" indent="0" algn="ctr">
              <a:buNone/>
              <a:defRPr sz="2000" b="1">
                <a:solidFill>
                  <a:srgbClr val="FFFFFF"/>
                </a:solidFill>
              </a:defRPr>
            </a:lvl1pPr>
            <a:lvl5pPr>
              <a:defRPr/>
            </a:lvl5pPr>
          </a:lstStyle>
          <a:p>
            <a:pPr lvl="0"/>
            <a:r>
              <a:rPr lang="en-US" dirty="0"/>
              <a:t>#01.1</a:t>
            </a:r>
          </a:p>
        </p:txBody>
      </p:sp>
      <p:sp>
        <p:nvSpPr>
          <p:cNvPr id="3" name="Date Placeholder 2">
            <a:extLst>
              <a:ext uri="{FF2B5EF4-FFF2-40B4-BE49-F238E27FC236}">
                <a16:creationId xmlns:a16="http://schemas.microsoft.com/office/drawing/2014/main" id="{7BB97D43-0FC1-4C66-940D-0D15E397A12C}"/>
              </a:ext>
            </a:extLst>
          </p:cNvPr>
          <p:cNvSpPr>
            <a:spLocks noGrp="1"/>
          </p:cNvSpPr>
          <p:nvPr>
            <p:ph type="dt" sz="half" idx="14"/>
          </p:nvPr>
        </p:nvSpPr>
        <p:spPr/>
        <p:txBody>
          <a:bodyPr/>
          <a:lstStyle>
            <a:lvl1pPr>
              <a:defRPr>
                <a:solidFill>
                  <a:schemeClr val="tx1"/>
                </a:solidFill>
              </a:defRPr>
            </a:lvl1pPr>
          </a:lstStyle>
          <a:p>
            <a:fld id="{51983BA8-EBAA-46D0-A8B5-728157174666}" type="datetime5">
              <a:rPr lang="en-GB" smtClean="0"/>
              <a:pPr/>
              <a:t>9-Oct-23</a:t>
            </a:fld>
            <a:endParaRPr lang="en-GB" dirty="0"/>
          </a:p>
        </p:txBody>
      </p:sp>
    </p:spTree>
    <p:extLst>
      <p:ext uri="{BB962C8B-B14F-4D97-AF65-F5344CB8AC3E}">
        <p14:creationId xmlns:p14="http://schemas.microsoft.com/office/powerpoint/2010/main" val="1535626436"/>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eak Slide - Soft Green">
    <p:bg>
      <p:bgRef idx="1001">
        <a:schemeClr val="bg1"/>
      </p:bgRef>
    </p:bg>
    <p:spTree>
      <p:nvGrpSpPr>
        <p:cNvPr id="1" name=""/>
        <p:cNvGrpSpPr/>
        <p:nvPr/>
      </p:nvGrpSpPr>
      <p:grpSpPr>
        <a:xfrm>
          <a:off x="0" y="0"/>
          <a:ext cx="0" cy="0"/>
          <a:chOff x="0" y="0"/>
          <a:chExt cx="0" cy="0"/>
        </a:xfrm>
      </p:grpSpPr>
      <p:sp>
        <p:nvSpPr>
          <p:cNvPr id="7" name="Background"/>
          <p:cNvSpPr/>
          <p:nvPr userDrawn="1"/>
        </p:nvSpPr>
        <p:spPr bwMode="ltGray">
          <a:xfrm>
            <a:off x="0" y="0"/>
            <a:ext cx="12193200" cy="6861600"/>
          </a:xfrm>
          <a:prstGeom prst="rect">
            <a:avLst/>
          </a:prstGeom>
          <a:solidFill>
            <a:srgbClr val="B9CC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p:cNvSpPr>
            <a:spLocks noGrp="1"/>
          </p:cNvSpPr>
          <p:nvPr>
            <p:ph type="ctrTitle" hasCustomPrompt="1"/>
          </p:nvPr>
        </p:nvSpPr>
        <p:spPr>
          <a:xfrm>
            <a:off x="720000" y="1800000"/>
            <a:ext cx="11113200" cy="1692000"/>
          </a:xfrm>
        </p:spPr>
        <p:txBody>
          <a:bodyPr anchor="t" anchorCtr="0"/>
          <a:lstStyle>
            <a:lvl1pPr algn="l">
              <a:lnSpc>
                <a:spcPct val="95000"/>
              </a:lnSpc>
              <a:defRPr sz="3200">
                <a:solidFill>
                  <a:srgbClr val="004153"/>
                </a:solidFill>
              </a:defRPr>
            </a:lvl1pPr>
          </a:lstStyle>
          <a:p>
            <a:r>
              <a:rPr lang="en-US" noProof="0" dirty="0"/>
              <a:t>Click to add title</a:t>
            </a:r>
            <a:endParaRPr lang="en-US" dirty="0"/>
          </a:p>
        </p:txBody>
      </p:sp>
      <p:pic>
        <p:nvPicPr>
          <p:cNvPr id="8" name="Logo">
            <a:extLst>
              <a:ext uri="{FF2B5EF4-FFF2-40B4-BE49-F238E27FC236}">
                <a16:creationId xmlns:a16="http://schemas.microsoft.com/office/drawing/2014/main" id="{E08035E6-7658-41AA-B02E-2A18E9D954D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000" y="6228000"/>
            <a:ext cx="270000" cy="270000"/>
          </a:xfrm>
          <a:prstGeom prst="rect">
            <a:avLst/>
          </a:prstGeom>
        </p:spPr>
      </p:pic>
      <p:sp>
        <p:nvSpPr>
          <p:cNvPr id="5" name="Footer Placeholder 4">
            <a:extLst>
              <a:ext uri="{FF2B5EF4-FFF2-40B4-BE49-F238E27FC236}">
                <a16:creationId xmlns:a16="http://schemas.microsoft.com/office/drawing/2014/main" id="{393A19D2-BAAA-4D16-9452-10C0B973A7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BF0C06F-C4FD-4A3A-B83C-04D43CD6F587}"/>
              </a:ext>
            </a:extLst>
          </p:cNvPr>
          <p:cNvSpPr>
            <a:spLocks noGrp="1"/>
          </p:cNvSpPr>
          <p:nvPr>
            <p:ph type="sldNum" sz="quarter" idx="12"/>
          </p:nvPr>
        </p:nvSpPr>
        <p:spPr/>
        <p:txBody>
          <a:bodyPr/>
          <a:lstStyle>
            <a:lvl1pPr>
              <a:defRPr>
                <a:solidFill>
                  <a:srgbClr val="626971"/>
                </a:solidFill>
              </a:defRPr>
            </a:lvl1pPr>
          </a:lstStyle>
          <a:p>
            <a:fld id="{23AA811B-2EBD-4900-905E-5BE206449611}" type="slidenum">
              <a:rPr lang="en-US" smtClean="0"/>
              <a:pPr/>
              <a:t>‹#›</a:t>
            </a:fld>
            <a:endParaRPr lang="en-US" dirty="0"/>
          </a:p>
        </p:txBody>
      </p:sp>
      <p:sp>
        <p:nvSpPr>
          <p:cNvPr id="10" name="Text Placeholder 9">
            <a:extLst>
              <a:ext uri="{FF2B5EF4-FFF2-40B4-BE49-F238E27FC236}">
                <a16:creationId xmlns:a16="http://schemas.microsoft.com/office/drawing/2014/main" id="{2F4C8097-3329-40BE-8FDB-10CD9BFF8352}"/>
              </a:ext>
            </a:extLst>
          </p:cNvPr>
          <p:cNvSpPr>
            <a:spLocks noGrp="1" noChangeAspect="1"/>
          </p:cNvSpPr>
          <p:nvPr>
            <p:ph type="body" sz="quarter" idx="13" hasCustomPrompt="1"/>
          </p:nvPr>
        </p:nvSpPr>
        <p:spPr>
          <a:xfrm>
            <a:off x="720000" y="719786"/>
            <a:ext cx="720000" cy="720000"/>
          </a:xfrm>
          <a:solidFill>
            <a:srgbClr val="FB4E14"/>
          </a:solidFill>
          <a:ln>
            <a:noFill/>
          </a:ln>
        </p:spPr>
        <p:txBody>
          <a:bodyPr anchor="ctr" anchorCtr="0"/>
          <a:lstStyle>
            <a:lvl1pPr marL="0" indent="0" algn="ctr">
              <a:buNone/>
              <a:defRPr sz="2000" b="1">
                <a:solidFill>
                  <a:srgbClr val="FFFFFF"/>
                </a:solidFill>
              </a:defRPr>
            </a:lvl1pPr>
            <a:lvl5pPr>
              <a:defRPr/>
            </a:lvl5pPr>
          </a:lstStyle>
          <a:p>
            <a:pPr lvl="0"/>
            <a:r>
              <a:rPr lang="en-US" dirty="0"/>
              <a:t>#01.1</a:t>
            </a:r>
          </a:p>
        </p:txBody>
      </p:sp>
      <p:sp>
        <p:nvSpPr>
          <p:cNvPr id="3" name="Date Placeholder 2">
            <a:extLst>
              <a:ext uri="{FF2B5EF4-FFF2-40B4-BE49-F238E27FC236}">
                <a16:creationId xmlns:a16="http://schemas.microsoft.com/office/drawing/2014/main" id="{764117A9-FC43-4BB2-8DE2-31964EEC827B}"/>
              </a:ext>
            </a:extLst>
          </p:cNvPr>
          <p:cNvSpPr>
            <a:spLocks noGrp="1"/>
          </p:cNvSpPr>
          <p:nvPr>
            <p:ph type="dt" sz="half" idx="14"/>
          </p:nvPr>
        </p:nvSpPr>
        <p:spPr/>
        <p:txBody>
          <a:bodyPr/>
          <a:lstStyle/>
          <a:p>
            <a:fld id="{51983BA8-EBAA-46D0-A8B5-728157174666}" type="datetime5">
              <a:rPr lang="en-GB" smtClean="0"/>
              <a:t>9-Oct-23</a:t>
            </a:fld>
            <a:endParaRPr lang="en-GB" dirty="0"/>
          </a:p>
        </p:txBody>
      </p:sp>
    </p:spTree>
    <p:extLst>
      <p:ext uri="{BB962C8B-B14F-4D97-AF65-F5344CB8AC3E}">
        <p14:creationId xmlns:p14="http://schemas.microsoft.com/office/powerpoint/2010/main" val="197138226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eak Slide - Copper">
    <p:bg>
      <p:bgPr>
        <a:solidFill>
          <a:srgbClr val="91785B"/>
        </a:solidFill>
        <a:effectLst/>
      </p:bgPr>
    </p:bg>
    <p:spTree>
      <p:nvGrpSpPr>
        <p:cNvPr id="1" name=""/>
        <p:cNvGrpSpPr/>
        <p:nvPr/>
      </p:nvGrpSpPr>
      <p:grpSpPr>
        <a:xfrm>
          <a:off x="0" y="0"/>
          <a:ext cx="0" cy="0"/>
          <a:chOff x="0" y="0"/>
          <a:chExt cx="0" cy="0"/>
        </a:xfrm>
      </p:grpSpPr>
      <p:sp>
        <p:nvSpPr>
          <p:cNvPr id="7" name="Background"/>
          <p:cNvSpPr/>
          <p:nvPr userDrawn="1"/>
        </p:nvSpPr>
        <p:spPr bwMode="ltGray">
          <a:xfrm>
            <a:off x="0" y="0"/>
            <a:ext cx="12193200" cy="6861600"/>
          </a:xfrm>
          <a:prstGeom prst="rect">
            <a:avLst/>
          </a:prstGeom>
          <a:solidFill>
            <a:srgbClr val="917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rgbClr val="FFFFFF"/>
              </a:solidFill>
            </a:endParaRPr>
          </a:p>
        </p:txBody>
      </p:sp>
      <p:sp>
        <p:nvSpPr>
          <p:cNvPr id="2" name="Title 1"/>
          <p:cNvSpPr>
            <a:spLocks noGrp="1"/>
          </p:cNvSpPr>
          <p:nvPr>
            <p:ph type="ctrTitle" hasCustomPrompt="1"/>
          </p:nvPr>
        </p:nvSpPr>
        <p:spPr bwMode="white">
          <a:xfrm>
            <a:off x="720000" y="1800000"/>
            <a:ext cx="11113200" cy="1692000"/>
          </a:xfrm>
        </p:spPr>
        <p:txBody>
          <a:bodyPr anchor="t" anchorCtr="0"/>
          <a:lstStyle>
            <a:lvl1pPr algn="l">
              <a:lnSpc>
                <a:spcPct val="95000"/>
              </a:lnSpc>
              <a:defRPr sz="3200">
                <a:solidFill>
                  <a:srgbClr val="FFFFFF"/>
                </a:solidFill>
              </a:defRPr>
            </a:lvl1pPr>
          </a:lstStyle>
          <a:p>
            <a:r>
              <a:rPr lang="en-US" noProof="0" dirty="0"/>
              <a:t>Click to add title</a:t>
            </a:r>
            <a:endParaRPr lang="en-US" dirty="0"/>
          </a:p>
        </p:txBody>
      </p:sp>
      <p:pic>
        <p:nvPicPr>
          <p:cNvPr id="8" name="Logo">
            <a:extLst>
              <a:ext uri="{FF2B5EF4-FFF2-40B4-BE49-F238E27FC236}">
                <a16:creationId xmlns:a16="http://schemas.microsoft.com/office/drawing/2014/main" id="{E08035E6-7658-41AA-B02E-2A18E9D954D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000" y="6228000"/>
            <a:ext cx="270000" cy="270000"/>
          </a:xfrm>
          <a:prstGeom prst="rect">
            <a:avLst/>
          </a:prstGeom>
        </p:spPr>
      </p:pic>
      <p:sp>
        <p:nvSpPr>
          <p:cNvPr id="5" name="Footer Placeholder 4">
            <a:extLst>
              <a:ext uri="{FF2B5EF4-FFF2-40B4-BE49-F238E27FC236}">
                <a16:creationId xmlns:a16="http://schemas.microsoft.com/office/drawing/2014/main" id="{393A19D2-BAAA-4D16-9452-10C0B973A72E}"/>
              </a:ext>
            </a:extLst>
          </p:cNvPr>
          <p:cNvSpPr>
            <a:spLocks noGrp="1"/>
          </p:cNvSpPr>
          <p:nvPr>
            <p:ph type="ftr" sz="quarter" idx="11"/>
          </p:nvPr>
        </p:nvSpPr>
        <p:spPr bwMode="white"/>
        <p:txBody>
          <a:bodyPr/>
          <a:lstStyle>
            <a:lvl1pPr>
              <a:defRPr>
                <a:solidFill>
                  <a:srgbClr val="FFFFFF"/>
                </a:solidFill>
              </a:defRPr>
            </a:lvl1pPr>
          </a:lstStyle>
          <a:p>
            <a:endParaRPr lang="en-US" dirty="0"/>
          </a:p>
        </p:txBody>
      </p:sp>
      <p:sp>
        <p:nvSpPr>
          <p:cNvPr id="6" name="Slide Number Placeholder 5">
            <a:extLst>
              <a:ext uri="{FF2B5EF4-FFF2-40B4-BE49-F238E27FC236}">
                <a16:creationId xmlns:a16="http://schemas.microsoft.com/office/drawing/2014/main" id="{ABF0C06F-C4FD-4A3A-B83C-04D43CD6F587}"/>
              </a:ext>
            </a:extLst>
          </p:cNvPr>
          <p:cNvSpPr>
            <a:spLocks noGrp="1"/>
          </p:cNvSpPr>
          <p:nvPr>
            <p:ph type="sldNum" sz="quarter" idx="12"/>
          </p:nvPr>
        </p:nvSpPr>
        <p:spPr bwMode="white"/>
        <p:txBody>
          <a:bodyPr/>
          <a:lstStyle>
            <a:lvl1pPr>
              <a:defRPr>
                <a:solidFill>
                  <a:srgbClr val="FFFFFF"/>
                </a:solidFill>
              </a:defRPr>
            </a:lvl1pPr>
          </a:lstStyle>
          <a:p>
            <a:fld id="{23AA811B-2EBD-4900-905E-5BE206449611}" type="slidenum">
              <a:rPr lang="en-US" smtClean="0"/>
              <a:pPr/>
              <a:t>‹#›</a:t>
            </a:fld>
            <a:endParaRPr lang="en-US" dirty="0"/>
          </a:p>
        </p:txBody>
      </p:sp>
      <p:sp>
        <p:nvSpPr>
          <p:cNvPr id="10" name="Text Placeholder 9">
            <a:extLst>
              <a:ext uri="{FF2B5EF4-FFF2-40B4-BE49-F238E27FC236}">
                <a16:creationId xmlns:a16="http://schemas.microsoft.com/office/drawing/2014/main" id="{2F4C8097-3329-40BE-8FDB-10CD9BFF8352}"/>
              </a:ext>
            </a:extLst>
          </p:cNvPr>
          <p:cNvSpPr>
            <a:spLocks noGrp="1" noChangeAspect="1"/>
          </p:cNvSpPr>
          <p:nvPr>
            <p:ph type="body" sz="quarter" idx="13" hasCustomPrompt="1"/>
          </p:nvPr>
        </p:nvSpPr>
        <p:spPr>
          <a:xfrm>
            <a:off x="720000" y="719786"/>
            <a:ext cx="720000" cy="720000"/>
          </a:xfrm>
          <a:solidFill>
            <a:srgbClr val="FB4E14"/>
          </a:solidFill>
          <a:ln>
            <a:noFill/>
          </a:ln>
        </p:spPr>
        <p:txBody>
          <a:bodyPr anchor="ctr" anchorCtr="0"/>
          <a:lstStyle>
            <a:lvl1pPr marL="0" indent="0" algn="ctr">
              <a:buNone/>
              <a:defRPr sz="2000" b="1">
                <a:solidFill>
                  <a:srgbClr val="FFFFFF"/>
                </a:solidFill>
              </a:defRPr>
            </a:lvl1pPr>
            <a:lvl5pPr>
              <a:defRPr/>
            </a:lvl5pPr>
          </a:lstStyle>
          <a:p>
            <a:pPr lvl="0"/>
            <a:r>
              <a:rPr lang="en-US" dirty="0"/>
              <a:t>#01.1</a:t>
            </a:r>
          </a:p>
        </p:txBody>
      </p:sp>
      <p:sp>
        <p:nvSpPr>
          <p:cNvPr id="3" name="Date Placeholder 2">
            <a:extLst>
              <a:ext uri="{FF2B5EF4-FFF2-40B4-BE49-F238E27FC236}">
                <a16:creationId xmlns:a16="http://schemas.microsoft.com/office/drawing/2014/main" id="{BB12728A-F756-4D33-9C9D-0431C85032D6}"/>
              </a:ext>
            </a:extLst>
          </p:cNvPr>
          <p:cNvSpPr>
            <a:spLocks noGrp="1"/>
          </p:cNvSpPr>
          <p:nvPr>
            <p:ph type="dt" sz="half" idx="14"/>
          </p:nvPr>
        </p:nvSpPr>
        <p:spPr/>
        <p:txBody>
          <a:bodyPr/>
          <a:lstStyle>
            <a:lvl1pPr>
              <a:defRPr>
                <a:solidFill>
                  <a:schemeClr val="tx1"/>
                </a:solidFill>
              </a:defRPr>
            </a:lvl1pPr>
          </a:lstStyle>
          <a:p>
            <a:fld id="{51983BA8-EBAA-46D0-A8B5-728157174666}" type="datetime5">
              <a:rPr lang="en-GB" smtClean="0"/>
              <a:pPr/>
              <a:t>9-Oct-23</a:t>
            </a:fld>
            <a:endParaRPr lang="en-GB" dirty="0"/>
          </a:p>
        </p:txBody>
      </p:sp>
    </p:spTree>
    <p:extLst>
      <p:ext uri="{BB962C8B-B14F-4D97-AF65-F5344CB8AC3E}">
        <p14:creationId xmlns:p14="http://schemas.microsoft.com/office/powerpoint/2010/main" val="2585358842"/>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p:txBody>
          <a:bodyPr/>
          <a:lstStyle/>
          <a:p>
            <a:r>
              <a:rPr lang="en-US" dirty="0"/>
              <a:t>Click to add title</a:t>
            </a:r>
          </a:p>
        </p:txBody>
      </p:sp>
      <p:sp>
        <p:nvSpPr>
          <p:cNvPr id="3" name="Content Placeholder 2"/>
          <p:cNvSpPr>
            <a:spLocks noGrp="1"/>
          </p:cNvSpPr>
          <p:nvPr>
            <p:ph idx="1" hasCustomPrompt="1"/>
          </p:nvPr>
        </p:nvSpPr>
        <p:spPr>
          <a:xfrm>
            <a:off x="360000" y="1620000"/>
            <a:ext cx="11473200" cy="4352400"/>
          </a:xfrm>
        </p:spPr>
        <p:txBody>
          <a:bodyPr/>
          <a:lstStyle>
            <a:lvl1pPr>
              <a:defRPr/>
            </a:lvl1pPr>
            <a:lvl5pPr>
              <a:defRPr/>
            </a:lvl5pPr>
          </a:lstStyle>
          <a:p>
            <a:pPr lvl="0"/>
            <a:r>
              <a:rPr lang="en-US" noProof="0" dirty="0"/>
              <a:t>Click to add text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0" name="Text Placeholder note">
            <a:extLst>
              <a:ext uri="{FF2B5EF4-FFF2-40B4-BE49-F238E27FC236}">
                <a16:creationId xmlns:a16="http://schemas.microsoft.com/office/drawing/2014/main" id="{CC558077-EBDB-43B7-A8D5-ED26D1D576D0}"/>
              </a:ext>
            </a:extLst>
          </p:cNvPr>
          <p:cNvSpPr>
            <a:spLocks noGrp="1"/>
          </p:cNvSpPr>
          <p:nvPr>
            <p:ph type="body" sz="quarter" idx="17" hasCustomPrompt="1"/>
          </p:nvPr>
        </p:nvSpPr>
        <p:spPr>
          <a:xfrm>
            <a:off x="360000" y="5976000"/>
            <a:ext cx="11473200" cy="180000"/>
          </a:xfrm>
        </p:spPr>
        <p:txBody>
          <a:bodyPr anchor="b" anchorCtr="0"/>
          <a:lstStyle>
            <a:lvl1pPr marL="0" indent="0" algn="r">
              <a:spcAft>
                <a:spcPts val="300"/>
              </a:spcAft>
              <a:buFont typeface="Arial" panose="020B0604020202020204" pitchFamily="34" charset="0"/>
              <a:buNone/>
              <a:defRPr sz="800" i="0">
                <a:solidFill>
                  <a:srgbClr val="626971"/>
                </a:solidFill>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US" dirty="0"/>
              <a:t>Click to add notes</a:t>
            </a:r>
          </a:p>
        </p:txBody>
      </p:sp>
      <p:sp>
        <p:nvSpPr>
          <p:cNvPr id="12" name="Footer Placeholder 11">
            <a:extLst>
              <a:ext uri="{FF2B5EF4-FFF2-40B4-BE49-F238E27FC236}">
                <a16:creationId xmlns:a16="http://schemas.microsoft.com/office/drawing/2014/main" id="{BB33BE57-BA6B-4773-B9F6-E1C273C6FAFE}"/>
              </a:ext>
            </a:extLst>
          </p:cNvPr>
          <p:cNvSpPr>
            <a:spLocks noGrp="1"/>
          </p:cNvSpPr>
          <p:nvPr>
            <p:ph type="ftr" sz="quarter" idx="19"/>
          </p:nvPr>
        </p:nvSpPr>
        <p:spPr/>
        <p:txBody>
          <a:bodyPr/>
          <a:lstStyle/>
          <a:p>
            <a:endParaRPr lang="en-US" dirty="0"/>
          </a:p>
        </p:txBody>
      </p:sp>
      <p:sp>
        <p:nvSpPr>
          <p:cNvPr id="13" name="Slide Number Placeholder 12">
            <a:extLst>
              <a:ext uri="{FF2B5EF4-FFF2-40B4-BE49-F238E27FC236}">
                <a16:creationId xmlns:a16="http://schemas.microsoft.com/office/drawing/2014/main" id="{810DCD79-3140-4A6A-9A39-44A530BFCE42}"/>
              </a:ext>
            </a:extLst>
          </p:cNvPr>
          <p:cNvSpPr>
            <a:spLocks noGrp="1"/>
          </p:cNvSpPr>
          <p:nvPr>
            <p:ph type="sldNum" sz="quarter" idx="20"/>
          </p:nvPr>
        </p:nvSpPr>
        <p:spPr/>
        <p:txBody>
          <a:bodyPr/>
          <a:lstStyle/>
          <a:p>
            <a:fld id="{23AA811B-2EBD-4900-905E-5BE206449611}" type="slidenum">
              <a:rPr lang="en-US" smtClean="0"/>
              <a:pPr/>
              <a:t>‹#›</a:t>
            </a:fld>
            <a:endParaRPr lang="en-US" dirty="0"/>
          </a:p>
        </p:txBody>
      </p:sp>
      <p:sp>
        <p:nvSpPr>
          <p:cNvPr id="4" name="Date Placeholder 3">
            <a:extLst>
              <a:ext uri="{FF2B5EF4-FFF2-40B4-BE49-F238E27FC236}">
                <a16:creationId xmlns:a16="http://schemas.microsoft.com/office/drawing/2014/main" id="{4645CBBD-90C7-4066-A5E6-CE7B9E3EF25B}"/>
              </a:ext>
            </a:extLst>
          </p:cNvPr>
          <p:cNvSpPr>
            <a:spLocks noGrp="1"/>
          </p:cNvSpPr>
          <p:nvPr>
            <p:ph type="dt" sz="half" idx="21"/>
          </p:nvPr>
        </p:nvSpPr>
        <p:spPr/>
        <p:txBody>
          <a:bodyPr/>
          <a:lstStyle/>
          <a:p>
            <a:fld id="{51983BA8-EBAA-46D0-A8B5-728157174666}" type="datetime5">
              <a:rPr lang="en-GB" smtClean="0"/>
              <a:t>9-Oct-23</a:t>
            </a:fld>
            <a:endParaRPr lang="en-GB" dirty="0"/>
          </a:p>
        </p:txBody>
      </p:sp>
    </p:spTree>
    <p:extLst>
      <p:ext uri="{BB962C8B-B14F-4D97-AF65-F5344CB8AC3E}">
        <p14:creationId xmlns:p14="http://schemas.microsoft.com/office/powerpoint/2010/main" val="2731011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rgbClr val="626971"/>
        </a:solidFill>
        <a:effectLst/>
      </p:bgPr>
    </p:bg>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EB2DD0A3-1FE1-4EED-9D26-735695E89B4A}"/>
              </a:ext>
            </a:extLst>
          </p:cNvPr>
          <p:cNvSpPr/>
          <p:nvPr userDrawn="1"/>
        </p:nvSpPr>
        <p:spPr bwMode="ltGray">
          <a:xfrm>
            <a:off x="0" y="0"/>
            <a:ext cx="12193200" cy="6861600"/>
          </a:xfrm>
          <a:prstGeom prst="rect">
            <a:avLst/>
          </a:prstGeom>
          <a:solidFill>
            <a:srgbClr val="626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rgbClr val="FFFFFF"/>
              </a:solidFill>
            </a:endParaRPr>
          </a:p>
        </p:txBody>
      </p:sp>
      <p:pic>
        <p:nvPicPr>
          <p:cNvPr id="12" name="Logo">
            <a:extLst>
              <a:ext uri="{FF2B5EF4-FFF2-40B4-BE49-F238E27FC236}">
                <a16:creationId xmlns:a16="http://schemas.microsoft.com/office/drawing/2014/main" id="{F7403D1D-3D77-4A1D-9DE1-716B740938A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000" y="6228000"/>
            <a:ext cx="270000" cy="270000"/>
          </a:xfrm>
          <a:prstGeom prst="rect">
            <a:avLst/>
          </a:prstGeom>
        </p:spPr>
      </p:pic>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p:txBody>
          <a:bodyPr/>
          <a:lstStyle>
            <a:lvl1pPr>
              <a:defRPr>
                <a:solidFill>
                  <a:schemeClr val="tx1"/>
                </a:solidFill>
              </a:defRPr>
            </a:lvl1pPr>
          </a:lstStyle>
          <a:p>
            <a:r>
              <a:rPr lang="en-US" dirty="0"/>
              <a:t>Click to add title</a:t>
            </a:r>
          </a:p>
        </p:txBody>
      </p:sp>
      <p:sp>
        <p:nvSpPr>
          <p:cNvPr id="3" name="Content Placeholder 2"/>
          <p:cNvSpPr>
            <a:spLocks noGrp="1"/>
          </p:cNvSpPr>
          <p:nvPr>
            <p:ph idx="1" hasCustomPrompt="1"/>
          </p:nvPr>
        </p:nvSpPr>
        <p:spPr>
          <a:xfrm>
            <a:off x="360000" y="1620000"/>
            <a:ext cx="11473200" cy="4352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noProof="0" dirty="0"/>
              <a:t>Click to add text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0" name="Text Placeholder note">
            <a:extLst>
              <a:ext uri="{FF2B5EF4-FFF2-40B4-BE49-F238E27FC236}">
                <a16:creationId xmlns:a16="http://schemas.microsoft.com/office/drawing/2014/main" id="{CC558077-EBDB-43B7-A8D5-ED26D1D576D0}"/>
              </a:ext>
            </a:extLst>
          </p:cNvPr>
          <p:cNvSpPr>
            <a:spLocks noGrp="1"/>
          </p:cNvSpPr>
          <p:nvPr>
            <p:ph type="body" sz="quarter" idx="17" hasCustomPrompt="1"/>
          </p:nvPr>
        </p:nvSpPr>
        <p:spPr>
          <a:xfrm>
            <a:off x="360000" y="5976000"/>
            <a:ext cx="11473200" cy="180000"/>
          </a:xfrm>
        </p:spPr>
        <p:txBody>
          <a:bodyPr anchor="b" anchorCtr="0"/>
          <a:lstStyle>
            <a:lvl1pPr marL="0" indent="0" algn="r">
              <a:spcAft>
                <a:spcPts val="300"/>
              </a:spcAft>
              <a:buFont typeface="Arial" panose="020B0604020202020204" pitchFamily="34" charset="0"/>
              <a:buNone/>
              <a:defRPr sz="800" i="0">
                <a:solidFill>
                  <a:schemeClr val="tx1"/>
                </a:solidFill>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US" dirty="0"/>
              <a:t>Click to add notes</a:t>
            </a:r>
          </a:p>
        </p:txBody>
      </p:sp>
      <p:sp>
        <p:nvSpPr>
          <p:cNvPr id="5" name="Footer Placeholder 4">
            <a:extLst>
              <a:ext uri="{FF2B5EF4-FFF2-40B4-BE49-F238E27FC236}">
                <a16:creationId xmlns:a16="http://schemas.microsoft.com/office/drawing/2014/main" id="{4DAF3CE1-233B-4E8C-9A9F-751983109B00}"/>
              </a:ext>
            </a:extLst>
          </p:cNvPr>
          <p:cNvSpPr>
            <a:spLocks noGrp="1"/>
          </p:cNvSpPr>
          <p:nvPr>
            <p:ph type="ftr" sz="quarter" idx="19"/>
          </p:nvPr>
        </p:nvSpPr>
        <p:spPr/>
        <p:txBody>
          <a:bodyPr/>
          <a:lstStyle>
            <a:lvl1pPr>
              <a:defRPr>
                <a:solidFill>
                  <a:srgbClr val="FFFFFF"/>
                </a:solidFill>
              </a:defRPr>
            </a:lvl1pPr>
          </a:lstStyle>
          <a:p>
            <a:endParaRPr lang="en-US" dirty="0"/>
          </a:p>
        </p:txBody>
      </p:sp>
      <p:sp>
        <p:nvSpPr>
          <p:cNvPr id="6" name="Slide Number Placeholder 5">
            <a:extLst>
              <a:ext uri="{FF2B5EF4-FFF2-40B4-BE49-F238E27FC236}">
                <a16:creationId xmlns:a16="http://schemas.microsoft.com/office/drawing/2014/main" id="{77F63F4F-B254-4E45-8C25-B44DA2DF074C}"/>
              </a:ext>
            </a:extLst>
          </p:cNvPr>
          <p:cNvSpPr>
            <a:spLocks noGrp="1"/>
          </p:cNvSpPr>
          <p:nvPr>
            <p:ph type="sldNum" sz="quarter" idx="20"/>
          </p:nvPr>
        </p:nvSpPr>
        <p:spPr/>
        <p:txBody>
          <a:bodyPr/>
          <a:lstStyle>
            <a:lvl1pPr>
              <a:defRPr>
                <a:solidFill>
                  <a:srgbClr val="FFFFFF"/>
                </a:solidFill>
              </a:defRPr>
            </a:lvl1pPr>
          </a:lstStyle>
          <a:p>
            <a:fld id="{23AA811B-2EBD-4900-905E-5BE206449611}" type="slidenum">
              <a:rPr lang="en-US" smtClean="0"/>
              <a:pPr/>
              <a:t>‹#›</a:t>
            </a:fld>
            <a:endParaRPr lang="en-US" dirty="0"/>
          </a:p>
        </p:txBody>
      </p:sp>
      <p:sp>
        <p:nvSpPr>
          <p:cNvPr id="4" name="Date Placeholder 3">
            <a:extLst>
              <a:ext uri="{FF2B5EF4-FFF2-40B4-BE49-F238E27FC236}">
                <a16:creationId xmlns:a16="http://schemas.microsoft.com/office/drawing/2014/main" id="{8223600C-D7DC-4F71-93FD-7ADF1B14C3D0}"/>
              </a:ext>
            </a:extLst>
          </p:cNvPr>
          <p:cNvSpPr>
            <a:spLocks noGrp="1"/>
          </p:cNvSpPr>
          <p:nvPr>
            <p:ph type="dt" sz="half" idx="21"/>
          </p:nvPr>
        </p:nvSpPr>
        <p:spPr/>
        <p:txBody>
          <a:bodyPr/>
          <a:lstStyle>
            <a:lvl1pPr>
              <a:defRPr>
                <a:solidFill>
                  <a:schemeClr val="tx1"/>
                </a:solidFill>
              </a:defRPr>
            </a:lvl1pPr>
          </a:lstStyle>
          <a:p>
            <a:fld id="{51983BA8-EBAA-46D0-A8B5-728157174666}" type="datetime5">
              <a:rPr lang="en-GB" smtClean="0"/>
              <a:pPr/>
              <a:t>9-Oct-23</a:t>
            </a:fld>
            <a:endParaRPr lang="en-GB" dirty="0"/>
          </a:p>
        </p:txBody>
      </p:sp>
    </p:spTree>
    <p:extLst>
      <p:ext uri="{BB962C8B-B14F-4D97-AF65-F5344CB8AC3E}">
        <p14:creationId xmlns:p14="http://schemas.microsoft.com/office/powerpoint/2010/main" val="2568529158"/>
      </p:ext>
    </p:extLst>
  </p:cSld>
  <p:clrMapOvr>
    <a:overrideClrMapping bg1="dk1" tx1="lt1" bg2="dk2" tx2="lt2" accent1="accent1" accent2="accent2" accent3="lt1"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360000" y="360000"/>
            <a:ext cx="11473200" cy="1072800"/>
          </a:xfrm>
        </p:spPr>
        <p:txBody>
          <a:bodyPr/>
          <a:lstStyle/>
          <a:p>
            <a:r>
              <a:rPr lang="en-US" dirty="0"/>
              <a:t>Click to add title</a:t>
            </a:r>
          </a:p>
        </p:txBody>
      </p:sp>
      <p:sp>
        <p:nvSpPr>
          <p:cNvPr id="3" name="Content Placeholder 2"/>
          <p:cNvSpPr>
            <a:spLocks noGrp="1"/>
          </p:cNvSpPr>
          <p:nvPr>
            <p:ph idx="1" hasCustomPrompt="1"/>
          </p:nvPr>
        </p:nvSpPr>
        <p:spPr>
          <a:xfrm>
            <a:off x="360000" y="1620000"/>
            <a:ext cx="5648400" cy="4352400"/>
          </a:xfrm>
        </p:spPr>
        <p:txBody>
          <a:bodyPr/>
          <a:lstStyle>
            <a:lvl1pPr>
              <a:defRPr/>
            </a:lvl1pPr>
            <a:lvl5pPr>
              <a:defRPr/>
            </a:lvl5pPr>
          </a:lstStyle>
          <a:p>
            <a:pPr lvl="0"/>
            <a:r>
              <a:rPr lang="en-US" noProof="0" dirty="0"/>
              <a:t>Click to add text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1" name="Content Placeholder 2">
            <a:extLst>
              <a:ext uri="{FF2B5EF4-FFF2-40B4-BE49-F238E27FC236}">
                <a16:creationId xmlns:a16="http://schemas.microsoft.com/office/drawing/2014/main" id="{A8F0CE9A-70F8-4683-8CB1-90F0A3C512D1}"/>
              </a:ext>
            </a:extLst>
          </p:cNvPr>
          <p:cNvSpPr>
            <a:spLocks noGrp="1"/>
          </p:cNvSpPr>
          <p:nvPr>
            <p:ph idx="18" hasCustomPrompt="1"/>
          </p:nvPr>
        </p:nvSpPr>
        <p:spPr>
          <a:xfrm>
            <a:off x="6184800" y="1620000"/>
            <a:ext cx="5648400" cy="4352400"/>
          </a:xfrm>
        </p:spPr>
        <p:txBody>
          <a:bodyPr/>
          <a:lstStyle>
            <a:lvl1pPr>
              <a:defRPr/>
            </a:lvl1pPr>
            <a:lvl5pPr>
              <a:defRPr/>
            </a:lvl5pPr>
          </a:lstStyle>
          <a:p>
            <a:pPr lvl="0"/>
            <a:r>
              <a:rPr lang="en-US" noProof="0" dirty="0"/>
              <a:t>Click to add text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0" name="Text Placeholder note">
            <a:extLst>
              <a:ext uri="{FF2B5EF4-FFF2-40B4-BE49-F238E27FC236}">
                <a16:creationId xmlns:a16="http://schemas.microsoft.com/office/drawing/2014/main" id="{CC558077-EBDB-43B7-A8D5-ED26D1D576D0}"/>
              </a:ext>
            </a:extLst>
          </p:cNvPr>
          <p:cNvSpPr>
            <a:spLocks noGrp="1"/>
          </p:cNvSpPr>
          <p:nvPr>
            <p:ph type="body" sz="quarter" idx="17" hasCustomPrompt="1"/>
          </p:nvPr>
        </p:nvSpPr>
        <p:spPr>
          <a:xfrm>
            <a:off x="360000" y="5976000"/>
            <a:ext cx="11473200" cy="180000"/>
          </a:xfrm>
        </p:spPr>
        <p:txBody>
          <a:bodyPr anchor="b" anchorCtr="0"/>
          <a:lstStyle>
            <a:lvl1pPr marL="0" indent="0" algn="r">
              <a:spcAft>
                <a:spcPts val="300"/>
              </a:spcAft>
              <a:buFont typeface="Arial" panose="020B0604020202020204" pitchFamily="34" charset="0"/>
              <a:buNone/>
              <a:defRPr sz="800" i="0">
                <a:solidFill>
                  <a:srgbClr val="626971"/>
                </a:solidFill>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US" dirty="0"/>
              <a:t>Click to add notes</a:t>
            </a:r>
          </a:p>
        </p:txBody>
      </p:sp>
      <p:sp>
        <p:nvSpPr>
          <p:cNvPr id="4" name="Date Placeholder 3">
            <a:extLst>
              <a:ext uri="{FF2B5EF4-FFF2-40B4-BE49-F238E27FC236}">
                <a16:creationId xmlns:a16="http://schemas.microsoft.com/office/drawing/2014/main" id="{E351051E-E36C-4B87-A198-EF93B0C7BEE4}"/>
              </a:ext>
            </a:extLst>
          </p:cNvPr>
          <p:cNvSpPr>
            <a:spLocks noGrp="1"/>
          </p:cNvSpPr>
          <p:nvPr>
            <p:ph type="dt" sz="half" idx="19"/>
          </p:nvPr>
        </p:nvSpPr>
        <p:spPr>
          <a:xfrm>
            <a:off x="9889200" y="6318000"/>
            <a:ext cx="968400" cy="180000"/>
          </a:xfrm>
          <a:prstGeom prst="rect">
            <a:avLst/>
          </a:prstGeom>
        </p:spPr>
        <p:txBody>
          <a:bodyPr/>
          <a:lstStyle/>
          <a:p>
            <a:fld id="{0FD38147-DC9B-47BD-8614-D3F696962D39}" type="datetime5">
              <a:rPr lang="en-GB" smtClean="0"/>
              <a:t>9-Oct-23</a:t>
            </a:fld>
            <a:endParaRPr lang="en-US" dirty="0"/>
          </a:p>
        </p:txBody>
      </p:sp>
      <p:sp>
        <p:nvSpPr>
          <p:cNvPr id="5" name="Footer Placeholder 4">
            <a:extLst>
              <a:ext uri="{FF2B5EF4-FFF2-40B4-BE49-F238E27FC236}">
                <a16:creationId xmlns:a16="http://schemas.microsoft.com/office/drawing/2014/main" id="{30B75878-2F37-4DE2-B353-05FBE09BE050}"/>
              </a:ext>
            </a:extLst>
          </p:cNvPr>
          <p:cNvSpPr>
            <a:spLocks noGrp="1"/>
          </p:cNvSpPr>
          <p:nvPr>
            <p:ph type="ftr" sz="quarter" idx="20"/>
          </p:nvPr>
        </p:nvSpPr>
        <p:spPr/>
        <p:txBody>
          <a:bodyPr/>
          <a:lstStyle/>
          <a:p>
            <a:endParaRPr lang="en-US" dirty="0"/>
          </a:p>
        </p:txBody>
      </p:sp>
      <p:sp>
        <p:nvSpPr>
          <p:cNvPr id="6" name="Slide Number Placeholder 5">
            <a:extLst>
              <a:ext uri="{FF2B5EF4-FFF2-40B4-BE49-F238E27FC236}">
                <a16:creationId xmlns:a16="http://schemas.microsoft.com/office/drawing/2014/main" id="{7E540BF0-A5D1-4CB5-844E-BB0057A18485}"/>
              </a:ext>
            </a:extLst>
          </p:cNvPr>
          <p:cNvSpPr>
            <a:spLocks noGrp="1"/>
          </p:cNvSpPr>
          <p:nvPr>
            <p:ph type="sldNum" sz="quarter" idx="21"/>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962640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
    <p:bg>
      <p:bgPr>
        <a:solidFill>
          <a:srgbClr val="626971"/>
        </a:solidFill>
        <a:effectLst/>
      </p:bgPr>
    </p:bg>
    <p:spTree>
      <p:nvGrpSpPr>
        <p:cNvPr id="1" name=""/>
        <p:cNvGrpSpPr/>
        <p:nvPr/>
      </p:nvGrpSpPr>
      <p:grpSpPr>
        <a:xfrm>
          <a:off x="0" y="0"/>
          <a:ext cx="0" cy="0"/>
          <a:chOff x="0" y="0"/>
          <a:chExt cx="0" cy="0"/>
        </a:xfrm>
      </p:grpSpPr>
      <p:sp>
        <p:nvSpPr>
          <p:cNvPr id="12" name="Background">
            <a:extLst>
              <a:ext uri="{FF2B5EF4-FFF2-40B4-BE49-F238E27FC236}">
                <a16:creationId xmlns:a16="http://schemas.microsoft.com/office/drawing/2014/main" id="{BB7E1BD0-8037-498C-8FF0-DD505C2E3772}"/>
              </a:ext>
            </a:extLst>
          </p:cNvPr>
          <p:cNvSpPr/>
          <p:nvPr userDrawn="1"/>
        </p:nvSpPr>
        <p:spPr bwMode="ltGray">
          <a:xfrm>
            <a:off x="0" y="0"/>
            <a:ext cx="12193200" cy="6861600"/>
          </a:xfrm>
          <a:prstGeom prst="rect">
            <a:avLst/>
          </a:prstGeom>
          <a:solidFill>
            <a:srgbClr val="626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rgbClr val="FFFFFF"/>
              </a:solidFill>
            </a:endParaRPr>
          </a:p>
        </p:txBody>
      </p:sp>
      <p:pic>
        <p:nvPicPr>
          <p:cNvPr id="13" name="Logo">
            <a:extLst>
              <a:ext uri="{FF2B5EF4-FFF2-40B4-BE49-F238E27FC236}">
                <a16:creationId xmlns:a16="http://schemas.microsoft.com/office/drawing/2014/main" id="{1F44BF53-B59C-43FB-BE18-47BE108BDAD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000" y="6228000"/>
            <a:ext cx="270000" cy="270000"/>
          </a:xfrm>
          <a:prstGeom prst="rect">
            <a:avLst/>
          </a:prstGeom>
        </p:spPr>
      </p:pic>
      <p:sp>
        <p:nvSpPr>
          <p:cNvPr id="3" name="Content Placeholder 2"/>
          <p:cNvSpPr>
            <a:spLocks noGrp="1"/>
          </p:cNvSpPr>
          <p:nvPr>
            <p:ph idx="1" hasCustomPrompt="1"/>
          </p:nvPr>
        </p:nvSpPr>
        <p:spPr>
          <a:xfrm>
            <a:off x="360000" y="1620000"/>
            <a:ext cx="5648400" cy="4352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noProof="0" dirty="0"/>
              <a:t>Click to add text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7" name="Date Placeholder 6">
            <a:extLst>
              <a:ext uri="{FF2B5EF4-FFF2-40B4-BE49-F238E27FC236}">
                <a16:creationId xmlns:a16="http://schemas.microsoft.com/office/drawing/2014/main" id="{7EDF1E64-0BC0-4941-8FFB-3A71A98EA4CF}"/>
              </a:ext>
            </a:extLst>
          </p:cNvPr>
          <p:cNvSpPr>
            <a:spLocks noGrp="1"/>
          </p:cNvSpPr>
          <p:nvPr>
            <p:ph type="dt" sz="half" idx="10"/>
          </p:nvPr>
        </p:nvSpPr>
        <p:spPr>
          <a:xfrm>
            <a:off x="9889200" y="6318000"/>
            <a:ext cx="968400" cy="180000"/>
          </a:xfrm>
          <a:prstGeom prst="rect">
            <a:avLst/>
          </a:prstGeom>
        </p:spPr>
        <p:txBody>
          <a:bodyPr/>
          <a:lstStyle>
            <a:lvl1pPr>
              <a:defRPr>
                <a:solidFill>
                  <a:schemeClr val="tx1"/>
                </a:solidFill>
              </a:defRPr>
            </a:lvl1pPr>
          </a:lstStyle>
          <a:p>
            <a:fld id="{111FBAD0-B9F4-4674-845B-4D45BFEF9ACB}" type="datetime5">
              <a:rPr lang="en-GB" smtClean="0"/>
              <a:t>9-Oct-23</a:t>
            </a:fld>
            <a:endParaRPr lang="en-US" dirty="0"/>
          </a:p>
        </p:txBody>
      </p:sp>
      <p:sp>
        <p:nvSpPr>
          <p:cNvPr id="8" name="Footer Placeholder 7">
            <a:extLst>
              <a:ext uri="{FF2B5EF4-FFF2-40B4-BE49-F238E27FC236}">
                <a16:creationId xmlns:a16="http://schemas.microsoft.com/office/drawing/2014/main" id="{2EFDC879-555B-4B99-8F4C-5066F0F20B5A}"/>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9" name="Slide Number Placeholder 8">
            <a:extLst>
              <a:ext uri="{FF2B5EF4-FFF2-40B4-BE49-F238E27FC236}">
                <a16:creationId xmlns:a16="http://schemas.microsoft.com/office/drawing/2014/main" id="{C5F63A2C-6198-4B31-B738-56535BA7E79B}"/>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en-US" smtClean="0"/>
              <a:pPr/>
              <a:t>‹#›</a:t>
            </a:fld>
            <a:endParaRPr lang="en-US" dirty="0"/>
          </a:p>
        </p:txBody>
      </p:sp>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360000" y="360000"/>
            <a:ext cx="11473200" cy="1072800"/>
          </a:xfrm>
        </p:spPr>
        <p:txBody>
          <a:bodyPr/>
          <a:lstStyle>
            <a:lvl1pPr>
              <a:defRPr>
                <a:solidFill>
                  <a:schemeClr val="tx1"/>
                </a:solidFill>
              </a:defRPr>
            </a:lvl1pPr>
          </a:lstStyle>
          <a:p>
            <a:r>
              <a:rPr lang="en-US" dirty="0"/>
              <a:t>Click to add title</a:t>
            </a:r>
          </a:p>
        </p:txBody>
      </p:sp>
      <p:sp>
        <p:nvSpPr>
          <p:cNvPr id="10" name="Text Placeholder 16">
            <a:extLst>
              <a:ext uri="{FF2B5EF4-FFF2-40B4-BE49-F238E27FC236}">
                <a16:creationId xmlns:a16="http://schemas.microsoft.com/office/drawing/2014/main" id="{CC558077-EBDB-43B7-A8D5-ED26D1D576D0}"/>
              </a:ext>
            </a:extLst>
          </p:cNvPr>
          <p:cNvSpPr>
            <a:spLocks noGrp="1"/>
          </p:cNvSpPr>
          <p:nvPr>
            <p:ph type="body" sz="quarter" idx="17" hasCustomPrompt="1"/>
          </p:nvPr>
        </p:nvSpPr>
        <p:spPr>
          <a:xfrm>
            <a:off x="360000" y="5976000"/>
            <a:ext cx="11473200" cy="180000"/>
          </a:xfrm>
        </p:spPr>
        <p:txBody>
          <a:bodyPr anchor="b" anchorCtr="0"/>
          <a:lstStyle>
            <a:lvl1pPr marL="0" indent="0" algn="r">
              <a:spcAft>
                <a:spcPts val="300"/>
              </a:spcAft>
              <a:buFont typeface="Arial" panose="020B0604020202020204" pitchFamily="34" charset="0"/>
              <a:buNone/>
              <a:defRPr sz="800" i="0">
                <a:solidFill>
                  <a:schemeClr val="tx1"/>
                </a:solidFill>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US" dirty="0"/>
              <a:t>Click to add notes</a:t>
            </a:r>
          </a:p>
        </p:txBody>
      </p:sp>
      <p:sp>
        <p:nvSpPr>
          <p:cNvPr id="11" name="Content Placeholder 2">
            <a:extLst>
              <a:ext uri="{FF2B5EF4-FFF2-40B4-BE49-F238E27FC236}">
                <a16:creationId xmlns:a16="http://schemas.microsoft.com/office/drawing/2014/main" id="{A8F0CE9A-70F8-4683-8CB1-90F0A3C512D1}"/>
              </a:ext>
            </a:extLst>
          </p:cNvPr>
          <p:cNvSpPr>
            <a:spLocks noGrp="1"/>
          </p:cNvSpPr>
          <p:nvPr>
            <p:ph idx="18" hasCustomPrompt="1"/>
          </p:nvPr>
        </p:nvSpPr>
        <p:spPr>
          <a:xfrm>
            <a:off x="6184800" y="1620000"/>
            <a:ext cx="5648400" cy="4352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noProof="0" dirty="0"/>
              <a:t>Click to add text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Tree>
    <p:extLst>
      <p:ext uri="{BB962C8B-B14F-4D97-AF65-F5344CB8AC3E}">
        <p14:creationId xmlns:p14="http://schemas.microsoft.com/office/powerpoint/2010/main" val="33506748"/>
      </p:ext>
    </p:extLst>
  </p:cSld>
  <p:clrMapOvr>
    <a:overrideClrMapping bg1="dk1" tx1="lt1" bg2="dk2" tx2="lt2" accent1="accent1" accent2="accent2" accent3="lt1"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360000" y="360000"/>
            <a:ext cx="11473200" cy="1072800"/>
          </a:xfrm>
        </p:spPr>
        <p:txBody>
          <a:bodyPr/>
          <a:lstStyle/>
          <a:p>
            <a:r>
              <a:rPr lang="en-US" dirty="0"/>
              <a:t>Click to add title</a:t>
            </a:r>
          </a:p>
        </p:txBody>
      </p:sp>
      <p:sp>
        <p:nvSpPr>
          <p:cNvPr id="3" name="Content Placeholder 2"/>
          <p:cNvSpPr>
            <a:spLocks noGrp="1"/>
          </p:cNvSpPr>
          <p:nvPr>
            <p:ph idx="1" hasCustomPrompt="1"/>
          </p:nvPr>
        </p:nvSpPr>
        <p:spPr>
          <a:xfrm>
            <a:off x="360000" y="1620000"/>
            <a:ext cx="3704400" cy="4352400"/>
          </a:xfrm>
        </p:spPr>
        <p:txBody>
          <a:bodyPr/>
          <a:lstStyle>
            <a:lvl1pPr>
              <a:defRPr/>
            </a:lvl1pPr>
            <a:lvl5pPr>
              <a:defRPr/>
            </a:lvl5pPr>
          </a:lstStyle>
          <a:p>
            <a:pPr lvl="0"/>
            <a:r>
              <a:rPr lang="en-US" noProof="0" dirty="0"/>
              <a:t>Click to add text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0" name="Content Placeholder 3">
            <a:extLst>
              <a:ext uri="{FF2B5EF4-FFF2-40B4-BE49-F238E27FC236}">
                <a16:creationId xmlns:a16="http://schemas.microsoft.com/office/drawing/2014/main" id="{ED1EC185-5B12-41DF-8263-14BD8E01E254}"/>
              </a:ext>
            </a:extLst>
          </p:cNvPr>
          <p:cNvSpPr>
            <a:spLocks noGrp="1"/>
          </p:cNvSpPr>
          <p:nvPr>
            <p:ph sz="half" idx="2" hasCustomPrompt="1"/>
          </p:nvPr>
        </p:nvSpPr>
        <p:spPr>
          <a:xfrm>
            <a:off x="5216400" y="1620000"/>
            <a:ext cx="3704400" cy="4352400"/>
          </a:xfrm>
        </p:spPr>
        <p:txBody>
          <a:bodyPr/>
          <a:lstStyle>
            <a:lvl1pPr>
              <a:defRPr/>
            </a:lvl1pPr>
            <a:lvl5pPr>
              <a:defRPr/>
            </a:lvl5pPr>
          </a:lstStyle>
          <a:p>
            <a:pPr lvl="0"/>
            <a:r>
              <a:rPr lang="en-US" noProof="0" dirty="0"/>
              <a:t>Click to add text                                                                                                                            Enter &amp; 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
        <p:nvSpPr>
          <p:cNvPr id="11" name="Content Placeholder 4">
            <a:extLst>
              <a:ext uri="{FF2B5EF4-FFF2-40B4-BE49-F238E27FC236}">
                <a16:creationId xmlns:a16="http://schemas.microsoft.com/office/drawing/2014/main" id="{B51A870A-B49A-41AB-A520-9F693B2A477E}"/>
              </a:ext>
            </a:extLst>
          </p:cNvPr>
          <p:cNvSpPr>
            <a:spLocks noGrp="1"/>
          </p:cNvSpPr>
          <p:nvPr>
            <p:ph sz="half" idx="13" hasCustomPrompt="1"/>
          </p:nvPr>
        </p:nvSpPr>
        <p:spPr>
          <a:xfrm>
            <a:off x="10069200" y="1620000"/>
            <a:ext cx="1764000" cy="4352400"/>
          </a:xfrm>
        </p:spPr>
        <p:txBody>
          <a:bodyPr/>
          <a:lstStyle>
            <a:lvl1pPr>
              <a:defRPr/>
            </a:lvl1pPr>
            <a:lvl5pPr>
              <a:defRPr/>
            </a:lvl5pPr>
          </a:lstStyle>
          <a:p>
            <a:pPr lvl="0"/>
            <a:r>
              <a:rPr lang="en-US" noProof="0" dirty="0"/>
              <a:t>Click to add text                                                                                                                            Enter &amp; 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
        <p:nvSpPr>
          <p:cNvPr id="12" name="Text Placeholder note">
            <a:extLst>
              <a:ext uri="{FF2B5EF4-FFF2-40B4-BE49-F238E27FC236}">
                <a16:creationId xmlns:a16="http://schemas.microsoft.com/office/drawing/2014/main" id="{58FD79DF-B590-46E5-B7AD-8122C96814E3}"/>
              </a:ext>
            </a:extLst>
          </p:cNvPr>
          <p:cNvSpPr>
            <a:spLocks noGrp="1"/>
          </p:cNvSpPr>
          <p:nvPr>
            <p:ph type="body" sz="quarter" idx="17" hasCustomPrompt="1"/>
          </p:nvPr>
        </p:nvSpPr>
        <p:spPr>
          <a:xfrm>
            <a:off x="360000" y="5976000"/>
            <a:ext cx="11473200" cy="180000"/>
          </a:xfrm>
        </p:spPr>
        <p:txBody>
          <a:bodyPr anchor="b" anchorCtr="0"/>
          <a:lstStyle>
            <a:lvl1pPr marL="0" indent="0" algn="r">
              <a:spcAft>
                <a:spcPts val="300"/>
              </a:spcAft>
              <a:buFont typeface="Arial" panose="020B0604020202020204" pitchFamily="34" charset="0"/>
              <a:buNone/>
              <a:defRPr sz="800" i="0">
                <a:solidFill>
                  <a:srgbClr val="626971"/>
                </a:solidFill>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US" dirty="0"/>
              <a:t>Click to add notes</a:t>
            </a:r>
          </a:p>
        </p:txBody>
      </p:sp>
      <p:sp>
        <p:nvSpPr>
          <p:cNvPr id="5" name="Footer Placeholder 4">
            <a:extLst>
              <a:ext uri="{FF2B5EF4-FFF2-40B4-BE49-F238E27FC236}">
                <a16:creationId xmlns:a16="http://schemas.microsoft.com/office/drawing/2014/main" id="{B0E8DF94-39D5-42BB-94AB-0626546A5862}"/>
              </a:ext>
            </a:extLst>
          </p:cNvPr>
          <p:cNvSpPr>
            <a:spLocks noGrp="1"/>
          </p:cNvSpPr>
          <p:nvPr>
            <p:ph type="ftr" sz="quarter" idx="19"/>
          </p:nvPr>
        </p:nvSpPr>
        <p:spPr/>
        <p:txBody>
          <a:bodyPr/>
          <a:lstStyle/>
          <a:p>
            <a:endParaRPr lang="en-US" dirty="0"/>
          </a:p>
        </p:txBody>
      </p:sp>
      <p:sp>
        <p:nvSpPr>
          <p:cNvPr id="6" name="Slide Number Placeholder 5">
            <a:extLst>
              <a:ext uri="{FF2B5EF4-FFF2-40B4-BE49-F238E27FC236}">
                <a16:creationId xmlns:a16="http://schemas.microsoft.com/office/drawing/2014/main" id="{428F072E-98B2-4222-A8CE-CE8A85776C8A}"/>
              </a:ext>
            </a:extLst>
          </p:cNvPr>
          <p:cNvSpPr>
            <a:spLocks noGrp="1"/>
          </p:cNvSpPr>
          <p:nvPr>
            <p:ph type="sldNum" sz="quarter" idx="20"/>
          </p:nvPr>
        </p:nvSpPr>
        <p:spPr/>
        <p:txBody>
          <a:bodyPr/>
          <a:lstStyle/>
          <a:p>
            <a:fld id="{23AA811B-2EBD-4900-905E-5BE206449611}" type="slidenum">
              <a:rPr lang="en-US" smtClean="0"/>
              <a:pPr/>
              <a:t>‹#›</a:t>
            </a:fld>
            <a:endParaRPr lang="en-US" dirty="0"/>
          </a:p>
        </p:txBody>
      </p:sp>
      <p:sp>
        <p:nvSpPr>
          <p:cNvPr id="4" name="Date Placeholder 3">
            <a:extLst>
              <a:ext uri="{FF2B5EF4-FFF2-40B4-BE49-F238E27FC236}">
                <a16:creationId xmlns:a16="http://schemas.microsoft.com/office/drawing/2014/main" id="{5A493A07-F10A-46EC-949B-AEBB811FE68B}"/>
              </a:ext>
            </a:extLst>
          </p:cNvPr>
          <p:cNvSpPr>
            <a:spLocks noGrp="1"/>
          </p:cNvSpPr>
          <p:nvPr>
            <p:ph type="dt" sz="half" idx="21"/>
          </p:nvPr>
        </p:nvSpPr>
        <p:spPr/>
        <p:txBody>
          <a:bodyPr/>
          <a:lstStyle/>
          <a:p>
            <a:fld id="{51983BA8-EBAA-46D0-A8B5-728157174666}" type="datetime5">
              <a:rPr lang="en-GB" smtClean="0"/>
              <a:t>9-Oct-23</a:t>
            </a:fld>
            <a:endParaRPr lang="en-GB" dirty="0"/>
          </a:p>
        </p:txBody>
      </p:sp>
    </p:spTree>
    <p:extLst>
      <p:ext uri="{BB962C8B-B14F-4D97-AF65-F5344CB8AC3E}">
        <p14:creationId xmlns:p14="http://schemas.microsoft.com/office/powerpoint/2010/main" val="2108212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and one picture">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D3B559F5-DDA0-4C2B-829D-7470B0B21121}"/>
              </a:ext>
            </a:extLst>
          </p:cNvPr>
          <p:cNvSpPr>
            <a:spLocks noGrp="1"/>
          </p:cNvSpPr>
          <p:nvPr>
            <p:ph type="pic" sz="quarter" idx="13" hasCustomPrompt="1"/>
          </p:nvPr>
        </p:nvSpPr>
        <p:spPr>
          <a:xfrm>
            <a:off x="5216400" y="1620000"/>
            <a:ext cx="6620400" cy="4352400"/>
          </a:xfrm>
          <a:solidFill>
            <a:schemeClr val="accent6"/>
          </a:solidFill>
        </p:spPr>
        <p:txBody>
          <a:bodyPr lIns="72000" tIns="72000" anchor="t" anchorCtr="0"/>
          <a:lstStyle>
            <a:lvl1pPr marL="0" indent="0" algn="l">
              <a:buNone/>
              <a:defRPr sz="1600">
                <a:solidFill>
                  <a:schemeClr val="tx2"/>
                </a:solidFill>
              </a:defRPr>
            </a:lvl1pPr>
          </a:lstStyle>
          <a:p>
            <a:r>
              <a:rPr lang="en-US" noProof="0" dirty="0"/>
              <a:t>Click icon to add picture or click on frame and insert picture via Templafy Images</a:t>
            </a:r>
          </a:p>
        </p:txBody>
      </p:sp>
      <p:sp>
        <p:nvSpPr>
          <p:cNvPr id="2" name="Title 1">
            <a:extLst>
              <a:ext uri="{FF2B5EF4-FFF2-40B4-BE49-F238E27FC236}">
                <a16:creationId xmlns:a16="http://schemas.microsoft.com/office/drawing/2014/main" id="{1CEE748F-03E8-47BE-9817-391815934394}"/>
              </a:ext>
            </a:extLst>
          </p:cNvPr>
          <p:cNvSpPr>
            <a:spLocks noGrp="1"/>
          </p:cNvSpPr>
          <p:nvPr>
            <p:ph type="title" hasCustomPrompt="1"/>
          </p:nvPr>
        </p:nvSpPr>
        <p:spPr/>
        <p:txBody>
          <a:bodyPr/>
          <a:lstStyle/>
          <a:p>
            <a:r>
              <a:rPr lang="en-US" dirty="0"/>
              <a:t>Click to add title</a:t>
            </a:r>
          </a:p>
        </p:txBody>
      </p:sp>
      <p:sp>
        <p:nvSpPr>
          <p:cNvPr id="3" name="Content Placeholder 2"/>
          <p:cNvSpPr>
            <a:spLocks noGrp="1"/>
          </p:cNvSpPr>
          <p:nvPr>
            <p:ph idx="1" hasCustomPrompt="1"/>
          </p:nvPr>
        </p:nvSpPr>
        <p:spPr>
          <a:xfrm>
            <a:off x="360000" y="1620000"/>
            <a:ext cx="3704400" cy="4352400"/>
          </a:xfrm>
        </p:spPr>
        <p:txBody>
          <a:bodyPr/>
          <a:lstStyle>
            <a:lvl1pPr>
              <a:defRPr/>
            </a:lvl1pPr>
            <a:lvl5pPr>
              <a:defRPr/>
            </a:lvl5pPr>
          </a:lstStyle>
          <a:p>
            <a:pPr lvl="0"/>
            <a:r>
              <a:rPr lang="en-US" noProof="0" dirty="0"/>
              <a:t>Click to add text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1" name="Text Placeholder note">
            <a:extLst>
              <a:ext uri="{FF2B5EF4-FFF2-40B4-BE49-F238E27FC236}">
                <a16:creationId xmlns:a16="http://schemas.microsoft.com/office/drawing/2014/main" id="{5960A648-0A20-4042-B65C-763C3873C0C1}"/>
              </a:ext>
            </a:extLst>
          </p:cNvPr>
          <p:cNvSpPr>
            <a:spLocks noGrp="1"/>
          </p:cNvSpPr>
          <p:nvPr>
            <p:ph type="body" sz="quarter" idx="18" hasCustomPrompt="1"/>
          </p:nvPr>
        </p:nvSpPr>
        <p:spPr>
          <a:xfrm>
            <a:off x="360000" y="5976000"/>
            <a:ext cx="11473200" cy="180000"/>
          </a:xfrm>
        </p:spPr>
        <p:txBody>
          <a:bodyPr anchor="b" anchorCtr="0"/>
          <a:lstStyle>
            <a:lvl1pPr marL="0" indent="0" algn="r">
              <a:spcAft>
                <a:spcPts val="300"/>
              </a:spcAft>
              <a:buFont typeface="Arial" panose="020B0604020202020204" pitchFamily="34" charset="0"/>
              <a:buNone/>
              <a:defRPr sz="800" i="0">
                <a:solidFill>
                  <a:srgbClr val="626971"/>
                </a:solidFill>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US" dirty="0"/>
              <a:t>Click to add notes</a:t>
            </a:r>
          </a:p>
        </p:txBody>
      </p:sp>
      <p:sp>
        <p:nvSpPr>
          <p:cNvPr id="5" name="Footer Placeholder 4">
            <a:extLst>
              <a:ext uri="{FF2B5EF4-FFF2-40B4-BE49-F238E27FC236}">
                <a16:creationId xmlns:a16="http://schemas.microsoft.com/office/drawing/2014/main" id="{B095129E-96B7-4465-BADB-A95E3DBBA891}"/>
              </a:ext>
            </a:extLst>
          </p:cNvPr>
          <p:cNvSpPr>
            <a:spLocks noGrp="1"/>
          </p:cNvSpPr>
          <p:nvPr>
            <p:ph type="ftr" sz="quarter" idx="20"/>
          </p:nvPr>
        </p:nvSpPr>
        <p:spPr/>
        <p:txBody>
          <a:bodyPr/>
          <a:lstStyle/>
          <a:p>
            <a:endParaRPr lang="en-US" dirty="0"/>
          </a:p>
        </p:txBody>
      </p:sp>
      <p:sp>
        <p:nvSpPr>
          <p:cNvPr id="6" name="Slide Number Placeholder 5">
            <a:extLst>
              <a:ext uri="{FF2B5EF4-FFF2-40B4-BE49-F238E27FC236}">
                <a16:creationId xmlns:a16="http://schemas.microsoft.com/office/drawing/2014/main" id="{5F99EFA9-8C57-403E-8E87-1D9E68007F69}"/>
              </a:ext>
            </a:extLst>
          </p:cNvPr>
          <p:cNvSpPr>
            <a:spLocks noGrp="1"/>
          </p:cNvSpPr>
          <p:nvPr>
            <p:ph type="sldNum" sz="quarter" idx="21"/>
          </p:nvPr>
        </p:nvSpPr>
        <p:spPr/>
        <p:txBody>
          <a:bodyPr/>
          <a:lstStyle/>
          <a:p>
            <a:fld id="{23AA811B-2EBD-4900-905E-5BE206449611}" type="slidenum">
              <a:rPr lang="en-US" smtClean="0"/>
              <a:pPr/>
              <a:t>‹#›</a:t>
            </a:fld>
            <a:endParaRPr lang="en-US" dirty="0"/>
          </a:p>
        </p:txBody>
      </p:sp>
      <p:sp>
        <p:nvSpPr>
          <p:cNvPr id="4" name="Date Placeholder 3">
            <a:extLst>
              <a:ext uri="{FF2B5EF4-FFF2-40B4-BE49-F238E27FC236}">
                <a16:creationId xmlns:a16="http://schemas.microsoft.com/office/drawing/2014/main" id="{EB07ED15-B2AC-4B2B-BB30-689D8E8A02AB}"/>
              </a:ext>
            </a:extLst>
          </p:cNvPr>
          <p:cNvSpPr>
            <a:spLocks noGrp="1"/>
          </p:cNvSpPr>
          <p:nvPr>
            <p:ph type="dt" sz="half" idx="22"/>
          </p:nvPr>
        </p:nvSpPr>
        <p:spPr/>
        <p:txBody>
          <a:bodyPr/>
          <a:lstStyle/>
          <a:p>
            <a:fld id="{51983BA8-EBAA-46D0-A8B5-728157174666}" type="datetime5">
              <a:rPr lang="en-GB" smtClean="0"/>
              <a:t>9-Oct-23</a:t>
            </a:fld>
            <a:endParaRPr lang="en-GB" dirty="0"/>
          </a:p>
        </p:txBody>
      </p:sp>
    </p:spTree>
    <p:extLst>
      <p:ext uri="{BB962C8B-B14F-4D97-AF65-F5344CB8AC3E}">
        <p14:creationId xmlns:p14="http://schemas.microsoft.com/office/powerpoint/2010/main" val="3397906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5BC95B29-9D52-4CA2-AF6F-4DB8ACB2AC0B}" type="datetime5">
              <a:rPr lang="en-GB" smtClean="0"/>
              <a:t>9-Oct-23</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3" name="Background">
            <a:extLst>
              <a:ext uri="{FF2B5EF4-FFF2-40B4-BE49-F238E27FC236}">
                <a16:creationId xmlns:a16="http://schemas.microsoft.com/office/drawing/2014/main" id="{1099B21F-3FF4-4A40-A8F8-CC0F45DAE535}"/>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14" name="Picture Placeholder 6">
            <a:extLst>
              <a:ext uri="{FF2B5EF4-FFF2-40B4-BE49-F238E27FC236}">
                <a16:creationId xmlns:a16="http://schemas.microsoft.com/office/drawing/2014/main" id="{C4D285DF-B4A5-4530-B71C-7061176F3B9D}"/>
              </a:ext>
            </a:extLst>
          </p:cNvPr>
          <p:cNvSpPr>
            <a:spLocks noGrp="1"/>
          </p:cNvSpPr>
          <p:nvPr>
            <p:ph type="pic" sz="quarter" idx="13" hasCustomPrompt="1"/>
          </p:nvPr>
        </p:nvSpPr>
        <p:spPr>
          <a:xfrm>
            <a:off x="4244400" y="1620000"/>
            <a:ext cx="7592400" cy="4878000"/>
          </a:xfrm>
          <a:solidFill>
            <a:schemeClr val="accent6"/>
          </a:solidFill>
        </p:spPr>
        <p:txBody>
          <a:bodyPr lIns="72000" tIns="72000" anchor="t" anchorCtr="0"/>
          <a:lstStyle>
            <a:lvl1pPr marL="0" indent="0" algn="l">
              <a:buNone/>
              <a:defRPr sz="1600">
                <a:solidFill>
                  <a:schemeClr val="tx2"/>
                </a:solidFill>
              </a:defRPr>
            </a:lvl1pPr>
          </a:lstStyle>
          <a:p>
            <a:r>
              <a:rPr lang="en-US" noProof="0" dirty="0"/>
              <a:t>Click icon to add picture or click on frame and insert picture via Templafy Images</a:t>
            </a:r>
          </a:p>
        </p:txBody>
      </p:sp>
      <p:sp>
        <p:nvSpPr>
          <p:cNvPr id="2" name="Title 1"/>
          <p:cNvSpPr>
            <a:spLocks noGrp="1"/>
          </p:cNvSpPr>
          <p:nvPr>
            <p:ph type="ctrTitle" hasCustomPrompt="1"/>
          </p:nvPr>
        </p:nvSpPr>
        <p:spPr>
          <a:xfrm>
            <a:off x="360000" y="2343149"/>
            <a:ext cx="6616800" cy="3814764"/>
          </a:xfrm>
          <a:solidFill>
            <a:srgbClr val="B9CCC3">
              <a:alpha val="92000"/>
            </a:srgbClr>
          </a:solidFill>
        </p:spPr>
        <p:txBody>
          <a:bodyPr lIns="684000" tIns="684000" rIns="684000" bIns="1296000" anchor="b"/>
          <a:lstStyle>
            <a:lvl1pPr algn="l">
              <a:lnSpc>
                <a:spcPct val="95000"/>
              </a:lnSpc>
              <a:defRPr sz="3600">
                <a:solidFill>
                  <a:srgbClr val="004153"/>
                </a:solidFill>
              </a:defRPr>
            </a:lvl1pPr>
          </a:lstStyle>
          <a:p>
            <a:r>
              <a:rPr lang="en-US" dirty="0"/>
              <a:t>Click to add title</a:t>
            </a:r>
          </a:p>
        </p:txBody>
      </p:sp>
      <p:sp>
        <p:nvSpPr>
          <p:cNvPr id="3" name="Subtitle 2"/>
          <p:cNvSpPr>
            <a:spLocks noGrp="1"/>
          </p:cNvSpPr>
          <p:nvPr>
            <p:ph type="subTitle" idx="1" hasCustomPrompt="1"/>
          </p:nvPr>
        </p:nvSpPr>
        <p:spPr>
          <a:xfrm>
            <a:off x="357189" y="5164084"/>
            <a:ext cx="6616800" cy="608153"/>
          </a:xfrm>
        </p:spPr>
        <p:txBody>
          <a:bodyPr lIns="684000" rIns="684000"/>
          <a:lstStyle>
            <a:lvl1pPr marL="0" indent="0" algn="l">
              <a:spcBef>
                <a:spcPts val="0"/>
              </a:spcBef>
              <a:buFont typeface="Arial" panose="020B0604020202020204" pitchFamily="34" charset="0"/>
              <a:buChar char="​"/>
              <a:defRPr sz="1600" cap="all">
                <a:solidFill>
                  <a:srgbClr val="004153"/>
                </a:solidFill>
              </a:defRPr>
            </a:lvl1pPr>
            <a:lvl2pPr marL="0" indent="0" algn="l">
              <a:buFont typeface="Arial" panose="020B0604020202020204" pitchFamily="34" charset="0"/>
              <a:buNone/>
              <a:defRPr sz="1600" cap="all">
                <a:solidFill>
                  <a:schemeClr val="bg1"/>
                </a:solidFill>
              </a:defRPr>
            </a:lvl2pPr>
            <a:lvl3pPr marL="0" indent="0" algn="l">
              <a:buFont typeface="Arial" panose="020B0604020202020204" pitchFamily="34" charset="0"/>
              <a:buChar char="​"/>
              <a:defRPr sz="1600" cap="all"/>
            </a:lvl3pPr>
            <a:lvl4pPr marL="0" indent="0" algn="l">
              <a:buFont typeface="Arial" panose="020B0604020202020204" pitchFamily="34" charset="0"/>
              <a:buChar char="​"/>
              <a:defRPr sz="1600" cap="all"/>
            </a:lvl4pPr>
            <a:lvl5pPr marL="0" indent="0" algn="l">
              <a:buFont typeface="Arial" panose="020B0604020202020204" pitchFamily="34" charset="0"/>
              <a:buChar char="​"/>
              <a:defRPr sz="1600" cap="all"/>
            </a:lvl5pPr>
            <a:lvl6pPr marL="0" indent="0" algn="l">
              <a:buFont typeface="Arial" panose="020B0604020202020204" pitchFamily="34" charset="0"/>
              <a:buChar char="​"/>
              <a:defRPr sz="1600" cap="all"/>
            </a:lvl6pPr>
            <a:lvl7pPr marL="0" indent="0" algn="l">
              <a:buFont typeface="Arial" panose="020B0604020202020204" pitchFamily="34" charset="0"/>
              <a:buChar char="​"/>
              <a:defRPr sz="1600" cap="all"/>
            </a:lvl7pPr>
            <a:lvl8pPr marL="0" indent="0" algn="l">
              <a:buFont typeface="Arial" panose="020B0604020202020204" pitchFamily="34" charset="0"/>
              <a:buChar char="​"/>
              <a:defRPr sz="1600" cap="all"/>
            </a:lvl8pPr>
            <a:lvl9pPr marL="0" indent="0" algn="l">
              <a:buFont typeface="Arial" panose="020B0604020202020204" pitchFamily="34" charset="0"/>
              <a:buChar char="​"/>
              <a:defRPr sz="1600" cap="all"/>
            </a:lvl9pPr>
          </a:lstStyle>
          <a:p>
            <a:r>
              <a:rPr lang="en-US" dirty="0"/>
              <a:t>Click to add subtitle</a:t>
            </a:r>
          </a:p>
        </p:txBody>
      </p:sp>
      <p:pic>
        <p:nvPicPr>
          <p:cNvPr id="15" name="Picture 14">
            <a:extLst>
              <a:ext uri="{FF2B5EF4-FFF2-40B4-BE49-F238E27FC236}">
                <a16:creationId xmlns:a16="http://schemas.microsoft.com/office/drawing/2014/main" id="{5838D9F3-054A-4BA2-9D00-607EBCBFC7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400" y="340745"/>
            <a:ext cx="3875533" cy="658800"/>
          </a:xfrm>
          <a:prstGeom prst="rect">
            <a:avLst/>
          </a:prstGeom>
        </p:spPr>
      </p:pic>
    </p:spTree>
    <p:extLst>
      <p:ext uri="{BB962C8B-B14F-4D97-AF65-F5344CB8AC3E}">
        <p14:creationId xmlns:p14="http://schemas.microsoft.com/office/powerpoint/2010/main" val="367851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14" name="Background">
            <a:extLst>
              <a:ext uri="{FF2B5EF4-FFF2-40B4-BE49-F238E27FC236}">
                <a16:creationId xmlns:a16="http://schemas.microsoft.com/office/drawing/2014/main" id="{5EA2228B-C7BD-4A5D-9D77-57C3BD0A6F43}"/>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rgbClr val="FFFFFF"/>
              </a:solidFill>
            </a:endParaRPr>
          </a:p>
        </p:txBody>
      </p:sp>
      <p:sp>
        <p:nvSpPr>
          <p:cNvPr id="11" name="Date Placeholder 3" hidden="1">
            <a:extLst>
              <a:ext uri="{FF2B5EF4-FFF2-40B4-BE49-F238E27FC236}">
                <a16:creationId xmlns:a16="http://schemas.microsoft.com/office/drawing/2014/main" id="{1842A2FD-3AA4-451C-8263-96B2F7E5BEAD}"/>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649EE8D1-D4BB-484C-BA0C-A6E7FC9291C8}" type="datetime5">
              <a:rPr lang="en-GB" smtClean="0"/>
              <a:t>9-Oct-23</a:t>
            </a:fld>
            <a:endParaRPr lang="en-US" dirty="0"/>
          </a:p>
        </p:txBody>
      </p:sp>
      <p:sp>
        <p:nvSpPr>
          <p:cNvPr id="12" name="Footer Placeholder 4" hidden="1">
            <a:extLst>
              <a:ext uri="{FF2B5EF4-FFF2-40B4-BE49-F238E27FC236}">
                <a16:creationId xmlns:a16="http://schemas.microsoft.com/office/drawing/2014/main" id="{211DF374-4F61-470B-892B-86D895293DBE}"/>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US" dirty="0"/>
          </a:p>
        </p:txBody>
      </p:sp>
      <p:sp>
        <p:nvSpPr>
          <p:cNvPr id="13" name="Slide Number Placeholder 5" hidden="1">
            <a:extLst>
              <a:ext uri="{FF2B5EF4-FFF2-40B4-BE49-F238E27FC236}">
                <a16:creationId xmlns:a16="http://schemas.microsoft.com/office/drawing/2014/main" id="{B653EB0B-27F4-47B3-933D-DFD23D4C041C}"/>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9" name="Picture Placeholder 6">
            <a:extLst>
              <a:ext uri="{FF2B5EF4-FFF2-40B4-BE49-F238E27FC236}">
                <a16:creationId xmlns:a16="http://schemas.microsoft.com/office/drawing/2014/main" id="{74478C5C-67F5-4D52-BD29-2295C819D0B0}"/>
              </a:ext>
            </a:extLst>
          </p:cNvPr>
          <p:cNvSpPr>
            <a:spLocks noGrp="1"/>
          </p:cNvSpPr>
          <p:nvPr>
            <p:ph type="pic" sz="quarter" idx="13" hasCustomPrompt="1"/>
          </p:nvPr>
        </p:nvSpPr>
        <p:spPr>
          <a:xfrm>
            <a:off x="0" y="0"/>
            <a:ext cx="12192000" cy="6858000"/>
          </a:xfrm>
          <a:solidFill>
            <a:schemeClr val="accent6"/>
          </a:solidFill>
        </p:spPr>
        <p:txBody>
          <a:bodyPr lIns="72000" tIns="36000" rIns="72000" bIns="72000" anchor="b" anchorCtr="0"/>
          <a:lstStyle>
            <a:lvl1pPr marL="0" indent="0" algn="l">
              <a:buNone/>
              <a:defRPr sz="1600">
                <a:solidFill>
                  <a:schemeClr val="tx2"/>
                </a:solidFill>
              </a:defRPr>
            </a:lvl1pPr>
          </a:lstStyle>
          <a:p>
            <a:r>
              <a:rPr lang="en-US" noProof="0" dirty="0"/>
              <a:t>Click icon to add picture or click on frame and insert picture via Templafy Images</a:t>
            </a:r>
          </a:p>
        </p:txBody>
      </p:sp>
      <p:sp>
        <p:nvSpPr>
          <p:cNvPr id="2" name="Title 1">
            <a:extLst>
              <a:ext uri="{FF2B5EF4-FFF2-40B4-BE49-F238E27FC236}">
                <a16:creationId xmlns:a16="http://schemas.microsoft.com/office/drawing/2014/main" id="{463AF1C9-D970-4BDE-8D21-BBA0716FE7B6}"/>
              </a:ext>
            </a:extLst>
          </p:cNvPr>
          <p:cNvSpPr>
            <a:spLocks noGrp="1"/>
          </p:cNvSpPr>
          <p:nvPr>
            <p:ph type="title" hasCustomPrompt="1"/>
          </p:nvPr>
        </p:nvSpPr>
        <p:spPr>
          <a:xfrm>
            <a:off x="720000" y="720000"/>
            <a:ext cx="4312800" cy="1328400"/>
          </a:xfrm>
        </p:spPr>
        <p:txBody>
          <a:bodyPr/>
          <a:lstStyle/>
          <a:p>
            <a:r>
              <a:rPr lang="en-US" dirty="0"/>
              <a:t>Click to add title</a:t>
            </a:r>
          </a:p>
        </p:txBody>
      </p:sp>
      <p:sp>
        <p:nvSpPr>
          <p:cNvPr id="3" name="TextBox 2">
            <a:extLst>
              <a:ext uri="{FF2B5EF4-FFF2-40B4-BE49-F238E27FC236}">
                <a16:creationId xmlns:a16="http://schemas.microsoft.com/office/drawing/2014/main" id="{3079B9B0-207D-4562-8AA0-E68993D111DF}"/>
              </a:ext>
            </a:extLst>
          </p:cNvPr>
          <p:cNvSpPr txBox="1"/>
          <p:nvPr userDrawn="1"/>
        </p:nvSpPr>
        <p:spPr>
          <a:xfrm>
            <a:off x="10959" y="-214162"/>
            <a:ext cx="4581832" cy="184666"/>
          </a:xfrm>
          <a:prstGeom prst="rect">
            <a:avLst/>
          </a:prstGeom>
          <a:noFill/>
        </p:spPr>
        <p:txBody>
          <a:bodyPr wrap="square" lIns="0" tIns="0" rIns="0" bIns="0" rtlCol="0" anchor="b" anchorCtr="0">
            <a:spAutoFit/>
          </a:bodyPr>
          <a:lstStyle/>
          <a:p>
            <a:r>
              <a:rPr lang="en-US" sz="1200" dirty="0"/>
              <a:t>If the image is dark, change the title to white.</a:t>
            </a:r>
          </a:p>
        </p:txBody>
      </p:sp>
    </p:spTree>
    <p:extLst>
      <p:ext uri="{BB962C8B-B14F-4D97-AF65-F5344CB8AC3E}">
        <p14:creationId xmlns:p14="http://schemas.microsoft.com/office/powerpoint/2010/main" val="1473848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14" name="Background">
            <a:extLst>
              <a:ext uri="{FF2B5EF4-FFF2-40B4-BE49-F238E27FC236}">
                <a16:creationId xmlns:a16="http://schemas.microsoft.com/office/drawing/2014/main" id="{5EA2228B-C7BD-4A5D-9D77-57C3BD0A6F43}"/>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rgbClr val="FFFFFF"/>
              </a:solidFill>
            </a:endParaRPr>
          </a:p>
        </p:txBody>
      </p:sp>
      <p:sp>
        <p:nvSpPr>
          <p:cNvPr id="11" name="Date Placeholder 3" hidden="1">
            <a:extLst>
              <a:ext uri="{FF2B5EF4-FFF2-40B4-BE49-F238E27FC236}">
                <a16:creationId xmlns:a16="http://schemas.microsoft.com/office/drawing/2014/main" id="{1842A2FD-3AA4-451C-8263-96B2F7E5BEAD}"/>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A4BD05A9-5C1B-4C7E-9B17-436180A6D9DF}" type="datetime5">
              <a:rPr lang="en-GB" smtClean="0"/>
              <a:t>9-Oct-23</a:t>
            </a:fld>
            <a:endParaRPr lang="en-US" dirty="0"/>
          </a:p>
        </p:txBody>
      </p:sp>
      <p:sp>
        <p:nvSpPr>
          <p:cNvPr id="12" name="Footer Placeholder 4" hidden="1">
            <a:extLst>
              <a:ext uri="{FF2B5EF4-FFF2-40B4-BE49-F238E27FC236}">
                <a16:creationId xmlns:a16="http://schemas.microsoft.com/office/drawing/2014/main" id="{211DF374-4F61-470B-892B-86D895293DBE}"/>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US" dirty="0"/>
          </a:p>
        </p:txBody>
      </p:sp>
      <p:sp>
        <p:nvSpPr>
          <p:cNvPr id="13" name="Slide Number Placeholder 5" hidden="1">
            <a:extLst>
              <a:ext uri="{FF2B5EF4-FFF2-40B4-BE49-F238E27FC236}">
                <a16:creationId xmlns:a16="http://schemas.microsoft.com/office/drawing/2014/main" id="{B653EB0B-27F4-47B3-933D-DFD23D4C041C}"/>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5" name="Media Placeholder 4">
            <a:extLst>
              <a:ext uri="{FF2B5EF4-FFF2-40B4-BE49-F238E27FC236}">
                <a16:creationId xmlns:a16="http://schemas.microsoft.com/office/drawing/2014/main" id="{796E5E41-7272-465C-97AB-7B31A987F10E}"/>
              </a:ext>
            </a:extLst>
          </p:cNvPr>
          <p:cNvSpPr>
            <a:spLocks noGrp="1"/>
          </p:cNvSpPr>
          <p:nvPr>
            <p:ph type="media" sz="quarter" idx="10" hasCustomPrompt="1"/>
          </p:nvPr>
        </p:nvSpPr>
        <p:spPr>
          <a:xfrm>
            <a:off x="11113" y="0"/>
            <a:ext cx="12193587" cy="6858000"/>
          </a:xfrm>
        </p:spPr>
        <p:txBody>
          <a:bodyPr tIns="648000" anchor="ctr" anchorCtr="0"/>
          <a:lstStyle>
            <a:lvl1pPr marL="0" indent="0" algn="ctr">
              <a:buNone/>
              <a:defRPr/>
            </a:lvl1pPr>
          </a:lstStyle>
          <a:p>
            <a:r>
              <a:rPr lang="en-US" noProof="0" dirty="0"/>
              <a:t>Click to add Video</a:t>
            </a:r>
            <a:endParaRPr lang="en-US" dirty="0"/>
          </a:p>
        </p:txBody>
      </p:sp>
      <p:sp>
        <p:nvSpPr>
          <p:cNvPr id="2" name="Title 1">
            <a:extLst>
              <a:ext uri="{FF2B5EF4-FFF2-40B4-BE49-F238E27FC236}">
                <a16:creationId xmlns:a16="http://schemas.microsoft.com/office/drawing/2014/main" id="{463AF1C9-D970-4BDE-8D21-BBA0716FE7B6}"/>
              </a:ext>
            </a:extLst>
          </p:cNvPr>
          <p:cNvSpPr>
            <a:spLocks noGrp="1"/>
          </p:cNvSpPr>
          <p:nvPr>
            <p:ph type="title" hasCustomPrompt="1"/>
          </p:nvPr>
        </p:nvSpPr>
        <p:spPr>
          <a:xfrm>
            <a:off x="720000" y="720000"/>
            <a:ext cx="4312800" cy="1328400"/>
          </a:xfrm>
        </p:spPr>
        <p:txBody>
          <a:bodyPr/>
          <a:lstStyle/>
          <a:p>
            <a:r>
              <a:rPr lang="en-US" dirty="0"/>
              <a:t>Click to add title</a:t>
            </a:r>
          </a:p>
        </p:txBody>
      </p:sp>
      <p:sp>
        <p:nvSpPr>
          <p:cNvPr id="3" name="TextBox 2">
            <a:extLst>
              <a:ext uri="{FF2B5EF4-FFF2-40B4-BE49-F238E27FC236}">
                <a16:creationId xmlns:a16="http://schemas.microsoft.com/office/drawing/2014/main" id="{3079B9B0-207D-4562-8AA0-E68993D111DF}"/>
              </a:ext>
            </a:extLst>
          </p:cNvPr>
          <p:cNvSpPr txBox="1"/>
          <p:nvPr userDrawn="1"/>
        </p:nvSpPr>
        <p:spPr>
          <a:xfrm>
            <a:off x="10959" y="-214162"/>
            <a:ext cx="4581832" cy="184666"/>
          </a:xfrm>
          <a:prstGeom prst="rect">
            <a:avLst/>
          </a:prstGeom>
          <a:noFill/>
        </p:spPr>
        <p:txBody>
          <a:bodyPr wrap="square" lIns="0" tIns="0" rIns="0" bIns="0" rtlCol="0" anchor="b" anchorCtr="0">
            <a:spAutoFit/>
          </a:bodyPr>
          <a:lstStyle/>
          <a:p>
            <a:r>
              <a:rPr lang="en-US" sz="1200" dirty="0"/>
              <a:t>If the video is dark, change the title to white.</a:t>
            </a:r>
          </a:p>
        </p:txBody>
      </p:sp>
    </p:spTree>
    <p:extLst>
      <p:ext uri="{BB962C8B-B14F-4D97-AF65-F5344CB8AC3E}">
        <p14:creationId xmlns:p14="http://schemas.microsoft.com/office/powerpoint/2010/main" val="20536851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PORT Two Content">
    <p:bg>
      <p:bgRef idx="1001">
        <a:schemeClr val="bg1"/>
      </p:bgRef>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A7FF08-497F-4E40-AED3-0532762F5E5B}"/>
              </a:ext>
            </a:extLst>
          </p:cNvPr>
          <p:cNvSpPr>
            <a:spLocks noGrp="1"/>
          </p:cNvSpPr>
          <p:nvPr>
            <p:ph type="title" hasCustomPrompt="1"/>
          </p:nvPr>
        </p:nvSpPr>
        <p:spPr>
          <a:xfrm>
            <a:off x="360000" y="360000"/>
            <a:ext cx="5648400" cy="1072800"/>
          </a:xfrm>
        </p:spPr>
        <p:txBody>
          <a:bodyPr/>
          <a:lstStyle>
            <a:lvl1pPr>
              <a:defRPr sz="2400"/>
            </a:lvl1pPr>
          </a:lstStyle>
          <a:p>
            <a:r>
              <a:rPr lang="en-US" dirty="0"/>
              <a:t>Click to add title</a:t>
            </a:r>
          </a:p>
        </p:txBody>
      </p:sp>
      <p:sp>
        <p:nvSpPr>
          <p:cNvPr id="3" name="Content Placeholder 2"/>
          <p:cNvSpPr>
            <a:spLocks noGrp="1"/>
          </p:cNvSpPr>
          <p:nvPr>
            <p:ph idx="1" hasCustomPrompt="1"/>
          </p:nvPr>
        </p:nvSpPr>
        <p:spPr>
          <a:xfrm>
            <a:off x="360000" y="1609200"/>
            <a:ext cx="5648400" cy="4348800"/>
          </a:xfrm>
        </p:spPr>
        <p:txBody>
          <a:bodyPr/>
          <a:lstStyle>
            <a:lvl1pPr>
              <a:defRPr sz="1600"/>
            </a:lvl1pPr>
            <a:lvl2pPr>
              <a:defRPr sz="1600"/>
            </a:lvl2pPr>
            <a:lvl3pPr>
              <a:defRPr sz="1600"/>
            </a:lvl3pPr>
            <a:lvl4pPr>
              <a:defRPr sz="2000"/>
            </a:lvl4pPr>
            <a:lvl5pPr>
              <a:defRPr sz="1600"/>
            </a:lvl5pPr>
            <a:lvl6pPr>
              <a:defRPr sz="1000"/>
            </a:lvl6pPr>
            <a:lvl8pPr>
              <a:defRPr sz="1000"/>
            </a:lvl8pPr>
            <a:lvl9pPr>
              <a:defRPr sz="3200"/>
            </a:lvl9pPr>
          </a:lstStyle>
          <a:p>
            <a:pPr lvl="0"/>
            <a:r>
              <a:rPr lang="en-US" noProof="0" dirty="0"/>
              <a:t>Click to add text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2" name="Content Placeholder 2">
            <a:extLst>
              <a:ext uri="{FF2B5EF4-FFF2-40B4-BE49-F238E27FC236}">
                <a16:creationId xmlns:a16="http://schemas.microsoft.com/office/drawing/2014/main" id="{12F8FC98-3C78-40E2-9FBD-D8726F0BE544}"/>
              </a:ext>
            </a:extLst>
          </p:cNvPr>
          <p:cNvSpPr>
            <a:spLocks noGrp="1"/>
          </p:cNvSpPr>
          <p:nvPr>
            <p:ph idx="18" hasCustomPrompt="1"/>
          </p:nvPr>
        </p:nvSpPr>
        <p:spPr>
          <a:xfrm>
            <a:off x="7156450" y="360000"/>
            <a:ext cx="4676749" cy="5598000"/>
          </a:xfrm>
        </p:spPr>
        <p:txBody>
          <a:bodyPr/>
          <a:lstStyle>
            <a:lvl1pPr>
              <a:defRPr sz="1600"/>
            </a:lvl1pPr>
            <a:lvl2pPr>
              <a:defRPr sz="1600"/>
            </a:lvl2pPr>
            <a:lvl3pPr>
              <a:defRPr sz="1600"/>
            </a:lvl3pPr>
            <a:lvl4pPr>
              <a:defRPr sz="2000"/>
            </a:lvl4pPr>
            <a:lvl5pPr>
              <a:defRPr sz="1600"/>
            </a:lvl5pPr>
            <a:lvl6pPr>
              <a:defRPr sz="1000"/>
            </a:lvl6pPr>
            <a:lvl8pPr>
              <a:defRPr sz="1000"/>
            </a:lvl8pPr>
            <a:lvl9pPr>
              <a:defRPr sz="3200"/>
            </a:lvl9pPr>
          </a:lstStyle>
          <a:p>
            <a:pPr lvl="0"/>
            <a:r>
              <a:rPr lang="en-US" noProof="0" dirty="0"/>
              <a:t>Click to add text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4" name="Text Placeholder note">
            <a:extLst>
              <a:ext uri="{FF2B5EF4-FFF2-40B4-BE49-F238E27FC236}">
                <a16:creationId xmlns:a16="http://schemas.microsoft.com/office/drawing/2014/main" id="{B7FA5A1B-D4D6-452F-8700-E24DD915DDD4}"/>
              </a:ext>
            </a:extLst>
          </p:cNvPr>
          <p:cNvSpPr>
            <a:spLocks noGrp="1"/>
          </p:cNvSpPr>
          <p:nvPr>
            <p:ph type="body" sz="quarter" idx="19" hasCustomPrompt="1"/>
          </p:nvPr>
        </p:nvSpPr>
        <p:spPr>
          <a:xfrm>
            <a:off x="360000" y="5976000"/>
            <a:ext cx="11473200" cy="180000"/>
          </a:xfrm>
        </p:spPr>
        <p:txBody>
          <a:bodyPr anchor="b" anchorCtr="0"/>
          <a:lstStyle>
            <a:lvl1pPr marL="0" indent="0" algn="r">
              <a:spcAft>
                <a:spcPts val="300"/>
              </a:spcAft>
              <a:buFont typeface="Arial" panose="020B0604020202020204" pitchFamily="34" charset="0"/>
              <a:buNone/>
              <a:defRPr sz="800" i="0">
                <a:solidFill>
                  <a:srgbClr val="626971"/>
                </a:solidFill>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US" dirty="0"/>
              <a:t>Click to add notes</a:t>
            </a:r>
          </a:p>
        </p:txBody>
      </p:sp>
      <p:sp>
        <p:nvSpPr>
          <p:cNvPr id="16" name="Footer Placeholder 15">
            <a:extLst>
              <a:ext uri="{FF2B5EF4-FFF2-40B4-BE49-F238E27FC236}">
                <a16:creationId xmlns:a16="http://schemas.microsoft.com/office/drawing/2014/main" id="{795D08F0-8E8F-4519-8C80-F3B73A64EB1C}"/>
              </a:ext>
            </a:extLst>
          </p:cNvPr>
          <p:cNvSpPr>
            <a:spLocks noGrp="1"/>
          </p:cNvSpPr>
          <p:nvPr>
            <p:ph type="ftr" sz="quarter" idx="21"/>
          </p:nvPr>
        </p:nvSpPr>
        <p:spPr/>
        <p:txBody>
          <a:bodyPr/>
          <a:lstStyle/>
          <a:p>
            <a:endParaRPr lang="en-US" dirty="0"/>
          </a:p>
        </p:txBody>
      </p:sp>
      <p:sp>
        <p:nvSpPr>
          <p:cNvPr id="17" name="Slide Number Placeholder 16">
            <a:extLst>
              <a:ext uri="{FF2B5EF4-FFF2-40B4-BE49-F238E27FC236}">
                <a16:creationId xmlns:a16="http://schemas.microsoft.com/office/drawing/2014/main" id="{EB87A806-BCD0-4287-9829-0F7D2EEE24E7}"/>
              </a:ext>
            </a:extLst>
          </p:cNvPr>
          <p:cNvSpPr>
            <a:spLocks noGrp="1"/>
          </p:cNvSpPr>
          <p:nvPr>
            <p:ph type="sldNum" sz="quarter" idx="22"/>
          </p:nvPr>
        </p:nvSpPr>
        <p:spPr/>
        <p:txBody>
          <a:bodyPr/>
          <a:lstStyle/>
          <a:p>
            <a:fld id="{23AA811B-2EBD-4900-905E-5BE206449611}" type="slidenum">
              <a:rPr lang="en-US" smtClean="0"/>
              <a:pPr/>
              <a:t>‹#›</a:t>
            </a:fld>
            <a:endParaRPr lang="en-US" dirty="0"/>
          </a:p>
        </p:txBody>
      </p:sp>
      <p:sp>
        <p:nvSpPr>
          <p:cNvPr id="2" name="Date Placeholder 1">
            <a:extLst>
              <a:ext uri="{FF2B5EF4-FFF2-40B4-BE49-F238E27FC236}">
                <a16:creationId xmlns:a16="http://schemas.microsoft.com/office/drawing/2014/main" id="{66291FCB-DE04-46A5-A72A-AE55FD5BCDE4}"/>
              </a:ext>
            </a:extLst>
          </p:cNvPr>
          <p:cNvSpPr>
            <a:spLocks noGrp="1"/>
          </p:cNvSpPr>
          <p:nvPr>
            <p:ph type="dt" sz="half" idx="23"/>
          </p:nvPr>
        </p:nvSpPr>
        <p:spPr/>
        <p:txBody>
          <a:bodyPr/>
          <a:lstStyle/>
          <a:p>
            <a:fld id="{51983BA8-EBAA-46D0-A8B5-728157174666}" type="datetime5">
              <a:rPr lang="en-GB" smtClean="0"/>
              <a:t>9-Oct-23</a:t>
            </a:fld>
            <a:endParaRPr lang="en-GB" dirty="0"/>
          </a:p>
        </p:txBody>
      </p:sp>
    </p:spTree>
    <p:extLst>
      <p:ext uri="{BB962C8B-B14F-4D97-AF65-F5344CB8AC3E}">
        <p14:creationId xmlns:p14="http://schemas.microsoft.com/office/powerpoint/2010/main" val="191098820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EPORT Three Content">
    <p:bg>
      <p:bgRef idx="1001">
        <a:schemeClr val="bg1"/>
      </p:bgRef>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A7FF08-497F-4E40-AED3-0532762F5E5B}"/>
              </a:ext>
            </a:extLst>
          </p:cNvPr>
          <p:cNvSpPr>
            <a:spLocks noGrp="1"/>
          </p:cNvSpPr>
          <p:nvPr>
            <p:ph type="title" hasCustomPrompt="1"/>
          </p:nvPr>
        </p:nvSpPr>
        <p:spPr>
          <a:xfrm>
            <a:off x="360000" y="360000"/>
            <a:ext cx="3704400" cy="2628000"/>
          </a:xfrm>
        </p:spPr>
        <p:txBody>
          <a:bodyPr/>
          <a:lstStyle>
            <a:lvl1pPr>
              <a:defRPr sz="2400"/>
            </a:lvl1pPr>
          </a:lstStyle>
          <a:p>
            <a:r>
              <a:rPr lang="en-US" dirty="0"/>
              <a:t>Click to add title</a:t>
            </a:r>
          </a:p>
        </p:txBody>
      </p:sp>
      <p:sp>
        <p:nvSpPr>
          <p:cNvPr id="3" name="Content Placeholder 2"/>
          <p:cNvSpPr>
            <a:spLocks noGrp="1"/>
          </p:cNvSpPr>
          <p:nvPr>
            <p:ph idx="1" hasCustomPrompt="1"/>
          </p:nvPr>
        </p:nvSpPr>
        <p:spPr>
          <a:xfrm>
            <a:off x="360000" y="3348000"/>
            <a:ext cx="3704400" cy="2610000"/>
          </a:xfrm>
        </p:spPr>
        <p:txBody>
          <a:bodyPr/>
          <a:lstStyle>
            <a:lvl1pPr>
              <a:defRPr sz="1600"/>
            </a:lvl1pPr>
            <a:lvl2pPr>
              <a:defRPr sz="1600"/>
            </a:lvl2pPr>
            <a:lvl3pPr>
              <a:defRPr sz="1600"/>
            </a:lvl3pPr>
            <a:lvl4pPr>
              <a:defRPr sz="2000"/>
            </a:lvl4pPr>
            <a:lvl5pPr>
              <a:defRPr sz="1600"/>
            </a:lvl5pPr>
            <a:lvl6pPr>
              <a:defRPr sz="1000"/>
            </a:lvl6pPr>
            <a:lvl8pPr>
              <a:defRPr sz="1000"/>
            </a:lvl8pPr>
            <a:lvl9pPr>
              <a:defRPr sz="3200"/>
            </a:lvl9pPr>
          </a:lstStyle>
          <a:p>
            <a:pPr lvl="0"/>
            <a:r>
              <a:rPr lang="en-US" noProof="0" dirty="0"/>
              <a:t>Click to add text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2" name="Content Placeholder 2">
            <a:extLst>
              <a:ext uri="{FF2B5EF4-FFF2-40B4-BE49-F238E27FC236}">
                <a16:creationId xmlns:a16="http://schemas.microsoft.com/office/drawing/2014/main" id="{12F8FC98-3C78-40E2-9FBD-D8726F0BE544}"/>
              </a:ext>
            </a:extLst>
          </p:cNvPr>
          <p:cNvSpPr>
            <a:spLocks noGrp="1"/>
          </p:cNvSpPr>
          <p:nvPr>
            <p:ph idx="18" hasCustomPrompt="1"/>
          </p:nvPr>
        </p:nvSpPr>
        <p:spPr>
          <a:xfrm>
            <a:off x="5216400" y="360000"/>
            <a:ext cx="6616800" cy="2610000"/>
          </a:xfrm>
        </p:spPr>
        <p:txBody>
          <a:bodyPr/>
          <a:lstStyle>
            <a:lvl1pPr>
              <a:defRPr sz="1600"/>
            </a:lvl1pPr>
            <a:lvl2pPr>
              <a:defRPr sz="1600"/>
            </a:lvl2pPr>
            <a:lvl3pPr>
              <a:defRPr sz="1600"/>
            </a:lvl3pPr>
            <a:lvl4pPr>
              <a:defRPr sz="2000"/>
            </a:lvl4pPr>
            <a:lvl5pPr>
              <a:defRPr sz="1600"/>
            </a:lvl5pPr>
            <a:lvl6pPr>
              <a:defRPr sz="1000"/>
            </a:lvl6pPr>
            <a:lvl8pPr>
              <a:defRPr sz="1000"/>
            </a:lvl8pPr>
            <a:lvl9pPr>
              <a:defRPr sz="3200"/>
            </a:lvl9pPr>
          </a:lstStyle>
          <a:p>
            <a:pPr lvl="0"/>
            <a:r>
              <a:rPr lang="en-US" noProof="0" dirty="0"/>
              <a:t>Click to add text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8" name="Content Placeholder 2">
            <a:extLst>
              <a:ext uri="{FF2B5EF4-FFF2-40B4-BE49-F238E27FC236}">
                <a16:creationId xmlns:a16="http://schemas.microsoft.com/office/drawing/2014/main" id="{2DD1E21E-5985-41F4-84EA-5415592F6408}"/>
              </a:ext>
            </a:extLst>
          </p:cNvPr>
          <p:cNvSpPr>
            <a:spLocks noGrp="1"/>
          </p:cNvSpPr>
          <p:nvPr>
            <p:ph idx="23" hasCustomPrompt="1"/>
          </p:nvPr>
        </p:nvSpPr>
        <p:spPr>
          <a:xfrm>
            <a:off x="5216400" y="3348000"/>
            <a:ext cx="6616800" cy="2610000"/>
          </a:xfrm>
        </p:spPr>
        <p:txBody>
          <a:bodyPr/>
          <a:lstStyle>
            <a:lvl1pPr>
              <a:defRPr sz="1600"/>
            </a:lvl1pPr>
            <a:lvl2pPr>
              <a:defRPr sz="1600"/>
            </a:lvl2pPr>
            <a:lvl3pPr>
              <a:defRPr sz="1600"/>
            </a:lvl3pPr>
            <a:lvl4pPr>
              <a:defRPr sz="2000"/>
            </a:lvl4pPr>
            <a:lvl5pPr>
              <a:defRPr sz="1600"/>
            </a:lvl5pPr>
            <a:lvl6pPr>
              <a:defRPr sz="1000"/>
            </a:lvl6pPr>
            <a:lvl8pPr>
              <a:defRPr sz="1000"/>
            </a:lvl8pPr>
            <a:lvl9pPr>
              <a:defRPr sz="3200"/>
            </a:lvl9pPr>
          </a:lstStyle>
          <a:p>
            <a:pPr lvl="0"/>
            <a:r>
              <a:rPr lang="en-US" noProof="0" dirty="0"/>
              <a:t>Click to add text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4" name="Text Placeholder note">
            <a:extLst>
              <a:ext uri="{FF2B5EF4-FFF2-40B4-BE49-F238E27FC236}">
                <a16:creationId xmlns:a16="http://schemas.microsoft.com/office/drawing/2014/main" id="{B7FA5A1B-D4D6-452F-8700-E24DD915DDD4}"/>
              </a:ext>
            </a:extLst>
          </p:cNvPr>
          <p:cNvSpPr>
            <a:spLocks noGrp="1"/>
          </p:cNvSpPr>
          <p:nvPr>
            <p:ph type="body" sz="quarter" idx="19" hasCustomPrompt="1"/>
          </p:nvPr>
        </p:nvSpPr>
        <p:spPr>
          <a:xfrm>
            <a:off x="360000" y="5976000"/>
            <a:ext cx="11473200" cy="180000"/>
          </a:xfrm>
        </p:spPr>
        <p:txBody>
          <a:bodyPr anchor="b" anchorCtr="0"/>
          <a:lstStyle>
            <a:lvl1pPr marL="0" indent="0" algn="r">
              <a:spcAft>
                <a:spcPts val="300"/>
              </a:spcAft>
              <a:buFont typeface="Arial" panose="020B0604020202020204" pitchFamily="34" charset="0"/>
              <a:buNone/>
              <a:defRPr sz="800" i="0">
                <a:solidFill>
                  <a:srgbClr val="626971"/>
                </a:solidFill>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US" dirty="0"/>
              <a:t>Click to add notes</a:t>
            </a:r>
          </a:p>
        </p:txBody>
      </p:sp>
      <p:sp>
        <p:nvSpPr>
          <p:cNvPr id="16" name="Footer Placeholder 15">
            <a:extLst>
              <a:ext uri="{FF2B5EF4-FFF2-40B4-BE49-F238E27FC236}">
                <a16:creationId xmlns:a16="http://schemas.microsoft.com/office/drawing/2014/main" id="{795D08F0-8E8F-4519-8C80-F3B73A64EB1C}"/>
              </a:ext>
            </a:extLst>
          </p:cNvPr>
          <p:cNvSpPr>
            <a:spLocks noGrp="1"/>
          </p:cNvSpPr>
          <p:nvPr>
            <p:ph type="ftr" sz="quarter" idx="21"/>
          </p:nvPr>
        </p:nvSpPr>
        <p:spPr/>
        <p:txBody>
          <a:bodyPr/>
          <a:lstStyle/>
          <a:p>
            <a:endParaRPr lang="en-US" dirty="0"/>
          </a:p>
        </p:txBody>
      </p:sp>
      <p:sp>
        <p:nvSpPr>
          <p:cNvPr id="17" name="Slide Number Placeholder 16">
            <a:extLst>
              <a:ext uri="{FF2B5EF4-FFF2-40B4-BE49-F238E27FC236}">
                <a16:creationId xmlns:a16="http://schemas.microsoft.com/office/drawing/2014/main" id="{EB87A806-BCD0-4287-9829-0F7D2EEE24E7}"/>
              </a:ext>
            </a:extLst>
          </p:cNvPr>
          <p:cNvSpPr>
            <a:spLocks noGrp="1"/>
          </p:cNvSpPr>
          <p:nvPr>
            <p:ph type="sldNum" sz="quarter" idx="22"/>
          </p:nvPr>
        </p:nvSpPr>
        <p:spPr/>
        <p:txBody>
          <a:bodyPr/>
          <a:lstStyle/>
          <a:p>
            <a:fld id="{23AA811B-2EBD-4900-905E-5BE206449611}" type="slidenum">
              <a:rPr lang="en-US" smtClean="0"/>
              <a:pPr/>
              <a:t>‹#›</a:t>
            </a:fld>
            <a:endParaRPr lang="en-US" dirty="0"/>
          </a:p>
        </p:txBody>
      </p:sp>
      <p:sp>
        <p:nvSpPr>
          <p:cNvPr id="2" name="Date Placeholder 1">
            <a:extLst>
              <a:ext uri="{FF2B5EF4-FFF2-40B4-BE49-F238E27FC236}">
                <a16:creationId xmlns:a16="http://schemas.microsoft.com/office/drawing/2014/main" id="{F4496D4A-D272-4913-89B3-39CE690C2C83}"/>
              </a:ext>
            </a:extLst>
          </p:cNvPr>
          <p:cNvSpPr>
            <a:spLocks noGrp="1"/>
          </p:cNvSpPr>
          <p:nvPr>
            <p:ph type="dt" sz="half" idx="24"/>
          </p:nvPr>
        </p:nvSpPr>
        <p:spPr/>
        <p:txBody>
          <a:bodyPr/>
          <a:lstStyle/>
          <a:p>
            <a:fld id="{51983BA8-EBAA-46D0-A8B5-728157174666}" type="datetime5">
              <a:rPr lang="en-GB" smtClean="0"/>
              <a:t>9-Oct-23</a:t>
            </a:fld>
            <a:endParaRPr lang="en-GB" dirty="0"/>
          </a:p>
        </p:txBody>
      </p:sp>
    </p:spTree>
    <p:extLst>
      <p:ext uri="{BB962C8B-B14F-4D97-AF65-F5344CB8AC3E}">
        <p14:creationId xmlns:p14="http://schemas.microsoft.com/office/powerpoint/2010/main" val="4089097355"/>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PORT Two Content and Picture">
    <p:bg>
      <p:bgRef idx="1001">
        <a:schemeClr val="bg1"/>
      </p:bgRef>
    </p:bg>
    <p:spTree>
      <p:nvGrpSpPr>
        <p:cNvPr id="1" name=""/>
        <p:cNvGrpSpPr/>
        <p:nvPr/>
      </p:nvGrpSpPr>
      <p:grpSpPr>
        <a:xfrm>
          <a:off x="0" y="0"/>
          <a:ext cx="0" cy="0"/>
          <a:chOff x="0" y="0"/>
          <a:chExt cx="0" cy="0"/>
        </a:xfrm>
      </p:grpSpPr>
      <p:sp>
        <p:nvSpPr>
          <p:cNvPr id="11" name="Picture Placeholder 6">
            <a:extLst>
              <a:ext uri="{FF2B5EF4-FFF2-40B4-BE49-F238E27FC236}">
                <a16:creationId xmlns:a16="http://schemas.microsoft.com/office/drawing/2014/main" id="{FD2A6260-9A13-48C8-A650-3249E5A754F6}"/>
              </a:ext>
            </a:extLst>
          </p:cNvPr>
          <p:cNvSpPr>
            <a:spLocks noGrp="1"/>
          </p:cNvSpPr>
          <p:nvPr>
            <p:ph type="pic" sz="quarter" idx="13" hasCustomPrompt="1"/>
          </p:nvPr>
        </p:nvSpPr>
        <p:spPr>
          <a:xfrm>
            <a:off x="7156450" y="3348000"/>
            <a:ext cx="4680350" cy="2624400"/>
          </a:xfrm>
          <a:solidFill>
            <a:schemeClr val="accent6"/>
          </a:solidFill>
        </p:spPr>
        <p:txBody>
          <a:bodyPr lIns="72000" tIns="72000" anchor="t" anchorCtr="0"/>
          <a:lstStyle>
            <a:lvl1pPr marL="0" indent="0" algn="l">
              <a:buNone/>
              <a:defRPr sz="1600">
                <a:solidFill>
                  <a:schemeClr val="tx2"/>
                </a:solidFill>
              </a:defRPr>
            </a:lvl1pPr>
          </a:lstStyle>
          <a:p>
            <a:r>
              <a:rPr lang="en-US" noProof="0" dirty="0"/>
              <a:t>Click icon to add picture or click on frame and insert picture via Templafy Images</a:t>
            </a:r>
          </a:p>
        </p:txBody>
      </p:sp>
      <p:sp>
        <p:nvSpPr>
          <p:cNvPr id="9" name="Title 8">
            <a:extLst>
              <a:ext uri="{FF2B5EF4-FFF2-40B4-BE49-F238E27FC236}">
                <a16:creationId xmlns:a16="http://schemas.microsoft.com/office/drawing/2014/main" id="{22A7FF08-497F-4E40-AED3-0532762F5E5B}"/>
              </a:ext>
            </a:extLst>
          </p:cNvPr>
          <p:cNvSpPr>
            <a:spLocks noGrp="1"/>
          </p:cNvSpPr>
          <p:nvPr>
            <p:ph type="title" hasCustomPrompt="1"/>
          </p:nvPr>
        </p:nvSpPr>
        <p:spPr>
          <a:xfrm>
            <a:off x="360000" y="360000"/>
            <a:ext cx="5648400" cy="1072800"/>
          </a:xfrm>
        </p:spPr>
        <p:txBody>
          <a:bodyPr/>
          <a:lstStyle>
            <a:lvl1pPr>
              <a:defRPr sz="2400"/>
            </a:lvl1pPr>
          </a:lstStyle>
          <a:p>
            <a:r>
              <a:rPr lang="en-US" dirty="0"/>
              <a:t>Click to add title</a:t>
            </a:r>
          </a:p>
        </p:txBody>
      </p:sp>
      <p:sp>
        <p:nvSpPr>
          <p:cNvPr id="3" name="Content Placeholder 2"/>
          <p:cNvSpPr>
            <a:spLocks noGrp="1"/>
          </p:cNvSpPr>
          <p:nvPr>
            <p:ph idx="1" hasCustomPrompt="1"/>
          </p:nvPr>
        </p:nvSpPr>
        <p:spPr>
          <a:xfrm>
            <a:off x="360000" y="1609200"/>
            <a:ext cx="5648400" cy="4348800"/>
          </a:xfrm>
        </p:spPr>
        <p:txBody>
          <a:bodyPr/>
          <a:lstStyle>
            <a:lvl1pPr>
              <a:defRPr sz="1600"/>
            </a:lvl1pPr>
            <a:lvl2pPr>
              <a:defRPr sz="1600"/>
            </a:lvl2pPr>
            <a:lvl3pPr>
              <a:defRPr sz="1600"/>
            </a:lvl3pPr>
            <a:lvl4pPr>
              <a:defRPr sz="2000"/>
            </a:lvl4pPr>
            <a:lvl5pPr>
              <a:defRPr sz="1600"/>
            </a:lvl5pPr>
            <a:lvl6pPr>
              <a:defRPr sz="1000"/>
            </a:lvl6pPr>
            <a:lvl8pPr>
              <a:defRPr sz="1000"/>
            </a:lvl8pPr>
            <a:lvl9pPr>
              <a:defRPr sz="3200"/>
            </a:lvl9pPr>
          </a:lstStyle>
          <a:p>
            <a:pPr lvl="0"/>
            <a:r>
              <a:rPr lang="en-US" noProof="0" dirty="0"/>
              <a:t>Click to add text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2" name="Content Placeholder 2">
            <a:extLst>
              <a:ext uri="{FF2B5EF4-FFF2-40B4-BE49-F238E27FC236}">
                <a16:creationId xmlns:a16="http://schemas.microsoft.com/office/drawing/2014/main" id="{12F8FC98-3C78-40E2-9FBD-D8726F0BE544}"/>
              </a:ext>
            </a:extLst>
          </p:cNvPr>
          <p:cNvSpPr>
            <a:spLocks noGrp="1"/>
          </p:cNvSpPr>
          <p:nvPr>
            <p:ph idx="18" hasCustomPrompt="1"/>
          </p:nvPr>
        </p:nvSpPr>
        <p:spPr>
          <a:xfrm>
            <a:off x="7156450" y="360000"/>
            <a:ext cx="4676749" cy="2624400"/>
          </a:xfrm>
        </p:spPr>
        <p:txBody>
          <a:bodyPr/>
          <a:lstStyle>
            <a:lvl1pPr>
              <a:defRPr sz="1600"/>
            </a:lvl1pPr>
            <a:lvl2pPr>
              <a:defRPr sz="1600"/>
            </a:lvl2pPr>
            <a:lvl3pPr>
              <a:defRPr sz="1600"/>
            </a:lvl3pPr>
            <a:lvl4pPr>
              <a:defRPr sz="2000"/>
            </a:lvl4pPr>
            <a:lvl5pPr>
              <a:defRPr sz="1600"/>
            </a:lvl5pPr>
            <a:lvl6pPr>
              <a:defRPr sz="1000"/>
            </a:lvl6pPr>
            <a:lvl8pPr>
              <a:defRPr sz="1000"/>
            </a:lvl8pPr>
            <a:lvl9pPr>
              <a:defRPr sz="3200"/>
            </a:lvl9pPr>
          </a:lstStyle>
          <a:p>
            <a:pPr lvl="0"/>
            <a:r>
              <a:rPr lang="en-US" noProof="0" dirty="0"/>
              <a:t>Click to add text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4" name="Text Placeholder note">
            <a:extLst>
              <a:ext uri="{FF2B5EF4-FFF2-40B4-BE49-F238E27FC236}">
                <a16:creationId xmlns:a16="http://schemas.microsoft.com/office/drawing/2014/main" id="{B7FA5A1B-D4D6-452F-8700-E24DD915DDD4}"/>
              </a:ext>
            </a:extLst>
          </p:cNvPr>
          <p:cNvSpPr>
            <a:spLocks noGrp="1"/>
          </p:cNvSpPr>
          <p:nvPr>
            <p:ph type="body" sz="quarter" idx="19" hasCustomPrompt="1"/>
          </p:nvPr>
        </p:nvSpPr>
        <p:spPr>
          <a:xfrm>
            <a:off x="360000" y="5976000"/>
            <a:ext cx="11473200" cy="180000"/>
          </a:xfrm>
        </p:spPr>
        <p:txBody>
          <a:bodyPr anchor="b" anchorCtr="0"/>
          <a:lstStyle>
            <a:lvl1pPr marL="0" indent="0" algn="r">
              <a:spcAft>
                <a:spcPts val="300"/>
              </a:spcAft>
              <a:buFont typeface="Arial" panose="020B0604020202020204" pitchFamily="34" charset="0"/>
              <a:buNone/>
              <a:defRPr sz="800" i="0">
                <a:solidFill>
                  <a:srgbClr val="626971"/>
                </a:solidFill>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US" dirty="0"/>
              <a:t>Click to add notes</a:t>
            </a:r>
          </a:p>
        </p:txBody>
      </p:sp>
      <p:sp>
        <p:nvSpPr>
          <p:cNvPr id="16" name="Footer Placeholder 15">
            <a:extLst>
              <a:ext uri="{FF2B5EF4-FFF2-40B4-BE49-F238E27FC236}">
                <a16:creationId xmlns:a16="http://schemas.microsoft.com/office/drawing/2014/main" id="{795D08F0-8E8F-4519-8C80-F3B73A64EB1C}"/>
              </a:ext>
            </a:extLst>
          </p:cNvPr>
          <p:cNvSpPr>
            <a:spLocks noGrp="1"/>
          </p:cNvSpPr>
          <p:nvPr>
            <p:ph type="ftr" sz="quarter" idx="21"/>
          </p:nvPr>
        </p:nvSpPr>
        <p:spPr/>
        <p:txBody>
          <a:bodyPr/>
          <a:lstStyle/>
          <a:p>
            <a:endParaRPr lang="en-US" dirty="0"/>
          </a:p>
        </p:txBody>
      </p:sp>
      <p:sp>
        <p:nvSpPr>
          <p:cNvPr id="17" name="Slide Number Placeholder 16">
            <a:extLst>
              <a:ext uri="{FF2B5EF4-FFF2-40B4-BE49-F238E27FC236}">
                <a16:creationId xmlns:a16="http://schemas.microsoft.com/office/drawing/2014/main" id="{EB87A806-BCD0-4287-9829-0F7D2EEE24E7}"/>
              </a:ext>
            </a:extLst>
          </p:cNvPr>
          <p:cNvSpPr>
            <a:spLocks noGrp="1"/>
          </p:cNvSpPr>
          <p:nvPr>
            <p:ph type="sldNum" sz="quarter" idx="22"/>
          </p:nvPr>
        </p:nvSpPr>
        <p:spPr/>
        <p:txBody>
          <a:bodyPr/>
          <a:lstStyle/>
          <a:p>
            <a:fld id="{23AA811B-2EBD-4900-905E-5BE206449611}" type="slidenum">
              <a:rPr lang="en-US" smtClean="0"/>
              <a:pPr/>
              <a:t>‹#›</a:t>
            </a:fld>
            <a:endParaRPr lang="en-US" dirty="0"/>
          </a:p>
        </p:txBody>
      </p:sp>
      <p:sp>
        <p:nvSpPr>
          <p:cNvPr id="2" name="Date Placeholder 1">
            <a:extLst>
              <a:ext uri="{FF2B5EF4-FFF2-40B4-BE49-F238E27FC236}">
                <a16:creationId xmlns:a16="http://schemas.microsoft.com/office/drawing/2014/main" id="{5F19805D-2E36-429F-857B-2C2C7AD8ACB1}"/>
              </a:ext>
            </a:extLst>
          </p:cNvPr>
          <p:cNvSpPr>
            <a:spLocks noGrp="1"/>
          </p:cNvSpPr>
          <p:nvPr>
            <p:ph type="dt" sz="half" idx="23"/>
          </p:nvPr>
        </p:nvSpPr>
        <p:spPr/>
        <p:txBody>
          <a:bodyPr/>
          <a:lstStyle/>
          <a:p>
            <a:fld id="{51983BA8-EBAA-46D0-A8B5-728157174666}" type="datetime5">
              <a:rPr lang="en-GB" smtClean="0"/>
              <a:t>9-Oct-23</a:t>
            </a:fld>
            <a:endParaRPr lang="en-GB" dirty="0"/>
          </a:p>
        </p:txBody>
      </p:sp>
    </p:spTree>
    <p:extLst>
      <p:ext uri="{BB962C8B-B14F-4D97-AF65-F5344CB8AC3E}">
        <p14:creationId xmlns:p14="http://schemas.microsoft.com/office/powerpoint/2010/main" val="406092474"/>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6594858B-919D-467E-90F0-549EC3FFA525}" type="datetime5">
              <a:rPr lang="en-GB" smtClean="0"/>
              <a:t>9-Oct-23</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3" name="Background">
            <a:extLst>
              <a:ext uri="{FF2B5EF4-FFF2-40B4-BE49-F238E27FC236}">
                <a16:creationId xmlns:a16="http://schemas.microsoft.com/office/drawing/2014/main" id="{1099B21F-3FF4-4A40-A8F8-CC0F45DAE535}"/>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18" name="color background">
            <a:extLst>
              <a:ext uri="{FF2B5EF4-FFF2-40B4-BE49-F238E27FC236}">
                <a16:creationId xmlns:a16="http://schemas.microsoft.com/office/drawing/2014/main" id="{2EFF05D2-B8FE-4280-A994-F1D25E603926}"/>
              </a:ext>
            </a:extLst>
          </p:cNvPr>
          <p:cNvSpPr/>
          <p:nvPr userDrawn="1"/>
        </p:nvSpPr>
        <p:spPr>
          <a:xfrm>
            <a:off x="360000" y="1619999"/>
            <a:ext cx="11473200" cy="45379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7" name="Title 1">
            <a:extLst>
              <a:ext uri="{FF2B5EF4-FFF2-40B4-BE49-F238E27FC236}">
                <a16:creationId xmlns:a16="http://schemas.microsoft.com/office/drawing/2014/main" id="{D8C3814B-8F60-457F-964C-8D037E53E405}"/>
              </a:ext>
            </a:extLst>
          </p:cNvPr>
          <p:cNvSpPr>
            <a:spLocks noGrp="1"/>
          </p:cNvSpPr>
          <p:nvPr>
            <p:ph type="ctrTitle" hasCustomPrompt="1"/>
          </p:nvPr>
        </p:nvSpPr>
        <p:spPr>
          <a:xfrm>
            <a:off x="359999" y="1619250"/>
            <a:ext cx="11474811" cy="4538663"/>
          </a:xfrm>
          <a:noFill/>
        </p:spPr>
        <p:txBody>
          <a:bodyPr lIns="684000" tIns="684000" rIns="6840000" bIns="1296000" anchor="b"/>
          <a:lstStyle>
            <a:lvl1pPr algn="l">
              <a:lnSpc>
                <a:spcPct val="95000"/>
              </a:lnSpc>
              <a:defRPr sz="4000">
                <a:solidFill>
                  <a:schemeClr val="bg1"/>
                </a:solidFill>
              </a:defRPr>
            </a:lvl1pPr>
          </a:lstStyle>
          <a:p>
            <a:r>
              <a:rPr lang="en-US" dirty="0"/>
              <a:t>Click to add title</a:t>
            </a:r>
          </a:p>
        </p:txBody>
      </p:sp>
      <p:sp>
        <p:nvSpPr>
          <p:cNvPr id="14" name="Picture Placeholder 6">
            <a:extLst>
              <a:ext uri="{FF2B5EF4-FFF2-40B4-BE49-F238E27FC236}">
                <a16:creationId xmlns:a16="http://schemas.microsoft.com/office/drawing/2014/main" id="{E9DD3986-0089-43D3-A07A-A8607315F6C6}"/>
              </a:ext>
            </a:extLst>
          </p:cNvPr>
          <p:cNvSpPr>
            <a:spLocks noGrp="1"/>
          </p:cNvSpPr>
          <p:nvPr>
            <p:ph type="pic" sz="quarter" idx="18" hasCustomPrompt="1"/>
          </p:nvPr>
        </p:nvSpPr>
        <p:spPr>
          <a:xfrm>
            <a:off x="6184900" y="1959337"/>
            <a:ext cx="4932000" cy="4518000"/>
          </a:xfrm>
          <a:solidFill>
            <a:schemeClr val="accent6"/>
          </a:solidFill>
        </p:spPr>
        <p:txBody>
          <a:bodyPr lIns="72000" tIns="72000" anchor="t" anchorCtr="0"/>
          <a:lstStyle>
            <a:lvl1pPr marL="0" indent="0" algn="l">
              <a:buNone/>
              <a:defRPr sz="1600">
                <a:solidFill>
                  <a:schemeClr val="tx2"/>
                </a:solidFill>
              </a:defRPr>
            </a:lvl1pPr>
          </a:lstStyle>
          <a:p>
            <a:r>
              <a:rPr lang="en-US" noProof="0" dirty="0"/>
              <a:t>Click icon to add picture or click on frame and insert picture via Templafy Images</a:t>
            </a:r>
          </a:p>
        </p:txBody>
      </p:sp>
      <p:sp>
        <p:nvSpPr>
          <p:cNvPr id="20" name="Subtitle 2">
            <a:extLst>
              <a:ext uri="{FF2B5EF4-FFF2-40B4-BE49-F238E27FC236}">
                <a16:creationId xmlns:a16="http://schemas.microsoft.com/office/drawing/2014/main" id="{E5064863-BE0E-4878-A304-92C8DE7F93E9}"/>
              </a:ext>
            </a:extLst>
          </p:cNvPr>
          <p:cNvSpPr>
            <a:spLocks noGrp="1"/>
          </p:cNvSpPr>
          <p:nvPr>
            <p:ph type="subTitle" idx="1" hasCustomPrompt="1"/>
          </p:nvPr>
        </p:nvSpPr>
        <p:spPr bwMode="white">
          <a:xfrm>
            <a:off x="357189" y="5203412"/>
            <a:ext cx="5273884" cy="608153"/>
          </a:xfrm>
        </p:spPr>
        <p:txBody>
          <a:bodyPr lIns="684000" rIns="684000"/>
          <a:lstStyle>
            <a:lvl1pPr marL="0" indent="0" algn="l">
              <a:spcBef>
                <a:spcPts val="0"/>
              </a:spcBef>
              <a:buFont typeface="Arial" panose="020B0604020202020204" pitchFamily="34" charset="0"/>
              <a:buChar char="​"/>
              <a:defRPr sz="1400" cap="none" baseline="0">
                <a:solidFill>
                  <a:schemeClr val="bg1"/>
                </a:solidFill>
              </a:defRPr>
            </a:lvl1pPr>
            <a:lvl2pPr marL="0" indent="0" algn="l">
              <a:buFont typeface="Arial" panose="020B0604020202020204" pitchFamily="34" charset="0"/>
              <a:buNone/>
              <a:defRPr sz="1600" cap="all">
                <a:solidFill>
                  <a:schemeClr val="bg1"/>
                </a:solidFill>
              </a:defRPr>
            </a:lvl2pPr>
            <a:lvl3pPr marL="0" indent="0" algn="l">
              <a:buFont typeface="Arial" panose="020B0604020202020204" pitchFamily="34" charset="0"/>
              <a:buChar char="​"/>
              <a:defRPr sz="1600" cap="all"/>
            </a:lvl3pPr>
            <a:lvl4pPr marL="0" indent="0" algn="l">
              <a:buFont typeface="Arial" panose="020B0604020202020204" pitchFamily="34" charset="0"/>
              <a:buChar char="​"/>
              <a:defRPr sz="1600" cap="all"/>
            </a:lvl4pPr>
            <a:lvl5pPr marL="0" indent="0" algn="l">
              <a:buFont typeface="Arial" panose="020B0604020202020204" pitchFamily="34" charset="0"/>
              <a:buChar char="​"/>
              <a:defRPr sz="1600" cap="all"/>
            </a:lvl5pPr>
            <a:lvl6pPr marL="0" indent="0" algn="l">
              <a:buFont typeface="Arial" panose="020B0604020202020204" pitchFamily="34" charset="0"/>
              <a:buChar char="​"/>
              <a:defRPr sz="1600" cap="all"/>
            </a:lvl6pPr>
            <a:lvl7pPr marL="0" indent="0" algn="l">
              <a:buFont typeface="Arial" panose="020B0604020202020204" pitchFamily="34" charset="0"/>
              <a:buChar char="​"/>
              <a:defRPr sz="1600" cap="all"/>
            </a:lvl7pPr>
            <a:lvl8pPr marL="0" indent="0" algn="l">
              <a:buFont typeface="Arial" panose="020B0604020202020204" pitchFamily="34" charset="0"/>
              <a:buChar char="​"/>
              <a:defRPr sz="1600" cap="all"/>
            </a:lvl8pPr>
            <a:lvl9pPr marL="0" indent="0" algn="l">
              <a:buFont typeface="Arial" panose="020B0604020202020204" pitchFamily="34" charset="0"/>
              <a:buChar char="​"/>
              <a:defRPr sz="1600" cap="all"/>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t>Click to add e-mail: xxx@copperalliance.org</a:t>
            </a:r>
          </a:p>
        </p:txBody>
      </p:sp>
      <p:pic>
        <p:nvPicPr>
          <p:cNvPr id="15" name="Picture 14">
            <a:extLst>
              <a:ext uri="{FF2B5EF4-FFF2-40B4-BE49-F238E27FC236}">
                <a16:creationId xmlns:a16="http://schemas.microsoft.com/office/drawing/2014/main" id="{291BD8A0-81D5-4E93-90E2-9195FD55FA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400" y="340745"/>
            <a:ext cx="3875533" cy="658800"/>
          </a:xfrm>
          <a:prstGeom prst="rect">
            <a:avLst/>
          </a:prstGeom>
        </p:spPr>
      </p:pic>
    </p:spTree>
    <p:extLst>
      <p:ext uri="{BB962C8B-B14F-4D97-AF65-F5344CB8AC3E}">
        <p14:creationId xmlns:p14="http://schemas.microsoft.com/office/powerpoint/2010/main" val="21380111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Slid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96A39DAA-23C1-4200-9F0C-B378F0796EA5}" type="datetime5">
              <a:rPr lang="en-GB" smtClean="0"/>
              <a:t>9-Oct-23</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3" name="Background">
            <a:extLst>
              <a:ext uri="{FF2B5EF4-FFF2-40B4-BE49-F238E27FC236}">
                <a16:creationId xmlns:a16="http://schemas.microsoft.com/office/drawing/2014/main" id="{1099B21F-3FF4-4A40-A8F8-CC0F45DAE535}"/>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4" name="color background">
            <a:extLst>
              <a:ext uri="{FF2B5EF4-FFF2-40B4-BE49-F238E27FC236}">
                <a16:creationId xmlns:a16="http://schemas.microsoft.com/office/drawing/2014/main" id="{24730C40-F11A-47F2-8323-FA08BF65795D}"/>
              </a:ext>
            </a:extLst>
          </p:cNvPr>
          <p:cNvSpPr/>
          <p:nvPr userDrawn="1"/>
        </p:nvSpPr>
        <p:spPr>
          <a:xfrm>
            <a:off x="360000" y="1619999"/>
            <a:ext cx="11473200" cy="4537913"/>
          </a:xfrm>
          <a:prstGeom prst="rect">
            <a:avLst/>
          </a:prstGeom>
          <a:solidFill>
            <a:srgbClr val="D7D3C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cxnSp>
        <p:nvCxnSpPr>
          <p:cNvPr id="14" name="Straight Connector 13">
            <a:extLst>
              <a:ext uri="{FF2B5EF4-FFF2-40B4-BE49-F238E27FC236}">
                <a16:creationId xmlns:a16="http://schemas.microsoft.com/office/drawing/2014/main" id="{5B2E3164-E910-4358-AA53-7DA7AD45604B}"/>
              </a:ext>
            </a:extLst>
          </p:cNvPr>
          <p:cNvCxnSpPr>
            <a:cxnSpLocks/>
          </p:cNvCxnSpPr>
          <p:nvPr userDrawn="1"/>
        </p:nvCxnSpPr>
        <p:spPr>
          <a:xfrm>
            <a:off x="6184899" y="2340000"/>
            <a:ext cx="0" cy="307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360001" y="2343149"/>
            <a:ext cx="5273884" cy="3814764"/>
          </a:xfrm>
          <a:noFill/>
        </p:spPr>
        <p:txBody>
          <a:bodyPr lIns="684000" tIns="684000" rIns="684000" bIns="756000" anchor="b"/>
          <a:lstStyle>
            <a:lvl1pPr algn="l">
              <a:lnSpc>
                <a:spcPct val="95000"/>
              </a:lnSpc>
              <a:defRPr sz="4000">
                <a:solidFill>
                  <a:srgbClr val="626971"/>
                </a:solidFill>
              </a:defRPr>
            </a:lvl1pPr>
          </a:lstStyle>
          <a:p>
            <a:r>
              <a:rPr lang="en-US" dirty="0"/>
              <a:t>Click to add Thank you</a:t>
            </a:r>
          </a:p>
        </p:txBody>
      </p:sp>
      <p:sp>
        <p:nvSpPr>
          <p:cNvPr id="17" name="Subtitle 2">
            <a:extLst>
              <a:ext uri="{FF2B5EF4-FFF2-40B4-BE49-F238E27FC236}">
                <a16:creationId xmlns:a16="http://schemas.microsoft.com/office/drawing/2014/main" id="{26C621A4-BD2F-4C69-983B-68E206E7EE15}"/>
              </a:ext>
            </a:extLst>
          </p:cNvPr>
          <p:cNvSpPr>
            <a:spLocks noGrp="1"/>
          </p:cNvSpPr>
          <p:nvPr>
            <p:ph type="subTitle" idx="1" hasCustomPrompt="1"/>
          </p:nvPr>
        </p:nvSpPr>
        <p:spPr>
          <a:xfrm>
            <a:off x="6904800" y="4680154"/>
            <a:ext cx="4136400" cy="665845"/>
          </a:xfrm>
        </p:spPr>
        <p:txBody>
          <a:bodyPr lIns="0" rIns="0" anchor="b" anchorCtr="0"/>
          <a:lstStyle>
            <a:lvl1pPr marL="0" indent="0" algn="l">
              <a:spcBef>
                <a:spcPts val="0"/>
              </a:spcBef>
              <a:spcAft>
                <a:spcPts val="0"/>
              </a:spcAft>
              <a:buFont typeface="Arial" panose="020B0604020202020204" pitchFamily="34" charset="0"/>
              <a:buChar char="​"/>
              <a:defRPr sz="1400" cap="none" baseline="0">
                <a:solidFill>
                  <a:srgbClr val="626971"/>
                </a:solidFill>
              </a:defRPr>
            </a:lvl1pPr>
            <a:lvl2pPr marL="0" indent="0" algn="l">
              <a:buFont typeface="Arial" panose="020B0604020202020204" pitchFamily="34" charset="0"/>
              <a:buNone/>
              <a:defRPr sz="1600" cap="all">
                <a:solidFill>
                  <a:schemeClr val="bg1"/>
                </a:solidFill>
              </a:defRPr>
            </a:lvl2pPr>
            <a:lvl3pPr marL="0" indent="0" algn="l">
              <a:buFont typeface="Arial" panose="020B0604020202020204" pitchFamily="34" charset="0"/>
              <a:buChar char="​"/>
              <a:defRPr sz="1600" cap="all"/>
            </a:lvl3pPr>
            <a:lvl4pPr marL="0" indent="0" algn="l">
              <a:buFont typeface="Arial" panose="020B0604020202020204" pitchFamily="34" charset="0"/>
              <a:buChar char="​"/>
              <a:defRPr sz="1600" cap="all"/>
            </a:lvl4pPr>
            <a:lvl5pPr marL="0" indent="0" algn="l">
              <a:buFont typeface="Arial" panose="020B0604020202020204" pitchFamily="34" charset="0"/>
              <a:buChar char="​"/>
              <a:defRPr sz="1600" cap="all"/>
            </a:lvl5pPr>
            <a:lvl6pPr marL="0" indent="0" algn="l">
              <a:buFont typeface="Arial" panose="020B0604020202020204" pitchFamily="34" charset="0"/>
              <a:buChar char="​"/>
              <a:defRPr sz="1600" cap="all"/>
            </a:lvl6pPr>
            <a:lvl7pPr marL="0" indent="0" algn="l">
              <a:buFont typeface="Arial" panose="020B0604020202020204" pitchFamily="34" charset="0"/>
              <a:buChar char="​"/>
              <a:defRPr sz="1600" cap="all"/>
            </a:lvl7pPr>
            <a:lvl8pPr marL="0" indent="0" algn="l">
              <a:buFont typeface="Arial" panose="020B0604020202020204" pitchFamily="34" charset="0"/>
              <a:buChar char="​"/>
              <a:defRPr sz="1600" cap="all"/>
            </a:lvl8pPr>
            <a:lvl9pPr marL="0" indent="0" algn="l">
              <a:buFont typeface="Arial" panose="020B0604020202020204" pitchFamily="34" charset="0"/>
              <a:buChar char="​"/>
              <a:defRPr sz="1600" cap="all"/>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t>Click to add e-mail: xxx@copperalliance.org</a:t>
            </a:r>
          </a:p>
        </p:txBody>
      </p:sp>
      <p:pic>
        <p:nvPicPr>
          <p:cNvPr id="15" name="Picture 14">
            <a:extLst>
              <a:ext uri="{FF2B5EF4-FFF2-40B4-BE49-F238E27FC236}">
                <a16:creationId xmlns:a16="http://schemas.microsoft.com/office/drawing/2014/main" id="{2864EA9F-C826-43BD-9516-CB9E97EF71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400" y="340745"/>
            <a:ext cx="3875533" cy="658800"/>
          </a:xfrm>
          <a:prstGeom prst="rect">
            <a:avLst/>
          </a:prstGeom>
        </p:spPr>
      </p:pic>
    </p:spTree>
    <p:extLst>
      <p:ext uri="{BB962C8B-B14F-4D97-AF65-F5344CB8AC3E}">
        <p14:creationId xmlns:p14="http://schemas.microsoft.com/office/powerpoint/2010/main" val="31640604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D909-49D5-40E7-8A46-904F4218013D}"/>
              </a:ext>
            </a:extLst>
          </p:cNvPr>
          <p:cNvSpPr>
            <a:spLocks noGrp="1"/>
          </p:cNvSpPr>
          <p:nvPr>
            <p:ph type="title" hasCustomPrompt="1"/>
          </p:nvPr>
        </p:nvSpPr>
        <p:spPr/>
        <p:txBody>
          <a:bodyPr/>
          <a:lstStyle/>
          <a:p>
            <a:r>
              <a:rPr lang="en-US" dirty="0"/>
              <a:t>Click to add title</a:t>
            </a:r>
          </a:p>
        </p:txBody>
      </p:sp>
      <p:sp>
        <p:nvSpPr>
          <p:cNvPr id="10" name="Footer Placeholder 9">
            <a:extLst>
              <a:ext uri="{FF2B5EF4-FFF2-40B4-BE49-F238E27FC236}">
                <a16:creationId xmlns:a16="http://schemas.microsoft.com/office/drawing/2014/main" id="{92C8D60A-DD7D-419C-982C-4960CEAA2A07}"/>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2501AFD4-BD31-4906-ADED-7F45E71AA766}"/>
              </a:ext>
            </a:extLst>
          </p:cNvPr>
          <p:cNvSpPr>
            <a:spLocks noGrp="1"/>
          </p:cNvSpPr>
          <p:nvPr>
            <p:ph type="sldNum" sz="quarter" idx="12"/>
          </p:nvPr>
        </p:nvSpPr>
        <p:spPr/>
        <p:txBody>
          <a:bodyPr/>
          <a:lstStyle/>
          <a:p>
            <a:fld id="{23AA811B-2EBD-4900-905E-5BE206449611}" type="slidenum">
              <a:rPr lang="en-US" smtClean="0"/>
              <a:pPr/>
              <a:t>‹#›</a:t>
            </a:fld>
            <a:endParaRPr lang="en-US" dirty="0"/>
          </a:p>
        </p:txBody>
      </p:sp>
      <p:sp>
        <p:nvSpPr>
          <p:cNvPr id="6" name="Text Placeholder note">
            <a:extLst>
              <a:ext uri="{FF2B5EF4-FFF2-40B4-BE49-F238E27FC236}">
                <a16:creationId xmlns:a16="http://schemas.microsoft.com/office/drawing/2014/main" id="{E8C91D9D-3A19-4960-A4ED-10456242CD2E}"/>
              </a:ext>
            </a:extLst>
          </p:cNvPr>
          <p:cNvSpPr>
            <a:spLocks noGrp="1"/>
          </p:cNvSpPr>
          <p:nvPr>
            <p:ph type="body" sz="quarter" idx="17" hasCustomPrompt="1"/>
          </p:nvPr>
        </p:nvSpPr>
        <p:spPr>
          <a:xfrm>
            <a:off x="360000" y="5976000"/>
            <a:ext cx="11473200" cy="180000"/>
          </a:xfrm>
        </p:spPr>
        <p:txBody>
          <a:bodyPr anchor="b" anchorCtr="0"/>
          <a:lstStyle>
            <a:lvl1pPr marL="0" indent="0" algn="r">
              <a:spcAft>
                <a:spcPts val="300"/>
              </a:spcAft>
              <a:buFont typeface="Arial" panose="020B0604020202020204" pitchFamily="34" charset="0"/>
              <a:buNone/>
              <a:defRPr sz="800" i="0">
                <a:solidFill>
                  <a:srgbClr val="626971"/>
                </a:solidFill>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US" dirty="0"/>
              <a:t>Click to add notes</a:t>
            </a:r>
          </a:p>
        </p:txBody>
      </p:sp>
      <p:sp>
        <p:nvSpPr>
          <p:cNvPr id="3" name="Date Placeholder 2">
            <a:extLst>
              <a:ext uri="{FF2B5EF4-FFF2-40B4-BE49-F238E27FC236}">
                <a16:creationId xmlns:a16="http://schemas.microsoft.com/office/drawing/2014/main" id="{173843BC-E66A-412C-9D78-37CFEB174CB9}"/>
              </a:ext>
            </a:extLst>
          </p:cNvPr>
          <p:cNvSpPr>
            <a:spLocks noGrp="1"/>
          </p:cNvSpPr>
          <p:nvPr>
            <p:ph type="dt" sz="half" idx="18"/>
          </p:nvPr>
        </p:nvSpPr>
        <p:spPr/>
        <p:txBody>
          <a:bodyPr/>
          <a:lstStyle/>
          <a:p>
            <a:fld id="{51983BA8-EBAA-46D0-A8B5-728157174666}" type="datetime5">
              <a:rPr lang="en-GB" smtClean="0"/>
              <a:t>9-Oct-23</a:t>
            </a:fld>
            <a:endParaRPr lang="en-GB" dirty="0"/>
          </a:p>
        </p:txBody>
      </p:sp>
    </p:spTree>
    <p:extLst>
      <p:ext uri="{BB962C8B-B14F-4D97-AF65-F5344CB8AC3E}">
        <p14:creationId xmlns:p14="http://schemas.microsoft.com/office/powerpoint/2010/main" val="34508886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2A4390C0-7373-4820-BEE0-6462A7F6320D}"/>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B5758117-53F4-4125-AFB8-00547CBE054C}"/>
              </a:ext>
            </a:extLst>
          </p:cNvPr>
          <p:cNvSpPr>
            <a:spLocks noGrp="1"/>
          </p:cNvSpPr>
          <p:nvPr>
            <p:ph type="sldNum" sz="quarter" idx="12"/>
          </p:nvPr>
        </p:nvSpPr>
        <p:spPr/>
        <p:txBody>
          <a:bodyPr/>
          <a:lstStyle/>
          <a:p>
            <a:fld id="{23AA811B-2EBD-4900-905E-5BE206449611}" type="slidenum">
              <a:rPr lang="en-US" smtClean="0"/>
              <a:pPr/>
              <a:t>‹#›</a:t>
            </a:fld>
            <a:endParaRPr lang="en-US" dirty="0"/>
          </a:p>
        </p:txBody>
      </p:sp>
      <p:sp>
        <p:nvSpPr>
          <p:cNvPr id="5" name="Text Placeholder note">
            <a:extLst>
              <a:ext uri="{FF2B5EF4-FFF2-40B4-BE49-F238E27FC236}">
                <a16:creationId xmlns:a16="http://schemas.microsoft.com/office/drawing/2014/main" id="{D50B2C44-59DD-4A6A-96C7-A93C464158BA}"/>
              </a:ext>
            </a:extLst>
          </p:cNvPr>
          <p:cNvSpPr>
            <a:spLocks noGrp="1"/>
          </p:cNvSpPr>
          <p:nvPr>
            <p:ph type="body" sz="quarter" idx="17" hasCustomPrompt="1"/>
          </p:nvPr>
        </p:nvSpPr>
        <p:spPr>
          <a:xfrm>
            <a:off x="360000" y="5976000"/>
            <a:ext cx="11473200" cy="180000"/>
          </a:xfrm>
        </p:spPr>
        <p:txBody>
          <a:bodyPr anchor="b" anchorCtr="0"/>
          <a:lstStyle>
            <a:lvl1pPr marL="0" indent="0" algn="r">
              <a:spcAft>
                <a:spcPts val="300"/>
              </a:spcAft>
              <a:buFont typeface="Arial" panose="020B0604020202020204" pitchFamily="34" charset="0"/>
              <a:buNone/>
              <a:defRPr sz="800" i="0">
                <a:solidFill>
                  <a:srgbClr val="626971"/>
                </a:solidFill>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US" dirty="0"/>
              <a:t>Click to add notes</a:t>
            </a:r>
          </a:p>
        </p:txBody>
      </p:sp>
      <p:sp>
        <p:nvSpPr>
          <p:cNvPr id="2" name="Date Placeholder 1">
            <a:extLst>
              <a:ext uri="{FF2B5EF4-FFF2-40B4-BE49-F238E27FC236}">
                <a16:creationId xmlns:a16="http://schemas.microsoft.com/office/drawing/2014/main" id="{3F9A3F0F-F77F-4287-9247-3B1EF6BA7A53}"/>
              </a:ext>
            </a:extLst>
          </p:cNvPr>
          <p:cNvSpPr>
            <a:spLocks noGrp="1"/>
          </p:cNvSpPr>
          <p:nvPr>
            <p:ph type="dt" sz="half" idx="18"/>
          </p:nvPr>
        </p:nvSpPr>
        <p:spPr/>
        <p:txBody>
          <a:bodyPr/>
          <a:lstStyle/>
          <a:p>
            <a:fld id="{51983BA8-EBAA-46D0-A8B5-728157174666}" type="datetime5">
              <a:rPr lang="en-GB" smtClean="0"/>
              <a:t>9-Oct-23</a:t>
            </a:fld>
            <a:endParaRPr lang="en-GB" dirty="0"/>
          </a:p>
        </p:txBody>
      </p:sp>
    </p:spTree>
    <p:extLst>
      <p:ext uri="{BB962C8B-B14F-4D97-AF65-F5344CB8AC3E}">
        <p14:creationId xmlns:p14="http://schemas.microsoft.com/office/powerpoint/2010/main" val="28439488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User guide">
    <p:spTree>
      <p:nvGrpSpPr>
        <p:cNvPr id="1" name=""/>
        <p:cNvGrpSpPr/>
        <p:nvPr/>
      </p:nvGrpSpPr>
      <p:grpSpPr>
        <a:xfrm>
          <a:off x="0" y="0"/>
          <a:ext cx="0" cy="0"/>
          <a:chOff x="0" y="0"/>
          <a:chExt cx="0" cy="0"/>
        </a:xfrm>
      </p:grpSpPr>
      <p:sp>
        <p:nvSpPr>
          <p:cNvPr id="9" name="Fast overskrift"/>
          <p:cNvSpPr txBox="1"/>
          <p:nvPr userDrawn="1"/>
        </p:nvSpPr>
        <p:spPr>
          <a:xfrm>
            <a:off x="357188" y="358775"/>
            <a:ext cx="11291885" cy="740109"/>
          </a:xfrm>
          <a:prstGeom prst="rect">
            <a:avLst/>
          </a:prstGeom>
          <a:noFill/>
        </p:spPr>
        <p:txBody>
          <a:bodyPr wrap="square" lIns="0" tIns="0" rIns="0" bIns="0" rtlCol="0" anchor="t" anchorCtr="0">
            <a:noAutofit/>
          </a:bodyPr>
          <a:lstStyle/>
          <a:p>
            <a:r>
              <a:rPr lang="en-US" sz="3200" b="0" noProof="1">
                <a:solidFill>
                  <a:schemeClr val="tx1"/>
                </a:solidFill>
                <a:latin typeface="+mj-lt"/>
                <a:cs typeface="Arial" panose="020B0604020202020204" pitchFamily="34" charset="0"/>
              </a:rPr>
              <a:t>TIPS &amp; TRICKS - YOUR USER GUIDE</a:t>
            </a:r>
          </a:p>
        </p:txBody>
      </p:sp>
      <p:sp>
        <p:nvSpPr>
          <p:cNvPr id="13" name="Text Box 2">
            <a:extLst>
              <a:ext uri="{FF2B5EF4-FFF2-40B4-BE49-F238E27FC236}">
                <a16:creationId xmlns:a16="http://schemas.microsoft.com/office/drawing/2014/main" id="{0BB3B459-CDFE-44C8-879C-511BDE5A64B2}"/>
              </a:ext>
            </a:extLst>
          </p:cNvPr>
          <p:cNvSpPr txBox="1">
            <a:spLocks noChangeArrowheads="1"/>
          </p:cNvSpPr>
          <p:nvPr userDrawn="1"/>
        </p:nvSpPr>
        <p:spPr bwMode="auto">
          <a:xfrm>
            <a:off x="366713" y="1625600"/>
            <a:ext cx="24480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mn-lt"/>
                <a:cs typeface="Arial" panose="020B0604020202020204" pitchFamily="34" charset="0"/>
              </a:rPr>
              <a:t>TEXT STYLES</a:t>
            </a:r>
            <a:endParaRPr lang="en-US" altLang="da-DK" sz="1600" b="0" noProof="1">
              <a:solidFill>
                <a:schemeClr val="tx1"/>
              </a:solidFill>
              <a:latin typeface="+mn-lt"/>
              <a:cs typeface="Arial" panose="020B0604020202020204" pitchFamily="34" charset="0"/>
            </a:endParaRPr>
          </a:p>
          <a:p>
            <a:pPr eaLnBrk="1" hangingPunct="1">
              <a:spcAft>
                <a:spcPts val="600"/>
              </a:spcAft>
              <a:defRPr/>
            </a:pPr>
            <a:r>
              <a:rPr lang="en-US" altLang="da-DK" sz="900" b="0" noProof="1">
                <a:solidFill>
                  <a:schemeClr val="tx1"/>
                </a:solidFill>
                <a:latin typeface="+mn-lt"/>
                <a:cs typeface="Arial" panose="020B0604020202020204" pitchFamily="34" charset="0"/>
              </a:rPr>
              <a:t>Use the </a:t>
            </a:r>
            <a:r>
              <a:rPr lang="en-US" altLang="da-DK" sz="900" b="1" noProof="1">
                <a:solidFill>
                  <a:schemeClr val="tx1"/>
                </a:solidFill>
                <a:latin typeface="+mn-lt"/>
                <a:cs typeface="Arial" panose="020B0604020202020204" pitchFamily="34" charset="0"/>
              </a:rPr>
              <a:t>TAB</a:t>
            </a:r>
            <a:r>
              <a:rPr lang="en-US" altLang="da-DK" sz="900" b="0" noProof="1">
                <a:solidFill>
                  <a:schemeClr val="tx1"/>
                </a:solidFill>
                <a:latin typeface="+mn-lt"/>
                <a:cs typeface="Arial" panose="020B0604020202020204" pitchFamily="34" charset="0"/>
              </a:rPr>
              <a:t>-key</a:t>
            </a:r>
            <a:r>
              <a:rPr lang="en-US" altLang="da-DK" sz="900" b="0" baseline="0" noProof="1">
                <a:solidFill>
                  <a:schemeClr val="tx1"/>
                </a:solidFill>
                <a:latin typeface="+mn-lt"/>
                <a:cs typeface="Arial" panose="020B0604020202020204" pitchFamily="34" charset="0"/>
              </a:rPr>
              <a:t> to jump through </a:t>
            </a:r>
            <a:br>
              <a:rPr lang="en-US" altLang="da-DK" sz="900" b="0" baseline="0" noProof="1">
                <a:solidFill>
                  <a:schemeClr val="tx1"/>
                </a:solidFill>
                <a:latin typeface="+mn-lt"/>
                <a:cs typeface="Arial" panose="020B0604020202020204" pitchFamily="34" charset="0"/>
              </a:rPr>
            </a:br>
            <a:r>
              <a:rPr lang="en-US" altLang="da-DK" sz="900" b="0" baseline="0" noProof="1">
                <a:solidFill>
                  <a:schemeClr val="tx1"/>
                </a:solidFill>
                <a:latin typeface="+mn-lt"/>
                <a:cs typeface="Arial" panose="020B0604020202020204" pitchFamily="34" charset="0"/>
              </a:rPr>
              <a:t>levels. Click </a:t>
            </a:r>
            <a:r>
              <a:rPr lang="en-US" altLang="da-DK" sz="900" b="1" baseline="0" noProof="1">
                <a:solidFill>
                  <a:schemeClr val="tx1"/>
                </a:solidFill>
                <a:latin typeface="+mn-lt"/>
                <a:cs typeface="Arial" panose="020B0604020202020204" pitchFamily="34" charset="0"/>
              </a:rPr>
              <a:t>ENTER</a:t>
            </a:r>
            <a:r>
              <a:rPr lang="en-US" altLang="da-DK" sz="900" b="0" baseline="0" noProof="1">
                <a:solidFill>
                  <a:schemeClr val="tx1"/>
                </a:solidFill>
                <a:latin typeface="+mn-lt"/>
                <a:cs typeface="Arial" panose="020B0604020202020204" pitchFamily="34" charset="0"/>
              </a:rPr>
              <a:t>, then </a:t>
            </a:r>
            <a:r>
              <a:rPr lang="en-US" altLang="da-DK" sz="900" b="1" baseline="0" noProof="1">
                <a:solidFill>
                  <a:schemeClr val="tx1"/>
                </a:solidFill>
                <a:latin typeface="+mn-lt"/>
                <a:cs typeface="Arial" panose="020B0604020202020204" pitchFamily="34" charset="0"/>
              </a:rPr>
              <a:t>TAB</a:t>
            </a:r>
            <a:r>
              <a:rPr lang="en-US" altLang="da-DK" sz="900" b="0" baseline="0" noProof="1">
                <a:solidFill>
                  <a:schemeClr val="tx1"/>
                </a:solidFill>
                <a:latin typeface="+mn-lt"/>
                <a:cs typeface="Arial" panose="020B0604020202020204" pitchFamily="34" charset="0"/>
              </a:rPr>
              <a:t> to switch from one level to the next level</a:t>
            </a:r>
          </a:p>
          <a:p>
            <a:pPr eaLnBrk="1" hangingPunct="1">
              <a:spcAft>
                <a:spcPts val="600"/>
              </a:spcAft>
              <a:defRPr/>
            </a:pPr>
            <a:r>
              <a:rPr lang="en-US" altLang="da-DK" sz="900" b="0" baseline="0" noProof="1">
                <a:solidFill>
                  <a:schemeClr val="tx1"/>
                </a:solidFill>
                <a:latin typeface="+mn-lt"/>
                <a:cs typeface="Arial" panose="020B0604020202020204" pitchFamily="34" charset="0"/>
              </a:rPr>
              <a:t>To go back in levels use </a:t>
            </a:r>
            <a:r>
              <a:rPr lang="en-US" altLang="da-DK" sz="900" b="1" baseline="0" noProof="1">
                <a:solidFill>
                  <a:schemeClr val="tx1"/>
                </a:solidFill>
                <a:latin typeface="+mn-lt"/>
                <a:cs typeface="Arial" panose="020B0604020202020204" pitchFamily="34" charset="0"/>
              </a:rPr>
              <a:t>SHIFT-TAB</a:t>
            </a:r>
            <a:endParaRPr lang="en-US" sz="900" b="1" noProof="1">
              <a:solidFill>
                <a:schemeClr val="tx1"/>
              </a:solidFill>
              <a:latin typeface="+mn-lt"/>
              <a:cs typeface="Arial" panose="020B0604020202020204" pitchFamily="34" charset="0"/>
            </a:endParaRPr>
          </a:p>
          <a:p>
            <a:pPr eaLnBrk="1" hangingPunct="1">
              <a:spcAft>
                <a:spcPts val="600"/>
              </a:spcAft>
              <a:defRPr/>
            </a:pPr>
            <a:r>
              <a:rPr lang="en-US" sz="900" noProof="1">
                <a:solidFill>
                  <a:schemeClr val="tx1"/>
                </a:solidFill>
                <a:latin typeface="+mn-lt"/>
                <a:cs typeface="Arial" panose="020B0604020202020204" pitchFamily="34" charset="0"/>
              </a:rPr>
              <a:t>Alternatively, </a:t>
            </a:r>
            <a:r>
              <a:rPr lang="en-US" sz="900" b="1" noProof="1">
                <a:solidFill>
                  <a:schemeClr val="tx1"/>
                </a:solidFill>
                <a:latin typeface="+mn-lt"/>
                <a:cs typeface="Arial" panose="020B0604020202020204" pitchFamily="34" charset="0"/>
              </a:rPr>
              <a:t>Increase</a:t>
            </a:r>
            <a:r>
              <a:rPr lang="en-US" sz="900" baseline="0" noProof="1">
                <a:solidFill>
                  <a:schemeClr val="tx1"/>
                </a:solidFill>
                <a:latin typeface="+mn-lt"/>
                <a:cs typeface="Arial" panose="020B0604020202020204" pitchFamily="34" charset="0"/>
              </a:rPr>
              <a:t> and</a:t>
            </a:r>
            <a:br>
              <a:rPr lang="en-US" sz="900" baseline="0" noProof="1">
                <a:solidFill>
                  <a:schemeClr val="tx1"/>
                </a:solidFill>
                <a:latin typeface="+mn-lt"/>
                <a:cs typeface="Arial" panose="020B0604020202020204" pitchFamily="34" charset="0"/>
              </a:rPr>
            </a:br>
            <a:r>
              <a:rPr lang="en-US" sz="900" b="1" baseline="0" noProof="1">
                <a:solidFill>
                  <a:schemeClr val="tx1"/>
                </a:solidFill>
                <a:latin typeface="+mn-lt"/>
                <a:cs typeface="Arial" panose="020B0604020202020204" pitchFamily="34" charset="0"/>
              </a:rPr>
              <a:t>Decrease </a:t>
            </a:r>
            <a:r>
              <a:rPr lang="en-US" sz="900" baseline="0" noProof="1">
                <a:solidFill>
                  <a:schemeClr val="tx1"/>
                </a:solidFill>
                <a:latin typeface="+mn-lt"/>
                <a:cs typeface="Arial" panose="020B0604020202020204" pitchFamily="34" charset="0"/>
              </a:rPr>
              <a:t>list level can be used</a:t>
            </a:r>
            <a:br>
              <a:rPr lang="en-US" altLang="da-DK" sz="900" b="0" noProof="1">
                <a:solidFill>
                  <a:schemeClr val="tx1"/>
                </a:solidFill>
                <a:latin typeface="+mn-lt"/>
                <a:cs typeface="Arial" panose="020B0604020202020204" pitchFamily="34" charset="0"/>
              </a:rPr>
            </a:br>
            <a:br>
              <a:rPr lang="en-US" altLang="da-DK" sz="900" b="0" noProof="1">
                <a:solidFill>
                  <a:schemeClr val="tx1"/>
                </a:solidFill>
                <a:latin typeface="+mn-lt"/>
                <a:cs typeface="Arial" panose="020B0604020202020204" pitchFamily="34" charset="0"/>
              </a:rPr>
            </a:br>
            <a:r>
              <a:rPr lang="en-US" sz="900" b="1" noProof="1">
                <a:solidFill>
                  <a:schemeClr val="tx1"/>
                </a:solidFill>
                <a:latin typeface="+mn-lt"/>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US" altLang="da-DK" sz="900" noProof="1">
                <a:solidFill>
                  <a:schemeClr val="tx1"/>
                </a:solidFill>
                <a:latin typeface="+mn-lt"/>
                <a:cs typeface="Arial" panose="020B0604020202020204" pitchFamily="34" charset="0"/>
              </a:rPr>
              <a:t>Click the </a:t>
            </a:r>
            <a:r>
              <a:rPr lang="en-US" altLang="da-DK" sz="900" b="1" baseline="0" noProof="1">
                <a:solidFill>
                  <a:schemeClr val="tx1"/>
                </a:solidFill>
                <a:latin typeface="+mn-lt"/>
                <a:cs typeface="Arial" panose="020B0604020202020204" pitchFamily="34" charset="0"/>
              </a:rPr>
              <a:t>Reset </a:t>
            </a:r>
            <a:r>
              <a:rPr lang="en-US" altLang="da-DK" sz="900" noProof="1">
                <a:solidFill>
                  <a:schemeClr val="tx1"/>
                </a:solidFill>
                <a:latin typeface="+mn-lt"/>
                <a:cs typeface="Arial" panose="020B0604020202020204" pitchFamily="34" charset="0"/>
              </a:rPr>
              <a:t>menu to reset position, size</a:t>
            </a:r>
            <a:r>
              <a:rPr lang="en-US" altLang="da-DK" sz="900" baseline="0" noProof="1">
                <a:solidFill>
                  <a:schemeClr val="tx1"/>
                </a:solidFill>
                <a:latin typeface="+mn-lt"/>
                <a:cs typeface="Arial" panose="020B060402020202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US" altLang="da-DK" sz="900" b="0" noProof="1">
                <a:solidFill>
                  <a:schemeClr val="tx1"/>
                </a:solidFill>
                <a:latin typeface="+mn-lt"/>
                <a:cs typeface="Arial" panose="020B0604020202020204" pitchFamily="34" charset="0"/>
              </a:rPr>
            </a:br>
            <a:r>
              <a:rPr lang="en-US" sz="1600" dirty="0">
                <a:latin typeface="+mn-lt"/>
                <a:cs typeface="Arial" panose="020B060402020202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chemeClr val="tx1"/>
                </a:solidFill>
                <a:latin typeface="+mn-lt"/>
                <a:cs typeface="Arial" panose="020B0604020202020204" pitchFamily="34" charset="0"/>
              </a:rPr>
              <a:t>Click on the menu </a:t>
            </a:r>
            <a:r>
              <a:rPr lang="en-US" altLang="da-DK" sz="900" b="1" noProof="1">
                <a:solidFill>
                  <a:schemeClr val="tx1"/>
                </a:solidFill>
                <a:latin typeface="+mn-lt"/>
                <a:cs typeface="Arial" panose="020B0604020202020204" pitchFamily="34" charset="0"/>
              </a:rPr>
              <a:t>New Slide </a:t>
            </a:r>
            <a:r>
              <a:rPr lang="en-US" altLang="da-DK" sz="900" b="0" noProof="1">
                <a:solidFill>
                  <a:schemeClr val="tx1"/>
                </a:solidFill>
                <a:latin typeface="+mn-lt"/>
                <a:cs typeface="Arial" panose="020B0604020202020204" pitchFamily="34" charset="0"/>
              </a:rPr>
              <a:t>in the </a:t>
            </a:r>
            <a:r>
              <a:rPr lang="en-US" altLang="da-DK" sz="900" b="1" noProof="1">
                <a:solidFill>
                  <a:schemeClr val="tx1"/>
                </a:solidFill>
                <a:latin typeface="+mn-lt"/>
                <a:cs typeface="Arial" panose="020B0604020202020204" pitchFamily="34" charset="0"/>
              </a:rPr>
              <a:t>Home</a:t>
            </a:r>
            <a:r>
              <a:rPr lang="en-US" altLang="da-DK" sz="900" b="0" noProof="1">
                <a:solidFill>
                  <a:schemeClr val="tx1"/>
                </a:solidFill>
                <a:latin typeface="+mn-lt"/>
                <a:cs typeface="Arial" panose="020B0604020202020204" pitchFamily="34" charset="0"/>
              </a:rPr>
              <a:t> tab to insert a new slide</a:t>
            </a:r>
            <a:br>
              <a:rPr lang="en-US" altLang="da-DK" sz="900" b="0" noProof="1">
                <a:solidFill>
                  <a:schemeClr val="tx1"/>
                </a:solidFill>
                <a:latin typeface="+mn-lt"/>
                <a:cs typeface="Arial" panose="020B0604020202020204" pitchFamily="34" charset="0"/>
              </a:rPr>
            </a:br>
            <a:br>
              <a:rPr lang="en-US" altLang="da-DK" sz="900" b="0" noProof="1">
                <a:solidFill>
                  <a:schemeClr val="tx1"/>
                </a:solidFill>
                <a:latin typeface="+mn-lt"/>
                <a:cs typeface="Arial" panose="020B0604020202020204" pitchFamily="34" charset="0"/>
              </a:rPr>
            </a:br>
            <a:r>
              <a:rPr lang="en-US" altLang="da-DK" sz="900" b="1" noProof="1">
                <a:solidFill>
                  <a:schemeClr val="tx1"/>
                </a:solidFill>
                <a:latin typeface="+mn-lt"/>
                <a:cs typeface="Arial" panose="020B0604020202020204" pitchFamily="34" charset="0"/>
              </a:rPr>
              <a:t>Change layout</a:t>
            </a:r>
            <a:endParaRPr lang="en-US" altLang="da-DK" sz="900" b="0" noProof="1">
              <a:solidFill>
                <a:schemeClr val="tx1"/>
              </a:solidFill>
              <a:latin typeface="+mn-lt"/>
              <a:cs typeface="Arial" panose="020B0604020202020204" pitchFamily="34" charset="0"/>
            </a:endParaRPr>
          </a:p>
          <a:p>
            <a:pPr marL="0" indent="0">
              <a:spcAft>
                <a:spcPts val="600"/>
              </a:spcAft>
              <a:buFont typeface="+mj-lt"/>
              <a:buNone/>
            </a:pPr>
            <a:r>
              <a:rPr lang="en-US" sz="900" dirty="0">
                <a:solidFill>
                  <a:srgbClr val="000000"/>
                </a:solidFill>
                <a:latin typeface="+mn-lt"/>
                <a:ea typeface="Arial" panose="020B0604020202020204" pitchFamily="34" charset="0"/>
              </a:rPr>
              <a:t>Click on the arrow next to </a:t>
            </a:r>
            <a:r>
              <a:rPr lang="en-US" sz="900" b="1" dirty="0">
                <a:solidFill>
                  <a:srgbClr val="000000"/>
                </a:solidFill>
                <a:latin typeface="+mn-lt"/>
                <a:ea typeface="Arial" panose="020B0604020202020204" pitchFamily="34" charset="0"/>
              </a:rPr>
              <a:t>Layout</a:t>
            </a:r>
            <a:br>
              <a:rPr lang="en-US" sz="900" b="1" dirty="0">
                <a:solidFill>
                  <a:srgbClr val="000000"/>
                </a:solidFill>
                <a:latin typeface="+mn-lt"/>
                <a:ea typeface="Arial" panose="020B0604020202020204" pitchFamily="34" charset="0"/>
              </a:rPr>
            </a:br>
            <a:r>
              <a:rPr lang="en-US" sz="900" dirty="0">
                <a:solidFill>
                  <a:srgbClr val="000000"/>
                </a:solidFill>
                <a:latin typeface="+mn-lt"/>
                <a:ea typeface="Arial" panose="020B0604020202020204" pitchFamily="34" charset="0"/>
              </a:rPr>
              <a:t>to view a dropdown menu of possible slide layouts</a:t>
            </a:r>
            <a:endParaRPr lang="en-US" sz="900" dirty="0">
              <a:latin typeface="+mn-lt"/>
              <a:ea typeface="Arial" panose="020B0604020202020204" pitchFamily="34" charset="0"/>
            </a:endParaRPr>
          </a:p>
        </p:txBody>
      </p:sp>
      <p:sp>
        <p:nvSpPr>
          <p:cNvPr id="14" name="Text Box 3">
            <a:extLst>
              <a:ext uri="{FF2B5EF4-FFF2-40B4-BE49-F238E27FC236}">
                <a16:creationId xmlns:a16="http://schemas.microsoft.com/office/drawing/2014/main" id="{66B3FBB4-61DE-493B-8F38-CB78E008D9BE}"/>
              </a:ext>
            </a:extLst>
          </p:cNvPr>
          <p:cNvSpPr txBox="1">
            <a:spLocks noChangeArrowheads="1"/>
          </p:cNvSpPr>
          <p:nvPr userDrawn="1"/>
        </p:nvSpPr>
        <p:spPr bwMode="auto">
          <a:xfrm>
            <a:off x="4257544" y="1634951"/>
            <a:ext cx="2448000" cy="272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mn-lt"/>
                <a:cs typeface="Arial" panose="020B0604020202020204" pitchFamily="34" charset="0"/>
              </a:rPr>
              <a:t>PICTURES</a:t>
            </a:r>
            <a:endParaRPr lang="en-US" sz="1600" b="1" noProof="1">
              <a:solidFill>
                <a:schemeClr val="tx1"/>
              </a:solidFill>
              <a:latin typeface="+mn-lt"/>
              <a:cs typeface="Arial" panose="020B0604020202020204" pitchFamily="34" charset="0"/>
            </a:endParaRPr>
          </a:p>
          <a:p>
            <a:pPr eaLnBrk="1" hangingPunct="1">
              <a:spcAft>
                <a:spcPts val="600"/>
              </a:spcAft>
              <a:defRPr/>
            </a:pPr>
            <a:r>
              <a:rPr lang="en-US" altLang="da-DK" sz="900" b="0" noProof="1">
                <a:solidFill>
                  <a:schemeClr val="tx1"/>
                </a:solidFill>
                <a:latin typeface="+mn-lt"/>
                <a:cs typeface="Arial" panose="020B0604020202020204" pitchFamily="34" charset="0"/>
              </a:rPr>
              <a:t>On slides with pictureplaceholder, click on the icon and choose </a:t>
            </a:r>
            <a:r>
              <a:rPr lang="en-US" altLang="da-DK" sz="900" b="1" noProof="1">
                <a:solidFill>
                  <a:schemeClr val="tx1"/>
                </a:solidFill>
                <a:latin typeface="+mn-lt"/>
                <a:cs typeface="Arial" panose="020B0604020202020204" pitchFamily="34" charset="0"/>
              </a:rPr>
              <a:t>Insert</a:t>
            </a:r>
          </a:p>
          <a:p>
            <a:pPr eaLnBrk="1" hangingPunct="1">
              <a:spcBef>
                <a:spcPts val="1200"/>
              </a:spcBef>
              <a:spcAft>
                <a:spcPts val="600"/>
              </a:spcAft>
              <a:defRPr/>
            </a:pPr>
            <a:r>
              <a:rPr lang="en-US" sz="900" b="1" noProof="1">
                <a:solidFill>
                  <a:schemeClr val="tx1"/>
                </a:solidFill>
                <a:latin typeface="+mn-lt"/>
                <a:cs typeface="Arial" panose="020B0604020202020204" pitchFamily="34" charset="0"/>
              </a:rPr>
              <a:t>Crop picture</a:t>
            </a:r>
          </a:p>
          <a:p>
            <a:pPr eaLnBrk="1" hangingPunct="1">
              <a:spcAft>
                <a:spcPts val="600"/>
              </a:spcAft>
              <a:defRPr/>
            </a:pPr>
            <a:r>
              <a:rPr lang="en-US" altLang="da-DK" sz="900" b="1" noProof="1">
                <a:solidFill>
                  <a:schemeClr val="tx1"/>
                </a:solidFill>
                <a:latin typeface="+mn-lt"/>
                <a:cs typeface="Arial" panose="020B0604020202020204" pitchFamily="34" charset="0"/>
              </a:rPr>
              <a:t>1. </a:t>
            </a:r>
            <a:r>
              <a:rPr lang="en-US" altLang="da-DK" sz="900" b="0" noProof="1">
                <a:solidFill>
                  <a:schemeClr val="tx1"/>
                </a:solidFill>
                <a:latin typeface="+mn-lt"/>
                <a:cs typeface="Arial" panose="020B0604020202020204" pitchFamily="34" charset="0"/>
              </a:rPr>
              <a:t>Click </a:t>
            </a:r>
            <a:r>
              <a:rPr lang="en-US" altLang="da-DK" sz="900" b="1" noProof="1">
                <a:solidFill>
                  <a:schemeClr val="tx1"/>
                </a:solidFill>
                <a:latin typeface="+mn-lt"/>
                <a:cs typeface="Arial" panose="020B0604020202020204" pitchFamily="34" charset="0"/>
              </a:rPr>
              <a:t>Crop</a:t>
            </a:r>
            <a:r>
              <a:rPr lang="en-US" altLang="da-DK" sz="900" b="0" noProof="1">
                <a:solidFill>
                  <a:schemeClr val="tx1"/>
                </a:solidFill>
                <a:latin typeface="+mn-lt"/>
                <a:cs typeface="Arial" panose="020B0604020202020204" pitchFamily="34" charset="0"/>
              </a:rPr>
              <a:t> to change size or </a:t>
            </a:r>
            <a:br>
              <a:rPr lang="en-US"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focus of the picture</a:t>
            </a:r>
          </a:p>
          <a:p>
            <a:pPr eaLnBrk="1" hangingPunct="1">
              <a:spcAft>
                <a:spcPts val="600"/>
              </a:spcAft>
              <a:defRPr/>
            </a:pPr>
            <a:r>
              <a:rPr lang="en-US" altLang="da-DK" sz="900" b="1" noProof="1">
                <a:solidFill>
                  <a:schemeClr val="tx1"/>
                </a:solidFill>
                <a:latin typeface="+mn-lt"/>
                <a:cs typeface="Arial" panose="020B0604020202020204" pitchFamily="34" charset="0"/>
              </a:rPr>
              <a:t>2. </a:t>
            </a:r>
            <a:r>
              <a:rPr lang="en-US" altLang="da-DK" sz="900" b="0" noProof="1">
                <a:solidFill>
                  <a:schemeClr val="tx1"/>
                </a:solidFill>
                <a:latin typeface="+mn-lt"/>
                <a:cs typeface="Arial" panose="020B0604020202020204" pitchFamily="34" charset="0"/>
              </a:rPr>
              <a:t>If you want to scale the picture, </a:t>
            </a:r>
            <a:br>
              <a:rPr lang="en-US"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hold </a:t>
            </a:r>
            <a:r>
              <a:rPr lang="en-US" altLang="da-DK" sz="900" b="1" noProof="1">
                <a:solidFill>
                  <a:schemeClr val="tx1"/>
                </a:solidFill>
                <a:latin typeface="+mn-lt"/>
                <a:cs typeface="Arial" panose="020B0604020202020204" pitchFamily="34" charset="0"/>
              </a:rPr>
              <a:t>SHIFT</a:t>
            </a:r>
            <a:r>
              <a:rPr lang="en-US" altLang="da-DK" sz="900" b="0" noProof="1">
                <a:solidFill>
                  <a:schemeClr val="tx1"/>
                </a:solidFill>
                <a:latin typeface="+mn-lt"/>
                <a:cs typeface="Arial" panose="020B0604020202020204" pitchFamily="34" charset="0"/>
              </a:rPr>
              <a:t>-key down while </a:t>
            </a:r>
            <a:br>
              <a:rPr lang="en-US"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dragging the corners of the picture</a:t>
            </a:r>
            <a:br>
              <a:rPr lang="en-US" altLang="da-DK" sz="900" b="0" noProof="1">
                <a:solidFill>
                  <a:schemeClr val="tx1"/>
                </a:solidFill>
                <a:latin typeface="+mn-lt"/>
                <a:cs typeface="Arial" panose="020B0604020202020204" pitchFamily="34" charset="0"/>
              </a:rPr>
            </a:br>
            <a:endParaRPr lang="en-US" altLang="da-DK" sz="900" b="0" noProof="1">
              <a:solidFill>
                <a:schemeClr val="tx1"/>
              </a:solidFill>
              <a:latin typeface="+mn-lt"/>
              <a:cs typeface="Arial" panose="020B0604020202020204" pitchFamily="34" charset="0"/>
            </a:endParaRPr>
          </a:p>
          <a:p>
            <a:pPr eaLnBrk="1" hangingPunct="1">
              <a:spcAft>
                <a:spcPts val="600"/>
              </a:spcAft>
              <a:defRPr/>
            </a:pPr>
            <a:r>
              <a:rPr lang="en-US" altLang="da-DK" sz="900" b="1" noProof="1">
                <a:solidFill>
                  <a:schemeClr val="tx1"/>
                </a:solidFill>
                <a:latin typeface="+mn-lt"/>
                <a:cs typeface="Arial" panose="020B0604020202020204" pitchFamily="34" charset="0"/>
              </a:rPr>
              <a:t>HINT: </a:t>
            </a:r>
            <a:r>
              <a:rPr lang="en-US" altLang="da-DK" sz="900" b="0" noProof="1">
                <a:solidFill>
                  <a:schemeClr val="tx1"/>
                </a:solidFill>
                <a:latin typeface="+mn-lt"/>
                <a:cs typeface="Arial" panose="020B0604020202020204" pitchFamily="34" charset="0"/>
              </a:rPr>
              <a:t>If you delete the picture and </a:t>
            </a:r>
            <a:br>
              <a:rPr lang="en-US"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insert a new one, the picture may </a:t>
            </a:r>
            <a:br>
              <a:rPr lang="en-US"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lie in front of the text or graphic.</a:t>
            </a:r>
            <a:br>
              <a:rPr lang="en-US"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If this happens, select the picture, </a:t>
            </a:r>
            <a:br>
              <a:rPr lang="en-US"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right-click and choose </a:t>
            </a:r>
            <a:r>
              <a:rPr lang="en-US" altLang="da-DK" sz="900" b="1" noProof="1">
                <a:solidFill>
                  <a:schemeClr val="tx1"/>
                </a:solidFill>
                <a:latin typeface="+mn-lt"/>
                <a:cs typeface="Arial" panose="020B0604020202020204" pitchFamily="34" charset="0"/>
              </a:rPr>
              <a:t>Send to Back</a:t>
            </a:r>
          </a:p>
        </p:txBody>
      </p:sp>
      <p:sp>
        <p:nvSpPr>
          <p:cNvPr id="15" name="Text Box 4">
            <a:extLst>
              <a:ext uri="{FF2B5EF4-FFF2-40B4-BE49-F238E27FC236}">
                <a16:creationId xmlns:a16="http://schemas.microsoft.com/office/drawing/2014/main" id="{17EA80A0-F605-4897-AE2A-18933CAB6DBB}"/>
              </a:ext>
            </a:extLst>
          </p:cNvPr>
          <p:cNvSpPr txBox="1">
            <a:spLocks noChangeArrowheads="1"/>
          </p:cNvSpPr>
          <p:nvPr userDrawn="1"/>
        </p:nvSpPr>
        <p:spPr bwMode="auto">
          <a:xfrm>
            <a:off x="8133364" y="1625600"/>
            <a:ext cx="24480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mn-lt"/>
                <a:cs typeface="Arial" panose="020B0604020202020204" pitchFamily="34" charset="0"/>
              </a:rPr>
              <a:t>HEADER &amp; FOOTER</a:t>
            </a:r>
            <a:endParaRPr lang="en-US" altLang="da-DK" sz="1600" b="0" noProof="1">
              <a:solidFill>
                <a:schemeClr val="tx1"/>
              </a:solidFill>
              <a:latin typeface="+mn-lt"/>
              <a:cs typeface="Arial" panose="020B0604020202020204" pitchFamily="34" charset="0"/>
            </a:endParaRPr>
          </a:p>
          <a:p>
            <a:pPr eaLnBrk="1" hangingPunct="1">
              <a:spcAft>
                <a:spcPts val="600"/>
              </a:spcAft>
              <a:defRPr/>
            </a:pPr>
            <a:r>
              <a:rPr lang="en-US" altLang="da-DK" sz="900" b="0" noProof="1">
                <a:solidFill>
                  <a:schemeClr val="tx1"/>
                </a:solidFill>
                <a:latin typeface="+mn-lt"/>
                <a:cs typeface="Arial" panose="020B0604020202020204" pitchFamily="34" charset="0"/>
              </a:rPr>
              <a:t>Do this at the very end to apply the changes on all slides</a:t>
            </a:r>
          </a:p>
          <a:p>
            <a:pPr eaLnBrk="1" hangingPunct="1">
              <a:spcAft>
                <a:spcPts val="600"/>
              </a:spcAft>
              <a:defRPr/>
            </a:pPr>
            <a:r>
              <a:rPr lang="en-US" altLang="da-DK" sz="900" b="0" noProof="1">
                <a:solidFill>
                  <a:schemeClr val="tx1"/>
                </a:solidFill>
                <a:latin typeface="+mn-lt"/>
                <a:cs typeface="Arial" panose="020B0604020202020204" pitchFamily="34" charset="0"/>
              </a:rPr>
              <a:t>Click on </a:t>
            </a:r>
            <a:r>
              <a:rPr lang="en-US" altLang="da-DK" sz="900" b="1" noProof="1">
                <a:solidFill>
                  <a:schemeClr val="tx1"/>
                </a:solidFill>
                <a:latin typeface="+mn-lt"/>
                <a:cs typeface="Arial" panose="020B0604020202020204" pitchFamily="34" charset="0"/>
              </a:rPr>
              <a:t>Header and Footer </a:t>
            </a:r>
            <a:r>
              <a:rPr lang="en-US" altLang="da-DK" sz="900" b="0" noProof="1">
                <a:solidFill>
                  <a:schemeClr val="tx1"/>
                </a:solidFill>
                <a:latin typeface="+mn-lt"/>
                <a:cs typeface="Arial" panose="020B0604020202020204" pitchFamily="34" charset="0"/>
              </a:rPr>
              <a:t>in the </a:t>
            </a:r>
            <a:r>
              <a:rPr lang="en-US" altLang="da-DK" sz="900" b="1" noProof="1">
                <a:solidFill>
                  <a:schemeClr val="tx1"/>
                </a:solidFill>
                <a:latin typeface="+mn-lt"/>
                <a:cs typeface="Arial" panose="020B0604020202020204" pitchFamily="34" charset="0"/>
              </a:rPr>
              <a:t>Insert</a:t>
            </a:r>
            <a:r>
              <a:rPr lang="en-US" altLang="da-DK" sz="900" b="0" noProof="1">
                <a:solidFill>
                  <a:schemeClr val="tx1"/>
                </a:solidFill>
                <a:latin typeface="+mn-lt"/>
                <a:cs typeface="Arial" panose="020B0604020202020204" pitchFamily="34" charset="0"/>
              </a:rPr>
              <a:t> tab (write the desired text, click date or page number from or to)</a:t>
            </a:r>
          </a:p>
          <a:p>
            <a:pPr eaLnBrk="1" hangingPunct="1">
              <a:spcAft>
                <a:spcPts val="600"/>
              </a:spcAft>
              <a:defRPr/>
            </a:pPr>
            <a:r>
              <a:rPr lang="en-US" altLang="da-DK" sz="900" b="0" noProof="1">
                <a:solidFill>
                  <a:schemeClr val="tx1"/>
                </a:solidFill>
                <a:latin typeface="+mn-lt"/>
                <a:cs typeface="Arial" panose="020B0604020202020204" pitchFamily="34" charset="0"/>
              </a:rPr>
              <a:t>Click </a:t>
            </a:r>
            <a:r>
              <a:rPr lang="en-US" altLang="da-DK" sz="900" b="1" noProof="1">
                <a:solidFill>
                  <a:schemeClr val="tx1"/>
                </a:solidFill>
                <a:latin typeface="+mn-lt"/>
                <a:cs typeface="Arial" panose="020B0604020202020204" pitchFamily="34" charset="0"/>
              </a:rPr>
              <a:t>Apply to All </a:t>
            </a:r>
            <a:r>
              <a:rPr lang="en-US" altLang="da-DK" sz="900" b="0" noProof="1">
                <a:solidFill>
                  <a:schemeClr val="tx1"/>
                </a:solidFill>
                <a:latin typeface="+mn-lt"/>
                <a:cs typeface="Arial" panose="020B0604020202020204" pitchFamily="34" charset="0"/>
              </a:rPr>
              <a:t>or </a:t>
            </a:r>
            <a:r>
              <a:rPr lang="en-US" altLang="da-DK" sz="900" b="1" noProof="1">
                <a:solidFill>
                  <a:schemeClr val="tx1"/>
                </a:solidFill>
                <a:latin typeface="+mn-lt"/>
                <a:cs typeface="Arial" panose="020B0604020202020204" pitchFamily="34" charset="0"/>
              </a:rPr>
              <a:t>Apply</a:t>
            </a:r>
            <a:r>
              <a:rPr lang="en-US" altLang="da-DK" sz="900" b="0" noProof="1">
                <a:solidFill>
                  <a:schemeClr val="tx1"/>
                </a:solidFill>
                <a:latin typeface="+mn-lt"/>
                <a:cs typeface="Arial" panose="020B0604020202020204" pitchFamily="34" charset="0"/>
              </a:rPr>
              <a:t> if only used on one slide</a:t>
            </a:r>
            <a:br>
              <a:rPr lang="en-US" altLang="da-DK" sz="900" b="0" noProof="1">
                <a:solidFill>
                  <a:schemeClr val="tx1"/>
                </a:solidFill>
                <a:latin typeface="+mn-lt"/>
                <a:cs typeface="Arial" panose="020B0604020202020204" pitchFamily="34" charset="0"/>
              </a:rPr>
            </a:br>
            <a:endParaRPr lang="en-US" altLang="da-DK" sz="900" b="0" noProof="1">
              <a:solidFill>
                <a:schemeClr val="tx1"/>
              </a:solidFill>
              <a:latin typeface="+mn-lt"/>
              <a:cs typeface="Arial" panose="020B0604020202020204" pitchFamily="34" charset="0"/>
            </a:endParaRPr>
          </a:p>
          <a:p>
            <a:pPr eaLnBrk="1" hangingPunct="1">
              <a:spcAft>
                <a:spcPts val="600"/>
              </a:spcAft>
              <a:defRPr/>
            </a:pPr>
            <a:r>
              <a:rPr lang="en-US" sz="1600" dirty="0">
                <a:latin typeface="+mn-lt"/>
                <a:cs typeface="Arial" panose="020B0604020202020204" pitchFamily="34" charset="0"/>
              </a:rPr>
              <a:t>GUIDES</a:t>
            </a:r>
          </a:p>
          <a:p>
            <a:pPr eaLnBrk="1" hangingPunct="1">
              <a:spcAft>
                <a:spcPts val="600"/>
              </a:spcAft>
              <a:defRPr/>
            </a:pPr>
            <a:r>
              <a:rPr lang="en-US" altLang="da-DK" sz="900" b="0" noProof="1">
                <a:solidFill>
                  <a:schemeClr val="tx1"/>
                </a:solidFill>
                <a:latin typeface="+mn-lt"/>
                <a:cs typeface="Arial" panose="020B0604020202020204" pitchFamily="34" charset="0"/>
              </a:rPr>
              <a:t>Click the </a:t>
            </a:r>
            <a:r>
              <a:rPr lang="en-US" altLang="da-DK" sz="900" b="1" noProof="1">
                <a:solidFill>
                  <a:schemeClr val="tx1"/>
                </a:solidFill>
                <a:latin typeface="+mn-lt"/>
                <a:cs typeface="Arial" panose="020B0604020202020204" pitchFamily="34" charset="0"/>
              </a:rPr>
              <a:t>View</a:t>
            </a:r>
            <a:r>
              <a:rPr lang="en-US" altLang="da-DK" sz="900" b="0" noProof="1">
                <a:solidFill>
                  <a:schemeClr val="tx1"/>
                </a:solidFill>
                <a:latin typeface="+mn-lt"/>
                <a:cs typeface="Arial" panose="020B0604020202020204" pitchFamily="34" charset="0"/>
              </a:rPr>
              <a:t> tab and set tick mark next to </a:t>
            </a:r>
            <a:r>
              <a:rPr lang="en-US" altLang="da-DK" sz="900" b="1" noProof="1">
                <a:solidFill>
                  <a:schemeClr val="tx1"/>
                </a:solidFill>
                <a:latin typeface="+mn-lt"/>
                <a:cs typeface="Arial" panose="020B0604020202020204" pitchFamily="34" charset="0"/>
              </a:rPr>
              <a:t>Guides</a:t>
            </a:r>
            <a:endParaRPr lang="en-US" altLang="da-DK" sz="900" b="0" noProof="1">
              <a:solidFill>
                <a:schemeClr val="tx1"/>
              </a:solidFill>
              <a:latin typeface="+mn-lt"/>
              <a:cs typeface="Arial" panose="020B0604020202020204" pitchFamily="34" charset="0"/>
            </a:endParaRPr>
          </a:p>
          <a:p>
            <a:pPr eaLnBrk="1" hangingPunct="1">
              <a:spcAft>
                <a:spcPts val="600"/>
              </a:spcAft>
              <a:defRPr/>
            </a:pPr>
            <a:r>
              <a:rPr lang="en-US" altLang="da-DK" sz="900" b="1" noProof="1">
                <a:solidFill>
                  <a:schemeClr val="tx1"/>
                </a:solidFill>
                <a:latin typeface="+mn-lt"/>
                <a:cs typeface="Arial" panose="020B0604020202020204" pitchFamily="34" charset="0"/>
              </a:rPr>
              <a:t>HINT: Alt + F9 </a:t>
            </a:r>
            <a:r>
              <a:rPr lang="en-US" altLang="da-DK" sz="900" b="0" noProof="1">
                <a:solidFill>
                  <a:schemeClr val="tx1"/>
                </a:solidFill>
                <a:latin typeface="+mn-lt"/>
                <a:cs typeface="Arial" panose="020B0604020202020204" pitchFamily="34" charset="0"/>
              </a:rPr>
              <a:t>for quick view of guides</a:t>
            </a:r>
            <a:br>
              <a:rPr lang="en-US" altLang="da-DK" sz="900" b="0" noProof="1">
                <a:solidFill>
                  <a:schemeClr val="tx1"/>
                </a:solidFill>
                <a:latin typeface="+mn-lt"/>
                <a:cs typeface="Arial" panose="020B0604020202020204" pitchFamily="34" charset="0"/>
              </a:rPr>
            </a:br>
            <a:r>
              <a:rPr lang="en-US" altLang="da-DK" sz="900" b="1" noProof="1">
                <a:solidFill>
                  <a:schemeClr val="tx1"/>
                </a:solidFill>
                <a:latin typeface="+mn-lt"/>
                <a:cs typeface="Arial" panose="020B0604020202020204" pitchFamily="34" charset="0"/>
              </a:rPr>
              <a:t>Mac: </a:t>
            </a:r>
            <a:r>
              <a:rPr lang="en-US" sz="900" b="0" i="0" dirty="0">
                <a:solidFill>
                  <a:srgbClr val="333333"/>
                </a:solidFill>
                <a:effectLst/>
                <a:latin typeface="Arial"/>
              </a:rPr>
              <a:t>⌘ </a:t>
            </a:r>
            <a:r>
              <a:rPr lang="en-US" altLang="da-DK" sz="900" b="0" noProof="1">
                <a:solidFill>
                  <a:schemeClr val="tx1"/>
                </a:solidFill>
                <a:latin typeface="+mn-lt"/>
                <a:cs typeface="Arial" panose="020B0604020202020204" pitchFamily="34" charset="0"/>
              </a:rPr>
              <a:t>+ option + ctrl + G</a:t>
            </a:r>
            <a:br>
              <a:rPr lang="en-US" altLang="da-DK" sz="900" b="0" noProof="1">
                <a:solidFill>
                  <a:schemeClr val="tx1"/>
                </a:solidFill>
                <a:latin typeface="+mn-lt"/>
                <a:cs typeface="Arial" panose="020B0604020202020204" pitchFamily="34" charset="0"/>
              </a:rPr>
            </a:br>
            <a:endParaRPr lang="en-US" altLang="da-DK" sz="900" b="0" noProof="1">
              <a:solidFill>
                <a:schemeClr val="tx1"/>
              </a:solidFill>
              <a:latin typeface="+mn-lt"/>
              <a:cs typeface="Arial" panose="020B0604020202020204" pitchFamily="34" charset="0"/>
            </a:endParaRPr>
          </a:p>
          <a:p>
            <a:pPr eaLnBrk="1" hangingPunct="1">
              <a:spcAft>
                <a:spcPts val="600"/>
              </a:spcAft>
              <a:defRPr/>
            </a:pPr>
            <a:r>
              <a:rPr lang="en-US" altLang="da-DK" sz="1600" b="0" noProof="1">
                <a:solidFill>
                  <a:schemeClr val="tx1"/>
                </a:solidFill>
                <a:latin typeface="+mn-lt"/>
                <a:cs typeface="Arial" panose="020B0604020202020204" pitchFamily="34" charset="0"/>
              </a:rPr>
              <a:t>COPY/PASTE CONTENT</a:t>
            </a:r>
          </a:p>
          <a:p>
            <a:pPr eaLnBrk="1" hangingPunct="1">
              <a:spcAft>
                <a:spcPts val="600"/>
              </a:spcAft>
              <a:defRPr/>
            </a:pPr>
            <a:r>
              <a:rPr lang="en-US" altLang="da-DK" sz="900" b="0" noProof="1">
                <a:solidFill>
                  <a:schemeClr val="tx1"/>
                </a:solidFill>
                <a:latin typeface="+mn-lt"/>
                <a:cs typeface="Arial" panose="020B0604020202020204" pitchFamily="34" charset="0"/>
              </a:rPr>
              <a:t>When copying old content to your new presentation, 2 options are available:</a:t>
            </a:r>
          </a:p>
          <a:p>
            <a:pPr eaLnBrk="1" hangingPunct="1">
              <a:spcAft>
                <a:spcPts val="600"/>
              </a:spcAft>
              <a:defRPr/>
            </a:pPr>
            <a:r>
              <a:rPr lang="en-US" altLang="da-DK" sz="900" b="1" noProof="1">
                <a:solidFill>
                  <a:schemeClr val="tx1"/>
                </a:solidFill>
                <a:latin typeface="+mn-lt"/>
                <a:cs typeface="Arial" panose="020B0604020202020204" pitchFamily="34" charset="0"/>
              </a:rPr>
              <a:t>1. Best practice: </a:t>
            </a:r>
            <a:r>
              <a:rPr lang="en-US" altLang="da-DK" sz="900" b="0" noProof="1">
                <a:solidFill>
                  <a:schemeClr val="tx1"/>
                </a:solidFill>
                <a:latin typeface="+mn-lt"/>
                <a:cs typeface="Arial" panose="020B0604020202020204" pitchFamily="34" charset="0"/>
              </a:rPr>
              <a:t>Create a slide in your new presentation and copy </a:t>
            </a:r>
            <a:r>
              <a:rPr lang="en-US" altLang="da-DK" sz="900" b="0" i="0" u="sng" noProof="1">
                <a:solidFill>
                  <a:schemeClr val="tx1"/>
                </a:solidFill>
                <a:latin typeface="+mn-lt"/>
                <a:cs typeface="Arial" panose="020B0604020202020204" pitchFamily="34" charset="0"/>
              </a:rPr>
              <a:t>one</a:t>
            </a:r>
            <a:r>
              <a:rPr lang="en-US" altLang="da-DK" sz="900" b="0" i="0" u="none" noProof="1">
                <a:solidFill>
                  <a:schemeClr val="tx1"/>
                </a:solidFill>
                <a:latin typeface="+mn-lt"/>
                <a:cs typeface="Arial" panose="020B0604020202020204" pitchFamily="34" charset="0"/>
              </a:rPr>
              <a:t> piece of content at a time (e.g. copy all text from </a:t>
            </a:r>
            <a:r>
              <a:rPr lang="en-US" altLang="da-DK" sz="900" b="0" i="0" u="sng" noProof="1">
                <a:solidFill>
                  <a:schemeClr val="tx1"/>
                </a:solidFill>
                <a:latin typeface="+mn-lt"/>
                <a:cs typeface="Arial" panose="020B0604020202020204" pitchFamily="34" charset="0"/>
              </a:rPr>
              <a:t>one</a:t>
            </a:r>
            <a:r>
              <a:rPr lang="en-US" altLang="da-DK" sz="900" b="0" i="0" u="none" noProof="1">
                <a:solidFill>
                  <a:schemeClr val="tx1"/>
                </a:solidFill>
                <a:latin typeface="+mn-lt"/>
                <a:cs typeface="Arial" panose="020B0604020202020204" pitchFamily="34" charset="0"/>
              </a:rPr>
              <a:t> textbox)</a:t>
            </a:r>
            <a:endParaRPr lang="en-US" altLang="da-DK" sz="900" b="1" i="0" u="sng" noProof="1">
              <a:solidFill>
                <a:schemeClr val="tx1"/>
              </a:solidFill>
              <a:latin typeface="+mn-lt"/>
              <a:cs typeface="Arial" panose="020B0604020202020204" pitchFamily="34" charset="0"/>
            </a:endParaRPr>
          </a:p>
          <a:p>
            <a:pPr eaLnBrk="1" hangingPunct="1">
              <a:spcAft>
                <a:spcPts val="600"/>
              </a:spcAft>
              <a:defRPr/>
            </a:pPr>
            <a:r>
              <a:rPr lang="en-US" altLang="da-DK" sz="900" b="1" noProof="1">
                <a:solidFill>
                  <a:schemeClr val="tx1"/>
                </a:solidFill>
                <a:latin typeface="+mn-lt"/>
                <a:cs typeface="Arial" panose="020B0604020202020204" pitchFamily="34" charset="0"/>
              </a:rPr>
              <a:t>2. </a:t>
            </a:r>
            <a:r>
              <a:rPr lang="en-US" altLang="da-DK" sz="900" b="0" noProof="1">
                <a:solidFill>
                  <a:schemeClr val="tx1"/>
                </a:solidFill>
                <a:latin typeface="+mn-lt"/>
                <a:cs typeface="Arial" panose="020B0604020202020204" pitchFamily="34" charset="0"/>
              </a:rPr>
              <a:t>Or copy an entire slide into your new presentation and then choose a fitting layout. Remember to delete the old, wrong layouts (go to View &gt; Slidemaster and delete them)</a:t>
            </a:r>
            <a:endParaRPr lang="en-US" altLang="da-DK" sz="900" b="1" noProof="1">
              <a:solidFill>
                <a:schemeClr val="tx1"/>
              </a:solidFill>
              <a:latin typeface="+mn-lt"/>
              <a:cs typeface="Arial" panose="020B0604020202020204" pitchFamily="34" charset="0"/>
            </a:endParaRPr>
          </a:p>
        </p:txBody>
      </p:sp>
      <p:pic>
        <p:nvPicPr>
          <p:cNvPr id="19" name="Picture 18">
            <a:extLst>
              <a:ext uri="{FF2B5EF4-FFF2-40B4-BE49-F238E27FC236}">
                <a16:creationId xmlns:a16="http://schemas.microsoft.com/office/drawing/2014/main" id="{0722642E-922E-4D3E-9481-C027E3A93CD0}"/>
              </a:ext>
            </a:extLst>
          </p:cNvPr>
          <p:cNvPicPr>
            <a:picLocks noChangeAspect="1"/>
          </p:cNvPicPr>
          <p:nvPr userDrawn="1"/>
        </p:nvPicPr>
        <p:blipFill>
          <a:blip r:embed="rId2"/>
          <a:stretch>
            <a:fillRect/>
          </a:stretch>
        </p:blipFill>
        <p:spPr>
          <a:xfrm>
            <a:off x="2759688" y="4962714"/>
            <a:ext cx="475428" cy="176762"/>
          </a:xfrm>
          <a:prstGeom prst="rect">
            <a:avLst/>
          </a:prstGeom>
        </p:spPr>
      </p:pic>
      <p:pic>
        <p:nvPicPr>
          <p:cNvPr id="22" name="Picture 21">
            <a:extLst>
              <a:ext uri="{FF2B5EF4-FFF2-40B4-BE49-F238E27FC236}">
                <a16:creationId xmlns:a16="http://schemas.microsoft.com/office/drawing/2014/main" id="{F37E3D92-3923-49A5-9D66-A01D052984C0}"/>
              </a:ext>
            </a:extLst>
          </p:cNvPr>
          <p:cNvPicPr>
            <a:picLocks noChangeAspect="1"/>
          </p:cNvPicPr>
          <p:nvPr userDrawn="1"/>
        </p:nvPicPr>
        <p:blipFill rotWithShape="1">
          <a:blip r:embed="rId3"/>
          <a:srcRect l="3901" t="45142" r="62601" b="9046"/>
          <a:stretch/>
        </p:blipFill>
        <p:spPr>
          <a:xfrm>
            <a:off x="6485600" y="1917989"/>
            <a:ext cx="341204" cy="321707"/>
          </a:xfrm>
          <a:prstGeom prst="rect">
            <a:avLst/>
          </a:prstGeom>
        </p:spPr>
      </p:pic>
      <p:pic>
        <p:nvPicPr>
          <p:cNvPr id="24" name="Picture 16">
            <a:extLst>
              <a:ext uri="{FF2B5EF4-FFF2-40B4-BE49-F238E27FC236}">
                <a16:creationId xmlns:a16="http://schemas.microsoft.com/office/drawing/2014/main" id="{EE4BD888-DAA9-4A3B-ADD9-0ACB9540A63B}"/>
              </a:ext>
            </a:extLst>
          </p:cNvPr>
          <p:cNvPicPr>
            <a:picLocks noChangeAspect="1"/>
          </p:cNvPicPr>
          <p:nvPr userDrawn="1"/>
        </p:nvPicPr>
        <p:blipFill>
          <a:blip r:embed="rId4"/>
          <a:stretch>
            <a:fillRect/>
          </a:stretch>
        </p:blipFill>
        <p:spPr>
          <a:xfrm>
            <a:off x="2759688" y="4145719"/>
            <a:ext cx="328881" cy="505501"/>
          </a:xfrm>
          <a:prstGeom prst="rect">
            <a:avLst/>
          </a:prstGeom>
        </p:spPr>
      </p:pic>
      <p:pic>
        <p:nvPicPr>
          <p:cNvPr id="26" name="Picture 20">
            <a:extLst>
              <a:ext uri="{FF2B5EF4-FFF2-40B4-BE49-F238E27FC236}">
                <a16:creationId xmlns:a16="http://schemas.microsoft.com/office/drawing/2014/main" id="{ADF46DFB-ABDB-43BA-AD93-FDEE2D7642D0}"/>
              </a:ext>
            </a:extLst>
          </p:cNvPr>
          <p:cNvPicPr>
            <a:picLocks noChangeAspect="1"/>
          </p:cNvPicPr>
          <p:nvPr userDrawn="1"/>
        </p:nvPicPr>
        <p:blipFill>
          <a:blip r:embed="rId5"/>
          <a:stretch>
            <a:fillRect/>
          </a:stretch>
        </p:blipFill>
        <p:spPr>
          <a:xfrm>
            <a:off x="2762386" y="3412564"/>
            <a:ext cx="538465" cy="172841"/>
          </a:xfrm>
          <a:prstGeom prst="rect">
            <a:avLst/>
          </a:prstGeom>
        </p:spPr>
      </p:pic>
      <p:pic>
        <p:nvPicPr>
          <p:cNvPr id="27" name="Picture 19">
            <a:extLst>
              <a:ext uri="{FF2B5EF4-FFF2-40B4-BE49-F238E27FC236}">
                <a16:creationId xmlns:a16="http://schemas.microsoft.com/office/drawing/2014/main" id="{CF6F40E1-EF2A-4675-A88E-429AD3ADD347}"/>
              </a:ext>
            </a:extLst>
          </p:cNvPr>
          <p:cNvPicPr>
            <a:picLocks noChangeAspect="1"/>
          </p:cNvPicPr>
          <p:nvPr userDrawn="1"/>
        </p:nvPicPr>
        <p:blipFill>
          <a:blip r:embed="rId6"/>
          <a:stretch>
            <a:fillRect/>
          </a:stretch>
        </p:blipFill>
        <p:spPr>
          <a:xfrm>
            <a:off x="6561744" y="2636469"/>
            <a:ext cx="313788" cy="543900"/>
          </a:xfrm>
          <a:prstGeom prst="rect">
            <a:avLst/>
          </a:prstGeom>
        </p:spPr>
      </p:pic>
      <p:pic>
        <p:nvPicPr>
          <p:cNvPr id="18" name="Picture 12">
            <a:extLst>
              <a:ext uri="{FF2B5EF4-FFF2-40B4-BE49-F238E27FC236}">
                <a16:creationId xmlns:a16="http://schemas.microsoft.com/office/drawing/2014/main" id="{1EEB59ED-856C-4646-8080-8164D2973D0E}"/>
              </a:ext>
            </a:extLst>
          </p:cNvPr>
          <p:cNvPicPr>
            <a:picLocks noChangeAspect="1"/>
          </p:cNvPicPr>
          <p:nvPr userDrawn="1"/>
        </p:nvPicPr>
        <p:blipFill>
          <a:blip r:embed="rId7"/>
          <a:stretch>
            <a:fillRect/>
          </a:stretch>
        </p:blipFill>
        <p:spPr>
          <a:xfrm>
            <a:off x="10774487" y="2163346"/>
            <a:ext cx="378293" cy="543366"/>
          </a:xfrm>
          <a:prstGeom prst="rect">
            <a:avLst/>
          </a:prstGeom>
        </p:spPr>
      </p:pic>
      <p:sp>
        <p:nvSpPr>
          <p:cNvPr id="20" name="Date Placeholder 6" hidden="1">
            <a:extLst>
              <a:ext uri="{FF2B5EF4-FFF2-40B4-BE49-F238E27FC236}">
                <a16:creationId xmlns:a16="http://schemas.microsoft.com/office/drawing/2014/main" id="{C8F77785-DAC9-4046-8A82-0AC407341173}"/>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65EDB1E3-641A-470A-A5B1-9909C5C5C2CE}" type="datetime5">
              <a:rPr lang="en-GB" smtClean="0"/>
              <a:t>9-Oct-23</a:t>
            </a:fld>
            <a:endParaRPr lang="en-US" dirty="0"/>
          </a:p>
        </p:txBody>
      </p:sp>
      <p:sp>
        <p:nvSpPr>
          <p:cNvPr id="21" name="Footer Placeholder 8" hidden="1">
            <a:extLst>
              <a:ext uri="{FF2B5EF4-FFF2-40B4-BE49-F238E27FC236}">
                <a16:creationId xmlns:a16="http://schemas.microsoft.com/office/drawing/2014/main" id="{9675D1FD-FB10-4317-AAF4-BDCB2224F107}"/>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23" name="Slide Number Placeholder 10" hidden="1">
            <a:extLst>
              <a:ext uri="{FF2B5EF4-FFF2-40B4-BE49-F238E27FC236}">
                <a16:creationId xmlns:a16="http://schemas.microsoft.com/office/drawing/2014/main" id="{BBF7E881-962B-4385-8C0A-994D3D7717F3}"/>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pic>
        <p:nvPicPr>
          <p:cNvPr id="11" name="Picture 10">
            <a:extLst>
              <a:ext uri="{FF2B5EF4-FFF2-40B4-BE49-F238E27FC236}">
                <a16:creationId xmlns:a16="http://schemas.microsoft.com/office/drawing/2014/main" id="{718B3BD4-04BC-40A0-B801-FB79B0884023}"/>
              </a:ext>
            </a:extLst>
          </p:cNvPr>
          <p:cNvPicPr>
            <a:picLocks noChangeAspect="1"/>
          </p:cNvPicPr>
          <p:nvPr userDrawn="1"/>
        </p:nvPicPr>
        <p:blipFill>
          <a:blip r:embed="rId8"/>
          <a:stretch>
            <a:fillRect/>
          </a:stretch>
        </p:blipFill>
        <p:spPr>
          <a:xfrm>
            <a:off x="2759688" y="2701274"/>
            <a:ext cx="457143" cy="257143"/>
          </a:xfrm>
          <a:prstGeom prst="rect">
            <a:avLst/>
          </a:prstGeom>
        </p:spPr>
      </p:pic>
    </p:spTree>
    <p:extLst>
      <p:ext uri="{BB962C8B-B14F-4D97-AF65-F5344CB8AC3E}">
        <p14:creationId xmlns:p14="http://schemas.microsoft.com/office/powerpoint/2010/main" val="2217397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C">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1537C7D3-B299-48FA-93E0-4DBC46B6784D}" type="datetime5">
              <a:rPr lang="en-GB" smtClean="0"/>
              <a:t>9-Oct-23</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3" name="Background">
            <a:extLst>
              <a:ext uri="{FF2B5EF4-FFF2-40B4-BE49-F238E27FC236}">
                <a16:creationId xmlns:a16="http://schemas.microsoft.com/office/drawing/2014/main" id="{1099B21F-3FF4-4A40-A8F8-CC0F45DAE535}"/>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14" name="Picture Placeholder 6">
            <a:extLst>
              <a:ext uri="{FF2B5EF4-FFF2-40B4-BE49-F238E27FC236}">
                <a16:creationId xmlns:a16="http://schemas.microsoft.com/office/drawing/2014/main" id="{932DA748-B28A-4748-90C7-599012870A84}"/>
              </a:ext>
            </a:extLst>
          </p:cNvPr>
          <p:cNvSpPr>
            <a:spLocks noGrp="1"/>
          </p:cNvSpPr>
          <p:nvPr>
            <p:ph type="pic" sz="quarter" idx="13" hasCustomPrompt="1"/>
          </p:nvPr>
        </p:nvSpPr>
        <p:spPr>
          <a:xfrm>
            <a:off x="4244400" y="1620000"/>
            <a:ext cx="7592400" cy="4878000"/>
          </a:xfrm>
          <a:solidFill>
            <a:schemeClr val="accent6"/>
          </a:solidFill>
        </p:spPr>
        <p:txBody>
          <a:bodyPr lIns="72000" tIns="72000" anchor="t" anchorCtr="0"/>
          <a:lstStyle>
            <a:lvl1pPr marL="0" indent="0" algn="l">
              <a:buNone/>
              <a:defRPr sz="1600">
                <a:solidFill>
                  <a:schemeClr val="tx2"/>
                </a:solidFill>
              </a:defRPr>
            </a:lvl1pPr>
          </a:lstStyle>
          <a:p>
            <a:r>
              <a:rPr lang="en-US" noProof="0" dirty="0"/>
              <a:t>Click icon to add picture or click on frame and insert picture via Templafy Images</a:t>
            </a:r>
          </a:p>
        </p:txBody>
      </p:sp>
      <p:sp>
        <p:nvSpPr>
          <p:cNvPr id="2" name="Title 1"/>
          <p:cNvSpPr>
            <a:spLocks noGrp="1"/>
          </p:cNvSpPr>
          <p:nvPr>
            <p:ph type="ctrTitle" hasCustomPrompt="1"/>
          </p:nvPr>
        </p:nvSpPr>
        <p:spPr>
          <a:xfrm>
            <a:off x="360000" y="2343149"/>
            <a:ext cx="6616800" cy="3814764"/>
          </a:xfrm>
          <a:solidFill>
            <a:srgbClr val="91785B">
              <a:alpha val="92000"/>
            </a:srgbClr>
          </a:solidFill>
        </p:spPr>
        <p:txBody>
          <a:bodyPr lIns="684000" tIns="684000" rIns="684000" bIns="1296000" anchor="b"/>
          <a:lstStyle>
            <a:lvl1pPr algn="l">
              <a:lnSpc>
                <a:spcPct val="95000"/>
              </a:lnSpc>
              <a:defRPr sz="4000">
                <a:solidFill>
                  <a:srgbClr val="FFFFFF"/>
                </a:solidFill>
              </a:defRPr>
            </a:lvl1pPr>
          </a:lstStyle>
          <a:p>
            <a:r>
              <a:rPr lang="en-US" dirty="0"/>
              <a:t>Click to add title</a:t>
            </a:r>
          </a:p>
        </p:txBody>
      </p:sp>
      <p:sp>
        <p:nvSpPr>
          <p:cNvPr id="3" name="Subtitle 2"/>
          <p:cNvSpPr>
            <a:spLocks noGrp="1"/>
          </p:cNvSpPr>
          <p:nvPr>
            <p:ph type="subTitle" idx="1" hasCustomPrompt="1"/>
          </p:nvPr>
        </p:nvSpPr>
        <p:spPr bwMode="white">
          <a:xfrm>
            <a:off x="357189" y="5164084"/>
            <a:ext cx="6616800" cy="608153"/>
          </a:xfrm>
        </p:spPr>
        <p:txBody>
          <a:bodyPr lIns="684000" rIns="684000"/>
          <a:lstStyle>
            <a:lvl1pPr marL="0" indent="0" algn="l">
              <a:spcBef>
                <a:spcPts val="0"/>
              </a:spcBef>
              <a:buFont typeface="Arial" panose="020B0604020202020204" pitchFamily="34" charset="0"/>
              <a:buChar char="​"/>
              <a:defRPr sz="1600" cap="all">
                <a:solidFill>
                  <a:srgbClr val="FFFFFF"/>
                </a:solidFill>
              </a:defRPr>
            </a:lvl1pPr>
            <a:lvl2pPr marL="0" indent="0" algn="l">
              <a:buFont typeface="Arial" panose="020B0604020202020204" pitchFamily="34" charset="0"/>
              <a:buNone/>
              <a:defRPr sz="1600" cap="all">
                <a:solidFill>
                  <a:schemeClr val="bg1"/>
                </a:solidFill>
              </a:defRPr>
            </a:lvl2pPr>
            <a:lvl3pPr marL="0" indent="0" algn="l">
              <a:buFont typeface="Arial" panose="020B0604020202020204" pitchFamily="34" charset="0"/>
              <a:buChar char="​"/>
              <a:defRPr sz="1600" cap="all"/>
            </a:lvl3pPr>
            <a:lvl4pPr marL="0" indent="0" algn="l">
              <a:buFont typeface="Arial" panose="020B0604020202020204" pitchFamily="34" charset="0"/>
              <a:buChar char="​"/>
              <a:defRPr sz="1600" cap="all"/>
            </a:lvl4pPr>
            <a:lvl5pPr marL="0" indent="0" algn="l">
              <a:buFont typeface="Arial" panose="020B0604020202020204" pitchFamily="34" charset="0"/>
              <a:buChar char="​"/>
              <a:defRPr sz="1600" cap="all"/>
            </a:lvl5pPr>
            <a:lvl6pPr marL="0" indent="0" algn="l">
              <a:buFont typeface="Arial" panose="020B0604020202020204" pitchFamily="34" charset="0"/>
              <a:buChar char="​"/>
              <a:defRPr sz="1600" cap="all"/>
            </a:lvl6pPr>
            <a:lvl7pPr marL="0" indent="0" algn="l">
              <a:buFont typeface="Arial" panose="020B0604020202020204" pitchFamily="34" charset="0"/>
              <a:buChar char="​"/>
              <a:defRPr sz="1600" cap="all"/>
            </a:lvl7pPr>
            <a:lvl8pPr marL="0" indent="0" algn="l">
              <a:buFont typeface="Arial" panose="020B0604020202020204" pitchFamily="34" charset="0"/>
              <a:buChar char="​"/>
              <a:defRPr sz="1600" cap="all"/>
            </a:lvl8pPr>
            <a:lvl9pPr marL="0" indent="0" algn="l">
              <a:buFont typeface="Arial" panose="020B0604020202020204" pitchFamily="34" charset="0"/>
              <a:buChar char="​"/>
              <a:defRPr sz="1600" cap="all"/>
            </a:lvl9pPr>
          </a:lstStyle>
          <a:p>
            <a:r>
              <a:rPr lang="en-US" dirty="0"/>
              <a:t>Click to add subtitle</a:t>
            </a:r>
          </a:p>
        </p:txBody>
      </p:sp>
      <p:pic>
        <p:nvPicPr>
          <p:cNvPr id="15" name="Picture 14">
            <a:extLst>
              <a:ext uri="{FF2B5EF4-FFF2-40B4-BE49-F238E27FC236}">
                <a16:creationId xmlns:a16="http://schemas.microsoft.com/office/drawing/2014/main" id="{02F9FA4A-5A68-4907-AA28-39F834CBAA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400" y="340745"/>
            <a:ext cx="3875533" cy="658800"/>
          </a:xfrm>
          <a:prstGeom prst="rect">
            <a:avLst/>
          </a:prstGeom>
        </p:spPr>
      </p:pic>
    </p:spTree>
    <p:extLst>
      <p:ext uri="{BB962C8B-B14F-4D97-AF65-F5344CB8AC3E}">
        <p14:creationId xmlns:p14="http://schemas.microsoft.com/office/powerpoint/2010/main" val="5182166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accent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chemeClr val="accent3"/>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4400" b="0" noProof="0" dirty="0">
                <a:solidFill>
                  <a:schemeClr val="tx1"/>
                </a:solidFill>
              </a:rPr>
              <a:t>If you see any </a:t>
            </a:r>
            <a:r>
              <a:rPr lang="en-US" sz="4400" b="1" i="1" noProof="0" dirty="0">
                <a:solidFill>
                  <a:schemeClr val="tx1"/>
                </a:solidFill>
              </a:rPr>
              <a:t>layouts after this </a:t>
            </a:r>
            <a:r>
              <a:rPr lang="en-US" sz="4400" b="0" i="0" noProof="0" dirty="0">
                <a:solidFill>
                  <a:schemeClr val="tx1"/>
                </a:solidFill>
              </a:rPr>
              <a:t>one</a:t>
            </a:r>
            <a:r>
              <a:rPr lang="en-US" sz="4400" b="1" i="1" noProof="0" dirty="0">
                <a:solidFill>
                  <a:schemeClr val="tx1"/>
                </a:solidFill>
              </a:rPr>
              <a:t>,</a:t>
            </a:r>
            <a:br>
              <a:rPr lang="en-US" sz="4400" b="0" i="0" noProof="0" dirty="0">
                <a:solidFill>
                  <a:schemeClr val="tx1"/>
                </a:solidFill>
              </a:rPr>
            </a:br>
            <a:r>
              <a:rPr lang="en-US" sz="4400" b="0" noProof="0" dirty="0">
                <a:solidFill>
                  <a:schemeClr val="tx1"/>
                </a:solidFill>
              </a:rPr>
              <a:t>do not use them. These layouts </a:t>
            </a:r>
            <a:r>
              <a:rPr lang="en-US" sz="4400" b="1" i="1" u="none" noProof="0" dirty="0">
                <a:solidFill>
                  <a:schemeClr val="tx1"/>
                </a:solidFill>
              </a:rPr>
              <a:t>are not </a:t>
            </a:r>
            <a:r>
              <a:rPr lang="en-US" sz="4400" b="0" noProof="0" dirty="0">
                <a:solidFill>
                  <a:schemeClr val="tx1"/>
                </a:solidFill>
              </a:rPr>
              <a:t>part of our corporate template.</a:t>
            </a:r>
            <a:br>
              <a:rPr lang="en-US" sz="2800" b="0" noProof="0" dirty="0">
                <a:solidFill>
                  <a:schemeClr val="tx1"/>
                </a:solidFill>
              </a:rPr>
            </a:br>
            <a:br>
              <a:rPr lang="en-US" sz="2800" b="0" noProof="0" dirty="0">
                <a:solidFill>
                  <a:schemeClr val="tx1"/>
                </a:solidFill>
              </a:rPr>
            </a:br>
            <a:endParaRPr lang="en-US" sz="2800" b="0" noProof="0" dirty="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US" sz="13800" b="1" i="1" noProof="0" dirty="0">
                <a:solidFill>
                  <a:schemeClr val="tx1"/>
                </a:solidFill>
              </a:rPr>
              <a:t>Do not use </a:t>
            </a:r>
            <a:endParaRPr lang="en-US" sz="2400" b="1" i="1" dirty="0">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2000" b="0" noProof="0" dirty="0">
                <a:solidFill>
                  <a:schemeClr val="tx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US" sz="2000" b="0" noProof="0" dirty="0">
                <a:solidFill>
                  <a:schemeClr val="tx1"/>
                </a:solidFill>
              </a:rPr>
              <a:t>Also notice: Layouts after this might contain potential confidential information.</a:t>
            </a:r>
            <a:br>
              <a:rPr lang="en-US" sz="1800" b="0" noProof="0" dirty="0">
                <a:solidFill>
                  <a:schemeClr val="tx1"/>
                </a:solidFill>
              </a:rPr>
            </a:br>
            <a:endParaRPr lang="en-US" sz="1800" b="0" noProof="0" dirty="0">
              <a:solidFill>
                <a:schemeClr val="tx1"/>
              </a:solidFill>
            </a:endParaRP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E0E2D85B-4059-4E85-99F6-DAF4E58D71CC}" type="datetime5">
              <a:rPr lang="en-GB" smtClean="0"/>
              <a:t>9-Oct-23</a:t>
            </a:fld>
            <a:endParaRPr lang="en-US" dirty="0"/>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653146245"/>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nd Sub heading Layou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480185646"/>
              </p:ext>
            </p:extLst>
          </p:nvPr>
        </p:nvGraphicFramePr>
        <p:xfrm>
          <a:off x="1956" y="1589"/>
          <a:ext cx="1953" cy="1587"/>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956" y="1589"/>
                        <a:ext cx="1953"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766668A-86B3-4BAC-9FE9-BA595DE796AE}"/>
              </a:ext>
            </a:extLst>
          </p:cNvPr>
          <p:cNvSpPr/>
          <p:nvPr userDrawn="1">
            <p:custDataLst>
              <p:tags r:id="rId2"/>
            </p:custDataLst>
          </p:nvPr>
        </p:nvSpPr>
        <p:spPr>
          <a:xfrm>
            <a:off x="0" y="0"/>
            <a:ext cx="211667" cy="21166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2533"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2" name="Title 1"/>
          <p:cNvSpPr>
            <a:spLocks noGrp="1"/>
          </p:cNvSpPr>
          <p:nvPr>
            <p:ph type="title" hasCustomPrompt="1"/>
          </p:nvPr>
        </p:nvSpPr>
        <p:spPr/>
        <p:txBody>
          <a:bodyPr anchor="t" anchorCtr="0"/>
          <a:lstStyle>
            <a:lvl1pPr>
              <a:defRPr>
                <a:solidFill>
                  <a:schemeClr val="accent2"/>
                </a:solidFill>
                <a:latin typeface="Arial" panose="020B0604020202020204" pitchFamily="34" charset="0"/>
                <a:cs typeface="Arial" panose="020B0604020202020204" pitchFamily="34" charset="0"/>
              </a:defRPr>
            </a:lvl1pPr>
          </a:lstStyle>
          <a:p>
            <a:pPr lvl="0"/>
            <a:r>
              <a:rPr lang="en-GB" dirty="0"/>
              <a:t>Title</a:t>
            </a:r>
          </a:p>
        </p:txBody>
      </p:sp>
      <p:sp>
        <p:nvSpPr>
          <p:cNvPr id="8" name="Text Placeholder 17"/>
          <p:cNvSpPr>
            <a:spLocks noGrp="1"/>
          </p:cNvSpPr>
          <p:nvPr>
            <p:ph type="body" sz="quarter" idx="12" hasCustomPrompt="1"/>
          </p:nvPr>
        </p:nvSpPr>
        <p:spPr>
          <a:xfrm>
            <a:off x="412061" y="122401"/>
            <a:ext cx="8861539" cy="181305"/>
          </a:xfrm>
          <a:prstGeom prst="rect">
            <a:avLst/>
          </a:prstGeom>
        </p:spPr>
        <p:txBody>
          <a:bodyPr lIns="0" tIns="39883" rIns="0" bIns="39883">
            <a:noAutofit/>
          </a:bodyPr>
          <a:lstStyle>
            <a:lvl1pPr marL="0" indent="0">
              <a:buFontTx/>
              <a:buNone/>
              <a:defRPr sz="1067" b="1" cap="none" baseline="0">
                <a:solidFill>
                  <a:schemeClr val="accent2"/>
                </a:solidFill>
                <a:latin typeface="Arial" panose="020B0604020202020204" pitchFamily="34" charset="0"/>
                <a:ea typeface="Roboto Medium" panose="02000000000000000000" pitchFamily="2" charset="0"/>
                <a:cs typeface="Arial" panose="020B0604020202020204" pitchFamily="34" charset="0"/>
              </a:defRPr>
            </a:lvl1pPr>
          </a:lstStyle>
          <a:p>
            <a:pPr lvl="0"/>
            <a:r>
              <a:rPr lang="en-US" dirty="0"/>
              <a:t>Click to add Section Title</a:t>
            </a:r>
          </a:p>
        </p:txBody>
      </p:sp>
      <p:sp>
        <p:nvSpPr>
          <p:cNvPr id="13" name="Text Placeholder 17"/>
          <p:cNvSpPr>
            <a:spLocks noGrp="1"/>
          </p:cNvSpPr>
          <p:nvPr>
            <p:ph type="body" sz="quarter" idx="14" hasCustomPrompt="1"/>
          </p:nvPr>
        </p:nvSpPr>
        <p:spPr>
          <a:xfrm>
            <a:off x="416492" y="6588002"/>
            <a:ext cx="8861539" cy="143629"/>
          </a:xfrm>
          <a:prstGeom prst="rect">
            <a:avLst/>
          </a:prstGeom>
        </p:spPr>
        <p:txBody>
          <a:bodyPr lIns="0" tIns="0" rIns="0" bIns="0">
            <a:spAutoFit/>
          </a:bodyPr>
          <a:lstStyle>
            <a:lvl1pPr marL="0" indent="0">
              <a:buFontTx/>
              <a:buNone/>
              <a:defRPr sz="933" b="0" i="0" cap="none" baseline="0">
                <a:solidFill>
                  <a:schemeClr val="accent3"/>
                </a:solidFill>
                <a:latin typeface="Arial" panose="020B0604020202020204" pitchFamily="34" charset="0"/>
                <a:ea typeface="Roboto" panose="02000000000000000000" pitchFamily="2" charset="0"/>
                <a:cs typeface="Arial" panose="020B0604020202020204" pitchFamily="34" charset="0"/>
              </a:defRPr>
            </a:lvl1pPr>
          </a:lstStyle>
          <a:p>
            <a:pPr lvl="0"/>
            <a:r>
              <a:rPr lang="en-US" dirty="0"/>
              <a:t>Click to add Source</a:t>
            </a:r>
          </a:p>
        </p:txBody>
      </p:sp>
      <p:sp>
        <p:nvSpPr>
          <p:cNvPr id="6" name="Text Placeholder 6"/>
          <p:cNvSpPr>
            <a:spLocks noGrp="1"/>
          </p:cNvSpPr>
          <p:nvPr>
            <p:ph type="body" sz="quarter" idx="10" hasCustomPrompt="1"/>
          </p:nvPr>
        </p:nvSpPr>
        <p:spPr>
          <a:xfrm>
            <a:off x="416493" y="1047150"/>
            <a:ext cx="11367155" cy="578757"/>
          </a:xfrm>
          <a:prstGeom prst="rect">
            <a:avLst/>
          </a:prstGeom>
        </p:spPr>
        <p:txBody>
          <a:bodyPr lIns="0" tIns="38963" rIns="77925" bIns="38963">
            <a:noAutofit/>
          </a:bodyPr>
          <a:lstStyle>
            <a:lvl1pPr marL="0" indent="0">
              <a:lnSpc>
                <a:spcPts val="2133"/>
              </a:lnSpc>
              <a:buNone/>
              <a:defRPr sz="2133" b="0" i="0">
                <a:solidFill>
                  <a:schemeClr val="accent1"/>
                </a:solidFill>
                <a:latin typeface="Arial" panose="020B0604020202020204" pitchFamily="34" charset="0"/>
                <a:ea typeface="Roboto Light" panose="02000000000000000000" pitchFamily="2" charset="0"/>
                <a:cs typeface="Arial" panose="020B0604020202020204" pitchFamily="34" charset="0"/>
              </a:defRPr>
            </a:lvl1pPr>
          </a:lstStyle>
          <a:p>
            <a:pPr lvl="0"/>
            <a:r>
              <a:rPr lang="en-GB" dirty="0"/>
              <a:t>Sub title</a:t>
            </a:r>
          </a:p>
        </p:txBody>
      </p:sp>
      <p:sp>
        <p:nvSpPr>
          <p:cNvPr id="9" name="Content Placeholder 2"/>
          <p:cNvSpPr>
            <a:spLocks noGrp="1"/>
          </p:cNvSpPr>
          <p:nvPr>
            <p:ph idx="15" hasCustomPrompt="1"/>
          </p:nvPr>
        </p:nvSpPr>
        <p:spPr>
          <a:xfrm>
            <a:off x="416491" y="1625907"/>
            <a:ext cx="11369353" cy="4809819"/>
          </a:xfrm>
          <a:prstGeom prst="rect">
            <a:avLst/>
          </a:prstGeom>
        </p:spPr>
        <p:txBody>
          <a:bodyPr lIns="0" tIns="0" rIns="0" bIns="0"/>
          <a:lstStyle>
            <a:lvl1pPr marL="0" indent="0">
              <a:lnSpc>
                <a:spcPct val="100000"/>
              </a:lnSpc>
              <a:spcBef>
                <a:spcPts val="227"/>
              </a:spcBef>
              <a:spcAft>
                <a:spcPts val="568"/>
              </a:spcAft>
              <a:buClr>
                <a:schemeClr val="accent2"/>
              </a:buClr>
              <a:buSzPct val="100000"/>
              <a:buFont typeface="Wingdings 2" panose="05020102010507070707" pitchFamily="18" charset="2"/>
              <a:buNone/>
              <a:defRPr sz="2000" b="0" baseline="0">
                <a:solidFill>
                  <a:schemeClr val="accent2"/>
                </a:solidFill>
                <a:latin typeface="Arial" panose="020B0604020202020204" pitchFamily="34" charset="0"/>
                <a:ea typeface="Roboto" panose="02000000000000000000" pitchFamily="2" charset="0"/>
                <a:cs typeface="Arial" panose="020B0604020202020204" pitchFamily="34" charset="0"/>
              </a:defRPr>
            </a:lvl1pPr>
            <a:lvl2pPr marL="505058" indent="-200220">
              <a:lnSpc>
                <a:spcPct val="100000"/>
              </a:lnSpc>
              <a:spcBef>
                <a:spcPts val="227"/>
              </a:spcBef>
              <a:spcAft>
                <a:spcPts val="568"/>
              </a:spcAft>
              <a:buClr>
                <a:schemeClr val="accent2"/>
              </a:buClr>
              <a:buSzPct val="120000"/>
              <a:buFont typeface="Arial" panose="020B0604020202020204" pitchFamily="34" charset="0"/>
              <a:buChar char="»"/>
              <a:defRPr sz="1867" b="0" baseline="0">
                <a:solidFill>
                  <a:schemeClr val="accent2"/>
                </a:solidFill>
                <a:latin typeface="Arial" panose="020B0604020202020204" pitchFamily="34" charset="0"/>
                <a:ea typeface="Roboto" panose="02000000000000000000" pitchFamily="2" charset="0"/>
                <a:cs typeface="Arial" panose="020B0604020202020204" pitchFamily="34" charset="0"/>
              </a:defRPr>
            </a:lvl2pPr>
            <a:lvl3pPr marL="714297" indent="-209239">
              <a:lnSpc>
                <a:spcPct val="100000"/>
              </a:lnSpc>
              <a:spcBef>
                <a:spcPts val="227"/>
              </a:spcBef>
              <a:spcAft>
                <a:spcPts val="568"/>
              </a:spcAft>
              <a:buClr>
                <a:schemeClr val="accent2"/>
              </a:buClr>
              <a:buSzPct val="120000"/>
              <a:buFont typeface="Arial" panose="020B0604020202020204" pitchFamily="34" charset="0"/>
              <a:buChar char="»"/>
              <a:defRPr sz="1600" b="0" baseline="0">
                <a:solidFill>
                  <a:schemeClr val="accent2"/>
                </a:solidFill>
                <a:latin typeface="Arial" panose="020B0604020202020204" pitchFamily="34" charset="0"/>
                <a:ea typeface="Roboto" panose="02000000000000000000" pitchFamily="2" charset="0"/>
                <a:cs typeface="Arial" panose="020B0604020202020204" pitchFamily="34" charset="0"/>
              </a:defRPr>
            </a:lvl3pPr>
            <a:lvl4pPr marL="914516" indent="-200220">
              <a:lnSpc>
                <a:spcPct val="100000"/>
              </a:lnSpc>
              <a:spcBef>
                <a:spcPts val="227"/>
              </a:spcBef>
              <a:spcAft>
                <a:spcPts val="568"/>
              </a:spcAft>
              <a:buClr>
                <a:schemeClr val="accent1"/>
              </a:buClr>
              <a:buSzPct val="120000"/>
              <a:buFont typeface="Arial" panose="020B0604020202020204" pitchFamily="34" charset="0"/>
              <a:buChar char="»"/>
              <a:defRPr sz="1333" b="0" baseline="0">
                <a:solidFill>
                  <a:schemeClr val="accent1"/>
                </a:solidFill>
                <a:latin typeface="Arial" panose="020B0604020202020204" pitchFamily="34" charset="0"/>
                <a:ea typeface="Roboto" panose="02000000000000000000" pitchFamily="2" charset="0"/>
                <a:cs typeface="Arial" panose="020B0604020202020204" pitchFamily="34" charset="0"/>
              </a:defRPr>
            </a:lvl4pPr>
            <a:lvl5pPr marL="1125557" indent="-211043">
              <a:lnSpc>
                <a:spcPct val="100000"/>
              </a:lnSpc>
              <a:spcBef>
                <a:spcPts val="227"/>
              </a:spcBef>
              <a:spcAft>
                <a:spcPts val="568"/>
              </a:spcAft>
              <a:buClr>
                <a:schemeClr val="accent1"/>
              </a:buClr>
              <a:buSzPct val="120000"/>
              <a:buFont typeface="Arial" panose="020B0604020202020204" pitchFamily="34" charset="0"/>
              <a:buChar char="»"/>
              <a:defRPr sz="1200" b="1" baseline="0">
                <a:solidFill>
                  <a:schemeClr val="accent1"/>
                </a:solidFill>
                <a:latin typeface="Arial" panose="020B0604020202020204" pitchFamily="34" charset="0"/>
                <a:ea typeface="Roboto" panose="02000000000000000000" pitchFamily="2" charset="0"/>
                <a:cs typeface="Arial" panose="020B0604020202020204" pitchFamily="34" charset="0"/>
              </a:defRPr>
            </a:lvl5pPr>
            <a:lvl6pPr marL="1219354" indent="-200220">
              <a:spcBef>
                <a:spcPts val="227"/>
              </a:spcBef>
              <a:spcAft>
                <a:spcPts val="568"/>
              </a:spcAft>
              <a:defRPr baseline="0">
                <a:latin typeface="+mn-lt"/>
              </a:defRPr>
            </a:lvl6pPr>
          </a:lstStyle>
          <a:p>
            <a:pPr lvl="0"/>
            <a:r>
              <a:rPr lang="en-US" dirty="0"/>
              <a:t>Click here to add text</a:t>
            </a:r>
          </a:p>
        </p:txBody>
      </p:sp>
    </p:spTree>
    <p:extLst>
      <p:ext uri="{BB962C8B-B14F-4D97-AF65-F5344CB8AC3E}">
        <p14:creationId xmlns:p14="http://schemas.microsoft.com/office/powerpoint/2010/main" val="863232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D">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B4C3E480-E4B4-4981-AE1B-8332BB808E9C}" type="datetime5">
              <a:rPr lang="en-GB" smtClean="0"/>
              <a:t>9-Oct-23</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3" name="Background">
            <a:extLst>
              <a:ext uri="{FF2B5EF4-FFF2-40B4-BE49-F238E27FC236}">
                <a16:creationId xmlns:a16="http://schemas.microsoft.com/office/drawing/2014/main" id="{1099B21F-3FF4-4A40-A8F8-CC0F45DAE535}"/>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p:cNvSpPr>
            <a:spLocks noGrp="1"/>
          </p:cNvSpPr>
          <p:nvPr>
            <p:ph type="ctrTitle" hasCustomPrompt="1"/>
          </p:nvPr>
        </p:nvSpPr>
        <p:spPr bwMode="ltGray">
          <a:xfrm>
            <a:off x="359999" y="1619250"/>
            <a:ext cx="11474811" cy="4538663"/>
          </a:xfrm>
          <a:solidFill>
            <a:srgbClr val="626971"/>
          </a:solidFill>
        </p:spPr>
        <p:txBody>
          <a:bodyPr lIns="684000" tIns="684000" rIns="6840000" bIns="1296000" anchor="b"/>
          <a:lstStyle>
            <a:lvl1pPr algn="l">
              <a:lnSpc>
                <a:spcPct val="95000"/>
              </a:lnSpc>
              <a:defRPr sz="3200">
                <a:solidFill>
                  <a:schemeClr val="bg1"/>
                </a:solidFill>
              </a:defRPr>
            </a:lvl1pPr>
          </a:lstStyle>
          <a:p>
            <a:r>
              <a:rPr lang="en-US" dirty="0"/>
              <a:t>Click to add title</a:t>
            </a:r>
          </a:p>
        </p:txBody>
      </p:sp>
      <p:sp>
        <p:nvSpPr>
          <p:cNvPr id="3" name="Subtitle 2"/>
          <p:cNvSpPr>
            <a:spLocks noGrp="1"/>
          </p:cNvSpPr>
          <p:nvPr>
            <p:ph type="subTitle" idx="1" hasCustomPrompt="1"/>
          </p:nvPr>
        </p:nvSpPr>
        <p:spPr bwMode="white">
          <a:xfrm>
            <a:off x="357189" y="5164084"/>
            <a:ext cx="4568400" cy="608153"/>
          </a:xfrm>
        </p:spPr>
        <p:txBody>
          <a:bodyPr lIns="684000" rIns="684000"/>
          <a:lstStyle>
            <a:lvl1pPr marL="0" indent="0" algn="l">
              <a:spcBef>
                <a:spcPts val="0"/>
              </a:spcBef>
              <a:buFont typeface="Arial" panose="020B0604020202020204" pitchFamily="34" charset="0"/>
              <a:buChar char="​"/>
              <a:defRPr sz="1600" cap="all">
                <a:solidFill>
                  <a:schemeClr val="bg1"/>
                </a:solidFill>
              </a:defRPr>
            </a:lvl1pPr>
            <a:lvl2pPr marL="0" indent="0" algn="l">
              <a:buFont typeface="Arial" panose="020B0604020202020204" pitchFamily="34" charset="0"/>
              <a:buNone/>
              <a:defRPr sz="1600" cap="all">
                <a:solidFill>
                  <a:schemeClr val="bg1"/>
                </a:solidFill>
              </a:defRPr>
            </a:lvl2pPr>
            <a:lvl3pPr marL="0" indent="0" algn="l">
              <a:buFont typeface="Arial" panose="020B0604020202020204" pitchFamily="34" charset="0"/>
              <a:buChar char="​"/>
              <a:defRPr sz="1600" cap="all"/>
            </a:lvl3pPr>
            <a:lvl4pPr marL="0" indent="0" algn="l">
              <a:buFont typeface="Arial" panose="020B0604020202020204" pitchFamily="34" charset="0"/>
              <a:buChar char="​"/>
              <a:defRPr sz="1600" cap="all"/>
            </a:lvl4pPr>
            <a:lvl5pPr marL="0" indent="0" algn="l">
              <a:buFont typeface="Arial" panose="020B0604020202020204" pitchFamily="34" charset="0"/>
              <a:buChar char="​"/>
              <a:defRPr sz="1600" cap="all"/>
            </a:lvl5pPr>
            <a:lvl6pPr marL="0" indent="0" algn="l">
              <a:buFont typeface="Arial" panose="020B0604020202020204" pitchFamily="34" charset="0"/>
              <a:buChar char="​"/>
              <a:defRPr sz="1600" cap="all"/>
            </a:lvl6pPr>
            <a:lvl7pPr marL="0" indent="0" algn="l">
              <a:buFont typeface="Arial" panose="020B0604020202020204" pitchFamily="34" charset="0"/>
              <a:buChar char="​"/>
              <a:defRPr sz="1600" cap="all"/>
            </a:lvl7pPr>
            <a:lvl8pPr marL="0" indent="0" algn="l">
              <a:buFont typeface="Arial" panose="020B0604020202020204" pitchFamily="34" charset="0"/>
              <a:buChar char="​"/>
              <a:defRPr sz="1600" cap="all"/>
            </a:lvl8pPr>
            <a:lvl9pPr marL="0" indent="0" algn="l">
              <a:buFont typeface="Arial" panose="020B0604020202020204" pitchFamily="34" charset="0"/>
              <a:buChar char="​"/>
              <a:defRPr sz="1600" cap="all"/>
            </a:lvl9pPr>
          </a:lstStyle>
          <a:p>
            <a:r>
              <a:rPr lang="en-US" dirty="0"/>
              <a:t>Click to add subtitle</a:t>
            </a:r>
          </a:p>
        </p:txBody>
      </p:sp>
      <p:sp>
        <p:nvSpPr>
          <p:cNvPr id="15" name="Picture Placeholder 6">
            <a:extLst>
              <a:ext uri="{FF2B5EF4-FFF2-40B4-BE49-F238E27FC236}">
                <a16:creationId xmlns:a16="http://schemas.microsoft.com/office/drawing/2014/main" id="{0B940BA9-FE37-4B52-A3C9-09E2EBBF0F58}"/>
              </a:ext>
            </a:extLst>
          </p:cNvPr>
          <p:cNvSpPr>
            <a:spLocks noGrp="1"/>
          </p:cNvSpPr>
          <p:nvPr>
            <p:ph type="pic" sz="quarter" idx="18" hasCustomPrompt="1"/>
          </p:nvPr>
        </p:nvSpPr>
        <p:spPr>
          <a:xfrm>
            <a:off x="6184900" y="1959337"/>
            <a:ext cx="4932000" cy="4518000"/>
          </a:xfrm>
          <a:solidFill>
            <a:schemeClr val="accent6"/>
          </a:solidFill>
        </p:spPr>
        <p:txBody>
          <a:bodyPr lIns="72000" tIns="72000" anchor="t" anchorCtr="0"/>
          <a:lstStyle>
            <a:lvl1pPr marL="0" indent="0" algn="l">
              <a:buNone/>
              <a:defRPr sz="1600">
                <a:solidFill>
                  <a:schemeClr val="tx2"/>
                </a:solidFill>
              </a:defRPr>
            </a:lvl1pPr>
          </a:lstStyle>
          <a:p>
            <a:r>
              <a:rPr lang="en-US" noProof="0" dirty="0"/>
              <a:t>Click icon to add picture or click on frame and insert picture via Templafy Images</a:t>
            </a:r>
          </a:p>
        </p:txBody>
      </p:sp>
      <p:pic>
        <p:nvPicPr>
          <p:cNvPr id="14" name="Picture 13">
            <a:extLst>
              <a:ext uri="{FF2B5EF4-FFF2-40B4-BE49-F238E27FC236}">
                <a16:creationId xmlns:a16="http://schemas.microsoft.com/office/drawing/2014/main" id="{731BEDB0-213A-4C85-B38D-B7E6D7789A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400" y="340745"/>
            <a:ext cx="3875533" cy="658800"/>
          </a:xfrm>
          <a:prstGeom prst="rect">
            <a:avLst/>
          </a:prstGeom>
        </p:spPr>
      </p:pic>
    </p:spTree>
    <p:extLst>
      <p:ext uri="{BB962C8B-B14F-4D97-AF65-F5344CB8AC3E}">
        <p14:creationId xmlns:p14="http://schemas.microsoft.com/office/powerpoint/2010/main" val="3057749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734B4CE1-3BD6-4234-8F7C-73C8D5EFDED0}" type="datetime5">
              <a:rPr lang="en-GB" smtClean="0"/>
              <a:t>9-Oct-23</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3" name="Background">
            <a:extLst>
              <a:ext uri="{FF2B5EF4-FFF2-40B4-BE49-F238E27FC236}">
                <a16:creationId xmlns:a16="http://schemas.microsoft.com/office/drawing/2014/main" id="{1099B21F-3FF4-4A40-A8F8-CC0F45DAE535}"/>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p:cNvSpPr>
            <a:spLocks noGrp="1"/>
          </p:cNvSpPr>
          <p:nvPr>
            <p:ph type="ctrTitle" hasCustomPrompt="1"/>
          </p:nvPr>
        </p:nvSpPr>
        <p:spPr>
          <a:xfrm>
            <a:off x="359999" y="1619250"/>
            <a:ext cx="11474811" cy="4538663"/>
          </a:xfrm>
          <a:solidFill>
            <a:srgbClr val="B9CCC3"/>
          </a:solidFill>
        </p:spPr>
        <p:txBody>
          <a:bodyPr lIns="684000" tIns="684000" rIns="6840000" bIns="1296000" anchor="b"/>
          <a:lstStyle>
            <a:lvl1pPr algn="l">
              <a:lnSpc>
                <a:spcPct val="95000"/>
              </a:lnSpc>
              <a:defRPr sz="3600">
                <a:solidFill>
                  <a:srgbClr val="004153"/>
                </a:solidFill>
              </a:defRPr>
            </a:lvl1pPr>
          </a:lstStyle>
          <a:p>
            <a:r>
              <a:rPr lang="en-US" dirty="0"/>
              <a:t>Click to add title</a:t>
            </a:r>
          </a:p>
        </p:txBody>
      </p:sp>
      <p:sp>
        <p:nvSpPr>
          <p:cNvPr id="3" name="Subtitle 2"/>
          <p:cNvSpPr>
            <a:spLocks noGrp="1"/>
          </p:cNvSpPr>
          <p:nvPr>
            <p:ph type="subTitle" idx="1" hasCustomPrompt="1"/>
          </p:nvPr>
        </p:nvSpPr>
        <p:spPr>
          <a:xfrm>
            <a:off x="357189" y="5164084"/>
            <a:ext cx="4568400" cy="608153"/>
          </a:xfrm>
        </p:spPr>
        <p:txBody>
          <a:bodyPr lIns="684000" rIns="684000"/>
          <a:lstStyle>
            <a:lvl1pPr marL="0" indent="0" algn="l">
              <a:spcBef>
                <a:spcPts val="0"/>
              </a:spcBef>
              <a:buFont typeface="Arial" panose="020B0604020202020204" pitchFamily="34" charset="0"/>
              <a:buChar char="​"/>
              <a:defRPr sz="1600" cap="all">
                <a:solidFill>
                  <a:srgbClr val="004153"/>
                </a:solidFill>
              </a:defRPr>
            </a:lvl1pPr>
            <a:lvl2pPr marL="0" indent="0" algn="l">
              <a:buFont typeface="Arial" panose="020B0604020202020204" pitchFamily="34" charset="0"/>
              <a:buNone/>
              <a:defRPr sz="1600" cap="all">
                <a:solidFill>
                  <a:schemeClr val="bg1"/>
                </a:solidFill>
              </a:defRPr>
            </a:lvl2pPr>
            <a:lvl3pPr marL="0" indent="0" algn="l">
              <a:buFont typeface="Arial" panose="020B0604020202020204" pitchFamily="34" charset="0"/>
              <a:buChar char="​"/>
              <a:defRPr sz="1600" cap="all"/>
            </a:lvl3pPr>
            <a:lvl4pPr marL="0" indent="0" algn="l">
              <a:buFont typeface="Arial" panose="020B0604020202020204" pitchFamily="34" charset="0"/>
              <a:buChar char="​"/>
              <a:defRPr sz="1600" cap="all"/>
            </a:lvl4pPr>
            <a:lvl5pPr marL="0" indent="0" algn="l">
              <a:buFont typeface="Arial" panose="020B0604020202020204" pitchFamily="34" charset="0"/>
              <a:buChar char="​"/>
              <a:defRPr sz="1600" cap="all"/>
            </a:lvl5pPr>
            <a:lvl6pPr marL="0" indent="0" algn="l">
              <a:buFont typeface="Arial" panose="020B0604020202020204" pitchFamily="34" charset="0"/>
              <a:buChar char="​"/>
              <a:defRPr sz="1600" cap="all"/>
            </a:lvl6pPr>
            <a:lvl7pPr marL="0" indent="0" algn="l">
              <a:buFont typeface="Arial" panose="020B0604020202020204" pitchFamily="34" charset="0"/>
              <a:buChar char="​"/>
              <a:defRPr sz="1600" cap="all"/>
            </a:lvl7pPr>
            <a:lvl8pPr marL="0" indent="0" algn="l">
              <a:buFont typeface="Arial" panose="020B0604020202020204" pitchFamily="34" charset="0"/>
              <a:buChar char="​"/>
              <a:defRPr sz="1600" cap="all"/>
            </a:lvl8pPr>
            <a:lvl9pPr marL="0" indent="0" algn="l">
              <a:buFont typeface="Arial" panose="020B0604020202020204" pitchFamily="34" charset="0"/>
              <a:buChar char="​"/>
              <a:defRPr sz="1600" cap="all"/>
            </a:lvl9pPr>
          </a:lstStyle>
          <a:p>
            <a:r>
              <a:rPr lang="en-US" dirty="0"/>
              <a:t>Click to add subtitle</a:t>
            </a:r>
          </a:p>
        </p:txBody>
      </p:sp>
      <p:sp>
        <p:nvSpPr>
          <p:cNvPr id="15" name="Picture Placeholder 6">
            <a:extLst>
              <a:ext uri="{FF2B5EF4-FFF2-40B4-BE49-F238E27FC236}">
                <a16:creationId xmlns:a16="http://schemas.microsoft.com/office/drawing/2014/main" id="{6F73D4CF-E24D-4493-8F30-B557DE3F2387}"/>
              </a:ext>
            </a:extLst>
          </p:cNvPr>
          <p:cNvSpPr>
            <a:spLocks noGrp="1"/>
          </p:cNvSpPr>
          <p:nvPr>
            <p:ph type="pic" sz="quarter" idx="18" hasCustomPrompt="1"/>
          </p:nvPr>
        </p:nvSpPr>
        <p:spPr>
          <a:xfrm>
            <a:off x="6184900" y="1959337"/>
            <a:ext cx="4932000" cy="4518000"/>
          </a:xfrm>
          <a:solidFill>
            <a:schemeClr val="accent6"/>
          </a:solidFill>
        </p:spPr>
        <p:txBody>
          <a:bodyPr lIns="72000" tIns="72000" anchor="t" anchorCtr="0"/>
          <a:lstStyle>
            <a:lvl1pPr marL="0" indent="0" algn="l">
              <a:buNone/>
              <a:defRPr sz="1600">
                <a:solidFill>
                  <a:schemeClr val="tx2"/>
                </a:solidFill>
              </a:defRPr>
            </a:lvl1pPr>
          </a:lstStyle>
          <a:p>
            <a:r>
              <a:rPr lang="en-US" noProof="0" dirty="0"/>
              <a:t>Click icon to add picture or click on frame and insert picture via Templafy Images</a:t>
            </a:r>
          </a:p>
        </p:txBody>
      </p:sp>
      <p:pic>
        <p:nvPicPr>
          <p:cNvPr id="14" name="Picture 13">
            <a:extLst>
              <a:ext uri="{FF2B5EF4-FFF2-40B4-BE49-F238E27FC236}">
                <a16:creationId xmlns:a16="http://schemas.microsoft.com/office/drawing/2014/main" id="{D980A4DF-3751-45C6-AA4A-E99BF4017C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400" y="340745"/>
            <a:ext cx="3875533" cy="658800"/>
          </a:xfrm>
          <a:prstGeom prst="rect">
            <a:avLst/>
          </a:prstGeom>
        </p:spPr>
      </p:pic>
    </p:spTree>
    <p:extLst>
      <p:ext uri="{BB962C8B-B14F-4D97-AF65-F5344CB8AC3E}">
        <p14:creationId xmlns:p14="http://schemas.microsoft.com/office/powerpoint/2010/main" val="697621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F">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F176C398-6261-4B82-A331-AE54C42CB1A1}" type="datetime5">
              <a:rPr lang="en-GB" smtClean="0"/>
              <a:t>9-Oct-23</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3" name="Background">
            <a:extLst>
              <a:ext uri="{FF2B5EF4-FFF2-40B4-BE49-F238E27FC236}">
                <a16:creationId xmlns:a16="http://schemas.microsoft.com/office/drawing/2014/main" id="{1099B21F-3FF4-4A40-A8F8-CC0F45DAE535}"/>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p:cNvSpPr>
            <a:spLocks noGrp="1"/>
          </p:cNvSpPr>
          <p:nvPr>
            <p:ph type="ctrTitle" hasCustomPrompt="1"/>
          </p:nvPr>
        </p:nvSpPr>
        <p:spPr bwMode="ltGray">
          <a:xfrm>
            <a:off x="359999" y="1619250"/>
            <a:ext cx="11474811" cy="4538663"/>
          </a:xfrm>
          <a:solidFill>
            <a:srgbClr val="91785B"/>
          </a:solidFill>
        </p:spPr>
        <p:txBody>
          <a:bodyPr lIns="684000" tIns="684000" rIns="6840000" bIns="1296000" anchor="b"/>
          <a:lstStyle>
            <a:lvl1pPr algn="l">
              <a:lnSpc>
                <a:spcPct val="95000"/>
              </a:lnSpc>
              <a:defRPr sz="4000">
                <a:solidFill>
                  <a:schemeClr val="bg1"/>
                </a:solidFill>
              </a:defRPr>
            </a:lvl1pPr>
          </a:lstStyle>
          <a:p>
            <a:r>
              <a:rPr lang="en-US" dirty="0"/>
              <a:t>Click to add title</a:t>
            </a:r>
          </a:p>
        </p:txBody>
      </p:sp>
      <p:sp>
        <p:nvSpPr>
          <p:cNvPr id="3" name="Subtitle 2"/>
          <p:cNvSpPr>
            <a:spLocks noGrp="1"/>
          </p:cNvSpPr>
          <p:nvPr>
            <p:ph type="subTitle" idx="1" hasCustomPrompt="1"/>
          </p:nvPr>
        </p:nvSpPr>
        <p:spPr bwMode="white">
          <a:xfrm>
            <a:off x="357189" y="5164084"/>
            <a:ext cx="4568400" cy="608153"/>
          </a:xfrm>
        </p:spPr>
        <p:txBody>
          <a:bodyPr lIns="684000" rIns="684000"/>
          <a:lstStyle>
            <a:lvl1pPr marL="0" indent="0" algn="l">
              <a:spcBef>
                <a:spcPts val="0"/>
              </a:spcBef>
              <a:buFont typeface="Arial" panose="020B0604020202020204" pitchFamily="34" charset="0"/>
              <a:buChar char="​"/>
              <a:defRPr sz="1600" cap="all">
                <a:solidFill>
                  <a:schemeClr val="bg1"/>
                </a:solidFill>
              </a:defRPr>
            </a:lvl1pPr>
            <a:lvl2pPr marL="0" indent="0" algn="l">
              <a:buFont typeface="Arial" panose="020B0604020202020204" pitchFamily="34" charset="0"/>
              <a:buNone/>
              <a:defRPr sz="1600" cap="all">
                <a:solidFill>
                  <a:schemeClr val="bg1"/>
                </a:solidFill>
              </a:defRPr>
            </a:lvl2pPr>
            <a:lvl3pPr marL="0" indent="0" algn="l">
              <a:buFont typeface="Arial" panose="020B0604020202020204" pitchFamily="34" charset="0"/>
              <a:buChar char="​"/>
              <a:defRPr sz="1600" cap="all"/>
            </a:lvl3pPr>
            <a:lvl4pPr marL="0" indent="0" algn="l">
              <a:buFont typeface="Arial" panose="020B0604020202020204" pitchFamily="34" charset="0"/>
              <a:buChar char="​"/>
              <a:defRPr sz="1600" cap="all"/>
            </a:lvl4pPr>
            <a:lvl5pPr marL="0" indent="0" algn="l">
              <a:buFont typeface="Arial" panose="020B0604020202020204" pitchFamily="34" charset="0"/>
              <a:buChar char="​"/>
              <a:defRPr sz="1600" cap="all"/>
            </a:lvl5pPr>
            <a:lvl6pPr marL="0" indent="0" algn="l">
              <a:buFont typeface="Arial" panose="020B0604020202020204" pitchFamily="34" charset="0"/>
              <a:buChar char="​"/>
              <a:defRPr sz="1600" cap="all"/>
            </a:lvl6pPr>
            <a:lvl7pPr marL="0" indent="0" algn="l">
              <a:buFont typeface="Arial" panose="020B0604020202020204" pitchFamily="34" charset="0"/>
              <a:buChar char="​"/>
              <a:defRPr sz="1600" cap="all"/>
            </a:lvl7pPr>
            <a:lvl8pPr marL="0" indent="0" algn="l">
              <a:buFont typeface="Arial" panose="020B0604020202020204" pitchFamily="34" charset="0"/>
              <a:buChar char="​"/>
              <a:defRPr sz="1600" cap="all"/>
            </a:lvl8pPr>
            <a:lvl9pPr marL="0" indent="0" algn="l">
              <a:buFont typeface="Arial" panose="020B0604020202020204" pitchFamily="34" charset="0"/>
              <a:buChar char="​"/>
              <a:defRPr sz="1600" cap="all"/>
            </a:lvl9pPr>
          </a:lstStyle>
          <a:p>
            <a:r>
              <a:rPr lang="en-US" dirty="0"/>
              <a:t>Click to add subtitle</a:t>
            </a:r>
          </a:p>
        </p:txBody>
      </p:sp>
      <p:sp>
        <p:nvSpPr>
          <p:cNvPr id="15" name="Picture Placeholder 6">
            <a:extLst>
              <a:ext uri="{FF2B5EF4-FFF2-40B4-BE49-F238E27FC236}">
                <a16:creationId xmlns:a16="http://schemas.microsoft.com/office/drawing/2014/main" id="{CE07C1AD-0056-44EA-8CDC-1E97BD4D0CE8}"/>
              </a:ext>
            </a:extLst>
          </p:cNvPr>
          <p:cNvSpPr>
            <a:spLocks noGrp="1"/>
          </p:cNvSpPr>
          <p:nvPr>
            <p:ph type="pic" sz="quarter" idx="18" hasCustomPrompt="1"/>
          </p:nvPr>
        </p:nvSpPr>
        <p:spPr>
          <a:xfrm>
            <a:off x="6184900" y="1959337"/>
            <a:ext cx="4932000" cy="4518000"/>
          </a:xfrm>
          <a:solidFill>
            <a:schemeClr val="accent6"/>
          </a:solidFill>
        </p:spPr>
        <p:txBody>
          <a:bodyPr lIns="72000" tIns="72000" anchor="t" anchorCtr="0"/>
          <a:lstStyle>
            <a:lvl1pPr marL="0" indent="0" algn="l">
              <a:buNone/>
              <a:defRPr sz="1600">
                <a:solidFill>
                  <a:schemeClr val="tx2"/>
                </a:solidFill>
              </a:defRPr>
            </a:lvl1pPr>
          </a:lstStyle>
          <a:p>
            <a:r>
              <a:rPr lang="en-US" noProof="0" dirty="0"/>
              <a:t>Click icon to add picture or click on frame and insert picture via Templafy Images</a:t>
            </a:r>
          </a:p>
        </p:txBody>
      </p:sp>
      <p:pic>
        <p:nvPicPr>
          <p:cNvPr id="14" name="Picture 13">
            <a:extLst>
              <a:ext uri="{FF2B5EF4-FFF2-40B4-BE49-F238E27FC236}">
                <a16:creationId xmlns:a16="http://schemas.microsoft.com/office/drawing/2014/main" id="{7F7A5BD9-21E2-4CFA-B11A-C4D842DC77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400" y="340745"/>
            <a:ext cx="3875533" cy="658800"/>
          </a:xfrm>
          <a:prstGeom prst="rect">
            <a:avLst/>
          </a:prstGeom>
        </p:spPr>
      </p:pic>
    </p:spTree>
    <p:extLst>
      <p:ext uri="{BB962C8B-B14F-4D97-AF65-F5344CB8AC3E}">
        <p14:creationId xmlns:p14="http://schemas.microsoft.com/office/powerpoint/2010/main" val="3491731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626971"/>
        </a:solidFill>
        <a:effectLst/>
      </p:bgPr>
    </p:bg>
    <p:spTree>
      <p:nvGrpSpPr>
        <p:cNvPr id="1" name=""/>
        <p:cNvGrpSpPr/>
        <p:nvPr/>
      </p:nvGrpSpPr>
      <p:grpSpPr>
        <a:xfrm>
          <a:off x="0" y="0"/>
          <a:ext cx="0" cy="0"/>
          <a:chOff x="0" y="0"/>
          <a:chExt cx="0" cy="0"/>
        </a:xfrm>
      </p:grpSpPr>
      <p:sp>
        <p:nvSpPr>
          <p:cNvPr id="14" name="Background">
            <a:extLst>
              <a:ext uri="{FF2B5EF4-FFF2-40B4-BE49-F238E27FC236}">
                <a16:creationId xmlns:a16="http://schemas.microsoft.com/office/drawing/2014/main" id="{96A18549-7734-418A-B9BE-D5209F9B82D8}"/>
              </a:ext>
            </a:extLst>
          </p:cNvPr>
          <p:cNvSpPr/>
          <p:nvPr userDrawn="1"/>
        </p:nvSpPr>
        <p:spPr bwMode="ltGray">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rgbClr val="FFFFFF"/>
              </a:solidFill>
            </a:endParaRPr>
          </a:p>
        </p:txBody>
      </p:sp>
      <p:pic>
        <p:nvPicPr>
          <p:cNvPr id="13" name="Logo">
            <a:extLst>
              <a:ext uri="{FF2B5EF4-FFF2-40B4-BE49-F238E27FC236}">
                <a16:creationId xmlns:a16="http://schemas.microsoft.com/office/drawing/2014/main" id="{6A4BB082-FE9C-4488-B6B6-1F430CD59A8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000" y="6228000"/>
            <a:ext cx="270000" cy="270000"/>
          </a:xfrm>
          <a:prstGeom prst="rect">
            <a:avLst/>
          </a:prstGeom>
        </p:spPr>
      </p:pic>
      <p:sp>
        <p:nvSpPr>
          <p:cNvPr id="3" name="Title 2">
            <a:extLst>
              <a:ext uri="{FF2B5EF4-FFF2-40B4-BE49-F238E27FC236}">
                <a16:creationId xmlns:a16="http://schemas.microsoft.com/office/drawing/2014/main" id="{82B3B4A0-C375-41A6-AA76-9E9EE3A791C0}"/>
              </a:ext>
            </a:extLst>
          </p:cNvPr>
          <p:cNvSpPr>
            <a:spLocks noGrp="1"/>
          </p:cNvSpPr>
          <p:nvPr>
            <p:ph type="title" hasCustomPrompt="1"/>
          </p:nvPr>
        </p:nvSpPr>
        <p:spPr bwMode="white">
          <a:xfrm>
            <a:off x="720000" y="673200"/>
            <a:ext cx="11113200" cy="720000"/>
          </a:xfrm>
        </p:spPr>
        <p:txBody>
          <a:bodyPr/>
          <a:lstStyle>
            <a:lvl1pPr>
              <a:defRPr sz="4800">
                <a:solidFill>
                  <a:srgbClr val="FFFFFF"/>
                </a:solidFill>
              </a:defRPr>
            </a:lvl1pPr>
          </a:lstStyle>
          <a:p>
            <a:r>
              <a:rPr lang="en-US" dirty="0"/>
              <a:t>Click to add Agenda title</a:t>
            </a:r>
          </a:p>
        </p:txBody>
      </p:sp>
      <p:sp>
        <p:nvSpPr>
          <p:cNvPr id="7" name="Text Placeholder 2"/>
          <p:cNvSpPr>
            <a:spLocks noGrp="1"/>
          </p:cNvSpPr>
          <p:nvPr>
            <p:ph type="body" sz="quarter" idx="13" hasCustomPrompt="1"/>
          </p:nvPr>
        </p:nvSpPr>
        <p:spPr bwMode="white">
          <a:xfrm>
            <a:off x="720000" y="1800000"/>
            <a:ext cx="10141200" cy="4175350"/>
          </a:xfrm>
        </p:spPr>
        <p:txBody>
          <a:bodyPr/>
          <a:lstStyle>
            <a:lvl1pPr marL="0" indent="0">
              <a:lnSpc>
                <a:spcPct val="95000"/>
              </a:lnSpc>
              <a:spcAft>
                <a:spcPts val="1200"/>
              </a:spcAft>
              <a:buFont typeface="Arial" panose="020B0604020202020204" pitchFamily="34" charset="0"/>
              <a:buChar char="​"/>
              <a:defRPr sz="3200">
                <a:solidFill>
                  <a:srgbClr val="FFFFFF"/>
                </a:solidFill>
              </a:defRPr>
            </a:lvl1pPr>
            <a:lvl2pPr marL="0" indent="0">
              <a:lnSpc>
                <a:spcPct val="95000"/>
              </a:lnSpc>
              <a:spcBef>
                <a:spcPts val="1200"/>
              </a:spcBef>
              <a:spcAft>
                <a:spcPts val="1200"/>
              </a:spcAft>
              <a:buFont typeface="Arial" panose="020B0604020202020204" pitchFamily="34" charset="0"/>
              <a:buChar char="​"/>
              <a:defRPr sz="3200" b="0">
                <a:solidFill>
                  <a:srgbClr val="FB4E14"/>
                </a:solidFill>
              </a:defRPr>
            </a:lvl2pPr>
            <a:lvl3pPr marL="0" indent="0">
              <a:lnSpc>
                <a:spcPct val="95000"/>
              </a:lnSpc>
              <a:spcBef>
                <a:spcPts val="1200"/>
              </a:spcBef>
              <a:spcAft>
                <a:spcPts val="1200"/>
              </a:spcAft>
              <a:buFont typeface="Arial" panose="020B0604020202020204" pitchFamily="34" charset="0"/>
              <a:buChar char="​"/>
              <a:defRPr sz="3200">
                <a:solidFill>
                  <a:srgbClr val="FFFFFF"/>
                </a:solidFill>
              </a:defRPr>
            </a:lvl3pPr>
            <a:lvl4pPr marL="0" indent="0">
              <a:lnSpc>
                <a:spcPct val="95000"/>
              </a:lnSpc>
              <a:spcBef>
                <a:spcPts val="1200"/>
              </a:spcBef>
              <a:spcAft>
                <a:spcPts val="1200"/>
              </a:spcAft>
              <a:buFont typeface="Arial" panose="020B0604020202020204" pitchFamily="34" charset="0"/>
              <a:buChar char="​"/>
              <a:defRPr sz="3200">
                <a:solidFill>
                  <a:srgbClr val="FB4E14"/>
                </a:solidFill>
              </a:defRPr>
            </a:lvl4pPr>
            <a:lvl5pPr marL="0" indent="0">
              <a:lnSpc>
                <a:spcPct val="95000"/>
              </a:lnSpc>
              <a:spcBef>
                <a:spcPts val="1200"/>
              </a:spcBef>
              <a:spcAft>
                <a:spcPts val="1200"/>
              </a:spcAft>
              <a:buFont typeface="Arial" panose="020B0604020202020204" pitchFamily="34" charset="0"/>
              <a:buChar char="​"/>
              <a:defRPr sz="3200">
                <a:solidFill>
                  <a:srgbClr val="FFFFFF"/>
                </a:solidFill>
              </a:defRPr>
            </a:lvl5pPr>
            <a:lvl6pPr marL="0" indent="0">
              <a:lnSpc>
                <a:spcPct val="95000"/>
              </a:lnSpc>
              <a:spcBef>
                <a:spcPts val="1200"/>
              </a:spcBef>
              <a:spcAft>
                <a:spcPts val="1200"/>
              </a:spcAft>
              <a:buFont typeface="Arial" panose="020B0604020202020204" pitchFamily="34" charset="0"/>
              <a:buChar char="​"/>
              <a:defRPr sz="3200">
                <a:solidFill>
                  <a:srgbClr val="FB4E14"/>
                </a:solidFill>
              </a:defRPr>
            </a:lvl6pPr>
            <a:lvl7pPr marL="0" indent="0">
              <a:lnSpc>
                <a:spcPct val="95000"/>
              </a:lnSpc>
              <a:spcBef>
                <a:spcPts val="1200"/>
              </a:spcBef>
              <a:spcAft>
                <a:spcPts val="1200"/>
              </a:spcAft>
              <a:buFont typeface="Arial" panose="020B0604020202020204" pitchFamily="34" charset="0"/>
              <a:buChar char="​"/>
              <a:defRPr sz="3200">
                <a:solidFill>
                  <a:srgbClr val="FFFFFF"/>
                </a:solidFill>
              </a:defRPr>
            </a:lvl7pPr>
            <a:lvl8pPr marL="0" indent="0">
              <a:lnSpc>
                <a:spcPct val="95000"/>
              </a:lnSpc>
              <a:spcBef>
                <a:spcPts val="1200"/>
              </a:spcBef>
              <a:spcAft>
                <a:spcPts val="1200"/>
              </a:spcAft>
              <a:buFont typeface="Arial" panose="020B0604020202020204" pitchFamily="34" charset="0"/>
              <a:buChar char="​"/>
              <a:defRPr sz="3200">
                <a:solidFill>
                  <a:srgbClr val="FB4E14"/>
                </a:solidFill>
              </a:defRPr>
            </a:lvl8pPr>
            <a:lvl9pPr marL="0" indent="0">
              <a:lnSpc>
                <a:spcPct val="95000"/>
              </a:lnSpc>
              <a:spcBef>
                <a:spcPts val="1200"/>
              </a:spcBef>
              <a:spcAft>
                <a:spcPts val="1200"/>
              </a:spcAft>
              <a:buFont typeface="Arial" panose="020B0604020202020204" pitchFamily="34" charset="0"/>
              <a:buChar char="​"/>
              <a:defRPr sz="3200">
                <a:solidFill>
                  <a:srgbClr val="FFFFFF"/>
                </a:solidFill>
              </a:defRPr>
            </a:lvl9pPr>
          </a:lstStyle>
          <a:p>
            <a:pPr lvl="0"/>
            <a:r>
              <a:rPr lang="en-US" noProof="0" dirty="0"/>
              <a:t>Click to add agenda point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4" name="Footer Placeholder 3">
            <a:extLst>
              <a:ext uri="{FF2B5EF4-FFF2-40B4-BE49-F238E27FC236}">
                <a16:creationId xmlns:a16="http://schemas.microsoft.com/office/drawing/2014/main" id="{90C101F7-5AE1-4A05-9A3F-89B5E4C5A5B6}"/>
              </a:ext>
            </a:extLst>
          </p:cNvPr>
          <p:cNvSpPr>
            <a:spLocks noGrp="1"/>
          </p:cNvSpPr>
          <p:nvPr>
            <p:ph type="ftr" sz="quarter" idx="15"/>
          </p:nvPr>
        </p:nvSpPr>
        <p:spPr bwMode="white"/>
        <p:txBody>
          <a:bodyPr/>
          <a:lstStyle>
            <a:lvl1pPr>
              <a:defRPr>
                <a:solidFill>
                  <a:srgbClr val="FFFFFF"/>
                </a:solidFill>
              </a:defRPr>
            </a:lvl1pPr>
          </a:lstStyle>
          <a:p>
            <a:endParaRPr lang="en-US" dirty="0"/>
          </a:p>
        </p:txBody>
      </p:sp>
      <p:sp>
        <p:nvSpPr>
          <p:cNvPr id="5" name="Slide Number Placeholder 4">
            <a:extLst>
              <a:ext uri="{FF2B5EF4-FFF2-40B4-BE49-F238E27FC236}">
                <a16:creationId xmlns:a16="http://schemas.microsoft.com/office/drawing/2014/main" id="{6AF5CF7D-2AA2-416B-9462-389046E630D1}"/>
              </a:ext>
            </a:extLst>
          </p:cNvPr>
          <p:cNvSpPr>
            <a:spLocks noGrp="1"/>
          </p:cNvSpPr>
          <p:nvPr>
            <p:ph type="sldNum" sz="quarter" idx="16"/>
          </p:nvPr>
        </p:nvSpPr>
        <p:spPr bwMode="white"/>
        <p:txBody>
          <a:bodyPr/>
          <a:lstStyle>
            <a:lvl1pPr>
              <a:defRPr>
                <a:solidFill>
                  <a:srgbClr val="FFFFFF"/>
                </a:solidFill>
              </a:defRPr>
            </a:lvl1pPr>
          </a:lstStyle>
          <a:p>
            <a:fld id="{23AA811B-2EBD-4900-905E-5BE206449611}" type="slidenum">
              <a:rPr lang="en-US" smtClean="0"/>
              <a:pPr/>
              <a:t>‹#›</a:t>
            </a:fld>
            <a:endParaRPr lang="en-US" dirty="0"/>
          </a:p>
        </p:txBody>
      </p:sp>
      <p:sp>
        <p:nvSpPr>
          <p:cNvPr id="2" name="Date Placeholder 1">
            <a:extLst>
              <a:ext uri="{FF2B5EF4-FFF2-40B4-BE49-F238E27FC236}">
                <a16:creationId xmlns:a16="http://schemas.microsoft.com/office/drawing/2014/main" id="{481DE3EB-8303-4A79-AE30-4C0CDCCA686A}"/>
              </a:ext>
            </a:extLst>
          </p:cNvPr>
          <p:cNvSpPr>
            <a:spLocks noGrp="1"/>
          </p:cNvSpPr>
          <p:nvPr>
            <p:ph type="dt" sz="half" idx="17"/>
          </p:nvPr>
        </p:nvSpPr>
        <p:spPr/>
        <p:txBody>
          <a:bodyPr/>
          <a:lstStyle>
            <a:lvl1pPr>
              <a:defRPr>
                <a:solidFill>
                  <a:schemeClr val="tx1"/>
                </a:solidFill>
              </a:defRPr>
            </a:lvl1pPr>
          </a:lstStyle>
          <a:p>
            <a:fld id="{51983BA8-EBAA-46D0-A8B5-728157174666}" type="datetime5">
              <a:rPr lang="en-GB" smtClean="0"/>
              <a:pPr/>
              <a:t>9-Oct-23</a:t>
            </a:fld>
            <a:endParaRPr lang="en-GB" dirty="0"/>
          </a:p>
        </p:txBody>
      </p:sp>
    </p:spTree>
    <p:extLst>
      <p:ext uri="{BB962C8B-B14F-4D97-AF65-F5344CB8AC3E}">
        <p14:creationId xmlns:p14="http://schemas.microsoft.com/office/powerpoint/2010/main" val="2198317535"/>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Number">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89D4BBCB-A1EA-4A6E-A203-C4AC0EEE55DF}"/>
              </a:ext>
            </a:extLst>
          </p:cNvPr>
          <p:cNvSpPr>
            <a:spLocks noGrp="1"/>
          </p:cNvSpPr>
          <p:nvPr>
            <p:ph type="title" hasCustomPrompt="1"/>
          </p:nvPr>
        </p:nvSpPr>
        <p:spPr>
          <a:xfrm>
            <a:off x="720000" y="673200"/>
            <a:ext cx="11113200" cy="720000"/>
          </a:xfrm>
        </p:spPr>
        <p:txBody>
          <a:bodyPr/>
          <a:lstStyle>
            <a:lvl1pPr>
              <a:defRPr sz="4800">
                <a:solidFill>
                  <a:srgbClr val="626971"/>
                </a:solidFill>
              </a:defRPr>
            </a:lvl1pPr>
          </a:lstStyle>
          <a:p>
            <a:r>
              <a:rPr lang="en-US" dirty="0"/>
              <a:t>Click to add Agenda title</a:t>
            </a:r>
          </a:p>
        </p:txBody>
      </p:sp>
      <p:sp>
        <p:nvSpPr>
          <p:cNvPr id="7" name="Text Placeholder 2"/>
          <p:cNvSpPr>
            <a:spLocks noGrp="1"/>
          </p:cNvSpPr>
          <p:nvPr>
            <p:ph type="body" sz="quarter" idx="13" hasCustomPrompt="1"/>
          </p:nvPr>
        </p:nvSpPr>
        <p:spPr>
          <a:xfrm>
            <a:off x="1440000" y="1713600"/>
            <a:ext cx="10393200" cy="4261750"/>
          </a:xfrm>
        </p:spPr>
        <p:txBody>
          <a:bodyPr/>
          <a:lstStyle>
            <a:lvl1pPr marL="0" indent="0">
              <a:lnSpc>
                <a:spcPts val="4000"/>
              </a:lnSpc>
              <a:spcAft>
                <a:spcPts val="0"/>
              </a:spcAft>
              <a:buFont typeface="Arial" panose="020B0604020202020204" pitchFamily="34" charset="0"/>
              <a:buChar char="​"/>
              <a:defRPr sz="2400">
                <a:solidFill>
                  <a:srgbClr val="626971"/>
                </a:solidFill>
              </a:defRPr>
            </a:lvl1pPr>
            <a:lvl2pPr marL="0" indent="0">
              <a:lnSpc>
                <a:spcPts val="4000"/>
              </a:lnSpc>
              <a:spcBef>
                <a:spcPts val="0"/>
              </a:spcBef>
              <a:spcAft>
                <a:spcPts val="0"/>
              </a:spcAft>
              <a:buFont typeface="Arial" panose="020B0604020202020204" pitchFamily="34" charset="0"/>
              <a:buChar char="​"/>
              <a:defRPr sz="2400" b="0">
                <a:solidFill>
                  <a:srgbClr val="FB4E14"/>
                </a:solidFill>
              </a:defRPr>
            </a:lvl2pPr>
            <a:lvl3pPr marL="0" indent="0">
              <a:lnSpc>
                <a:spcPts val="4000"/>
              </a:lnSpc>
              <a:spcBef>
                <a:spcPts val="0"/>
              </a:spcBef>
              <a:spcAft>
                <a:spcPts val="0"/>
              </a:spcAft>
              <a:buFont typeface="Arial" panose="020B0604020202020204" pitchFamily="34" charset="0"/>
              <a:buChar char="​"/>
              <a:defRPr sz="2400">
                <a:solidFill>
                  <a:srgbClr val="626971"/>
                </a:solidFill>
              </a:defRPr>
            </a:lvl3pPr>
            <a:lvl4pPr marL="0" indent="0">
              <a:lnSpc>
                <a:spcPts val="4000"/>
              </a:lnSpc>
              <a:spcBef>
                <a:spcPts val="0"/>
              </a:spcBef>
              <a:spcAft>
                <a:spcPts val="0"/>
              </a:spcAft>
              <a:buFont typeface="Arial" panose="020B0604020202020204" pitchFamily="34" charset="0"/>
              <a:buChar char="​"/>
              <a:defRPr sz="2400">
                <a:solidFill>
                  <a:srgbClr val="FB4E14"/>
                </a:solidFill>
              </a:defRPr>
            </a:lvl4pPr>
            <a:lvl5pPr marL="0" indent="0">
              <a:lnSpc>
                <a:spcPts val="4000"/>
              </a:lnSpc>
              <a:spcBef>
                <a:spcPts val="0"/>
              </a:spcBef>
              <a:spcAft>
                <a:spcPts val="0"/>
              </a:spcAft>
              <a:buFont typeface="Arial" panose="020B0604020202020204" pitchFamily="34" charset="0"/>
              <a:buChar char="​"/>
              <a:defRPr sz="2400">
                <a:solidFill>
                  <a:srgbClr val="626971"/>
                </a:solidFill>
              </a:defRPr>
            </a:lvl5pPr>
            <a:lvl6pPr marL="0" indent="0">
              <a:lnSpc>
                <a:spcPts val="4000"/>
              </a:lnSpc>
              <a:spcBef>
                <a:spcPts val="0"/>
              </a:spcBef>
              <a:spcAft>
                <a:spcPts val="0"/>
              </a:spcAft>
              <a:buFont typeface="Arial" panose="020B0604020202020204" pitchFamily="34" charset="0"/>
              <a:buChar char="​"/>
              <a:defRPr sz="2400">
                <a:solidFill>
                  <a:srgbClr val="FB4E14"/>
                </a:solidFill>
              </a:defRPr>
            </a:lvl6pPr>
            <a:lvl7pPr marL="0" indent="0">
              <a:lnSpc>
                <a:spcPts val="4000"/>
              </a:lnSpc>
              <a:spcBef>
                <a:spcPts val="0"/>
              </a:spcBef>
              <a:spcAft>
                <a:spcPts val="0"/>
              </a:spcAft>
              <a:buFont typeface="Arial" panose="020B0604020202020204" pitchFamily="34" charset="0"/>
              <a:buChar char="​"/>
              <a:defRPr sz="2400">
                <a:solidFill>
                  <a:srgbClr val="626971"/>
                </a:solidFill>
              </a:defRPr>
            </a:lvl7pPr>
            <a:lvl8pPr marL="0" indent="0">
              <a:lnSpc>
                <a:spcPts val="4000"/>
              </a:lnSpc>
              <a:spcBef>
                <a:spcPts val="0"/>
              </a:spcBef>
              <a:spcAft>
                <a:spcPts val="0"/>
              </a:spcAft>
              <a:buFont typeface="Arial" panose="020B0604020202020204" pitchFamily="34" charset="0"/>
              <a:buChar char="​"/>
              <a:defRPr sz="2400">
                <a:solidFill>
                  <a:srgbClr val="FB4E14"/>
                </a:solidFill>
              </a:defRPr>
            </a:lvl8pPr>
            <a:lvl9pPr marL="0" indent="0">
              <a:lnSpc>
                <a:spcPts val="4000"/>
              </a:lnSpc>
              <a:spcBef>
                <a:spcPts val="0"/>
              </a:spcBef>
              <a:buFont typeface="Arial" panose="020B0604020202020204" pitchFamily="34" charset="0"/>
              <a:buChar char="​"/>
              <a:defRPr sz="2400">
                <a:solidFill>
                  <a:srgbClr val="626971"/>
                </a:solidFill>
              </a:defRPr>
            </a:lvl9pPr>
          </a:lstStyle>
          <a:p>
            <a:pPr lvl="0"/>
            <a:r>
              <a:rPr lang="en-US" noProof="0" dirty="0"/>
              <a:t>Click to add agenda point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4" name="Text Placeholder 3">
            <a:extLst>
              <a:ext uri="{FF2B5EF4-FFF2-40B4-BE49-F238E27FC236}">
                <a16:creationId xmlns:a16="http://schemas.microsoft.com/office/drawing/2014/main" id="{7D485AA6-92EE-46D3-8826-CF357E1A4587}"/>
              </a:ext>
            </a:extLst>
          </p:cNvPr>
          <p:cNvSpPr>
            <a:spLocks noGrp="1"/>
          </p:cNvSpPr>
          <p:nvPr>
            <p:ph type="body" sz="quarter" idx="17" hasCustomPrompt="1"/>
          </p:nvPr>
        </p:nvSpPr>
        <p:spPr>
          <a:xfrm>
            <a:off x="720000" y="1713600"/>
            <a:ext cx="612000" cy="4261750"/>
          </a:xfrm>
        </p:spPr>
        <p:txBody>
          <a:bodyPr/>
          <a:lstStyle>
            <a:lvl1pPr marL="0" indent="0">
              <a:lnSpc>
                <a:spcPts val="4000"/>
              </a:lnSpc>
              <a:spcAft>
                <a:spcPts val="0"/>
              </a:spcAft>
              <a:buFont typeface="Arial" panose="020B0604020202020204" pitchFamily="34" charset="0"/>
              <a:buChar char="​"/>
              <a:defRPr sz="2400" b="0"/>
            </a:lvl1pPr>
            <a:lvl2pPr marL="0" indent="0">
              <a:lnSpc>
                <a:spcPts val="4000"/>
              </a:lnSpc>
              <a:spcAft>
                <a:spcPts val="0"/>
              </a:spcAft>
              <a:buFont typeface="Arial" panose="020B0604020202020204" pitchFamily="34" charset="0"/>
              <a:buChar char="​"/>
              <a:defRPr sz="2400" b="0">
                <a:solidFill>
                  <a:srgbClr val="FB4E14"/>
                </a:solidFill>
              </a:defRPr>
            </a:lvl2pPr>
            <a:lvl3pPr marL="0" indent="0">
              <a:lnSpc>
                <a:spcPts val="4000"/>
              </a:lnSpc>
              <a:spcAft>
                <a:spcPts val="0"/>
              </a:spcAft>
              <a:buFont typeface="Arial" panose="020B0604020202020204" pitchFamily="34" charset="0"/>
              <a:buChar char="​"/>
              <a:defRPr sz="2400" b="0"/>
            </a:lvl3pPr>
            <a:lvl4pPr>
              <a:lnSpc>
                <a:spcPts val="4000"/>
              </a:lnSpc>
              <a:spcAft>
                <a:spcPts val="0"/>
              </a:spcAft>
              <a:buFont typeface="Arial" panose="020B0604020202020204" pitchFamily="34" charset="0"/>
              <a:buChar char="​"/>
              <a:defRPr sz="2400" b="0">
                <a:solidFill>
                  <a:srgbClr val="FB4E14"/>
                </a:solidFill>
              </a:defRPr>
            </a:lvl4pPr>
            <a:lvl5pPr>
              <a:lnSpc>
                <a:spcPts val="4000"/>
              </a:lnSpc>
              <a:spcAft>
                <a:spcPts val="0"/>
              </a:spcAft>
              <a:buFont typeface="Arial" panose="020B0604020202020204" pitchFamily="34" charset="0"/>
              <a:buChar char="​"/>
              <a:defRPr sz="2400" b="0"/>
            </a:lvl5pPr>
            <a:lvl6pPr marL="0" indent="0">
              <a:lnSpc>
                <a:spcPts val="4000"/>
              </a:lnSpc>
              <a:spcAft>
                <a:spcPts val="0"/>
              </a:spcAft>
              <a:buFont typeface="Arial" panose="020B0604020202020204" pitchFamily="34" charset="0"/>
              <a:buChar char="​"/>
              <a:defRPr sz="2400" b="0">
                <a:solidFill>
                  <a:srgbClr val="FB4E14"/>
                </a:solidFill>
              </a:defRPr>
            </a:lvl6pPr>
            <a:lvl7pPr>
              <a:lnSpc>
                <a:spcPts val="4000"/>
              </a:lnSpc>
              <a:spcAft>
                <a:spcPts val="0"/>
              </a:spcAft>
              <a:defRPr sz="2400" b="0"/>
            </a:lvl7pPr>
            <a:lvl8pPr>
              <a:lnSpc>
                <a:spcPts val="4000"/>
              </a:lnSpc>
              <a:spcAft>
                <a:spcPts val="0"/>
              </a:spcAft>
              <a:defRPr sz="2400" b="0">
                <a:solidFill>
                  <a:srgbClr val="FB4E14"/>
                </a:solidFill>
              </a:defRPr>
            </a:lvl8pPr>
            <a:lvl9pPr>
              <a:lnSpc>
                <a:spcPts val="4000"/>
              </a:lnSpc>
              <a:spcAft>
                <a:spcPts val="0"/>
              </a:spcAft>
              <a:defRPr sz="2400" b="0"/>
            </a:lvl9pPr>
          </a:lstStyle>
          <a:p>
            <a:pPr lvl="0"/>
            <a:r>
              <a:rPr lang="en-US" dirty="0"/>
              <a:t>01</a:t>
            </a:r>
          </a:p>
          <a:p>
            <a:pPr lvl="1"/>
            <a:r>
              <a:rPr lang="en-US" dirty="0"/>
              <a:t>02</a:t>
            </a:r>
          </a:p>
          <a:p>
            <a:pPr lvl="2"/>
            <a:r>
              <a:rPr lang="en-US" dirty="0"/>
              <a:t>03</a:t>
            </a:r>
          </a:p>
          <a:p>
            <a:pPr lvl="3"/>
            <a:r>
              <a:rPr lang="en-US" dirty="0"/>
              <a:t>04</a:t>
            </a:r>
          </a:p>
          <a:p>
            <a:pPr lvl="4"/>
            <a:r>
              <a:rPr lang="en-US" dirty="0"/>
              <a:t>05</a:t>
            </a:r>
          </a:p>
          <a:p>
            <a:pPr lvl="5"/>
            <a:r>
              <a:rPr lang="en-US" dirty="0"/>
              <a:t>06</a:t>
            </a:r>
          </a:p>
          <a:p>
            <a:pPr lvl="6"/>
            <a:r>
              <a:rPr lang="en-US" dirty="0"/>
              <a:t>07</a:t>
            </a:r>
          </a:p>
          <a:p>
            <a:pPr lvl="7"/>
            <a:r>
              <a:rPr lang="en-US" dirty="0"/>
              <a:t>08</a:t>
            </a:r>
          </a:p>
          <a:p>
            <a:pPr lvl="8"/>
            <a:r>
              <a:rPr lang="en-US" dirty="0"/>
              <a:t>09</a:t>
            </a:r>
          </a:p>
        </p:txBody>
      </p:sp>
      <p:sp>
        <p:nvSpPr>
          <p:cNvPr id="5" name="Footer Placeholder 4">
            <a:extLst>
              <a:ext uri="{FF2B5EF4-FFF2-40B4-BE49-F238E27FC236}">
                <a16:creationId xmlns:a16="http://schemas.microsoft.com/office/drawing/2014/main" id="{548DCF88-7E48-420C-9679-EE70CD42DF1C}"/>
              </a:ext>
            </a:extLst>
          </p:cNvPr>
          <p:cNvSpPr>
            <a:spLocks noGrp="1"/>
          </p:cNvSpPr>
          <p:nvPr>
            <p:ph type="ftr" sz="quarter" idx="19"/>
          </p:nvPr>
        </p:nvSpPr>
        <p:spPr/>
        <p:txBody>
          <a:bodyPr/>
          <a:lstStyle/>
          <a:p>
            <a:endParaRPr lang="en-US" dirty="0"/>
          </a:p>
        </p:txBody>
      </p:sp>
      <p:sp>
        <p:nvSpPr>
          <p:cNvPr id="6" name="Slide Number Placeholder 5">
            <a:extLst>
              <a:ext uri="{FF2B5EF4-FFF2-40B4-BE49-F238E27FC236}">
                <a16:creationId xmlns:a16="http://schemas.microsoft.com/office/drawing/2014/main" id="{2CB197D6-2EB4-4CFB-8F49-503D1A95B003}"/>
              </a:ext>
            </a:extLst>
          </p:cNvPr>
          <p:cNvSpPr>
            <a:spLocks noGrp="1"/>
          </p:cNvSpPr>
          <p:nvPr>
            <p:ph type="sldNum" sz="quarter" idx="20"/>
          </p:nvPr>
        </p:nvSpPr>
        <p:spPr/>
        <p:txBody>
          <a:bodyPr/>
          <a:lstStyle/>
          <a:p>
            <a:fld id="{23AA811B-2EBD-4900-905E-5BE206449611}" type="slidenum">
              <a:rPr lang="en-US" smtClean="0"/>
              <a:pPr/>
              <a:t>‹#›</a:t>
            </a:fld>
            <a:endParaRPr lang="en-US" dirty="0"/>
          </a:p>
        </p:txBody>
      </p:sp>
      <p:sp>
        <p:nvSpPr>
          <p:cNvPr id="2" name="Date Placeholder 1">
            <a:extLst>
              <a:ext uri="{FF2B5EF4-FFF2-40B4-BE49-F238E27FC236}">
                <a16:creationId xmlns:a16="http://schemas.microsoft.com/office/drawing/2014/main" id="{5A1DF208-6C49-4A19-9B59-F5E9AA9C7B90}"/>
              </a:ext>
            </a:extLst>
          </p:cNvPr>
          <p:cNvSpPr>
            <a:spLocks noGrp="1"/>
          </p:cNvSpPr>
          <p:nvPr>
            <p:ph type="dt" sz="half" idx="21"/>
          </p:nvPr>
        </p:nvSpPr>
        <p:spPr/>
        <p:txBody>
          <a:bodyPr/>
          <a:lstStyle/>
          <a:p>
            <a:fld id="{51983BA8-EBAA-46D0-A8B5-728157174666}" type="datetime5">
              <a:rPr lang="en-GB" smtClean="0"/>
              <a:t>9-Oct-23</a:t>
            </a:fld>
            <a:endParaRPr lang="en-GB" dirty="0"/>
          </a:p>
        </p:txBody>
      </p:sp>
    </p:spTree>
    <p:extLst>
      <p:ext uri="{BB962C8B-B14F-4D97-AF65-F5344CB8AC3E}">
        <p14:creationId xmlns:p14="http://schemas.microsoft.com/office/powerpoint/2010/main" val="3347665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Time">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89D4BBCB-A1EA-4A6E-A203-C4AC0EEE55DF}"/>
              </a:ext>
            </a:extLst>
          </p:cNvPr>
          <p:cNvSpPr>
            <a:spLocks noGrp="1"/>
          </p:cNvSpPr>
          <p:nvPr>
            <p:ph type="title" hasCustomPrompt="1"/>
          </p:nvPr>
        </p:nvSpPr>
        <p:spPr>
          <a:xfrm>
            <a:off x="720000" y="673200"/>
            <a:ext cx="11113200" cy="720000"/>
          </a:xfrm>
        </p:spPr>
        <p:txBody>
          <a:bodyPr/>
          <a:lstStyle>
            <a:lvl1pPr>
              <a:defRPr sz="4800">
                <a:solidFill>
                  <a:srgbClr val="626971"/>
                </a:solidFill>
              </a:defRPr>
            </a:lvl1pPr>
          </a:lstStyle>
          <a:p>
            <a:r>
              <a:rPr lang="en-US" dirty="0"/>
              <a:t>Click to add Agenda title</a:t>
            </a:r>
          </a:p>
        </p:txBody>
      </p:sp>
      <p:sp>
        <p:nvSpPr>
          <p:cNvPr id="7" name="Text Placeholder 2"/>
          <p:cNvSpPr>
            <a:spLocks noGrp="1"/>
          </p:cNvSpPr>
          <p:nvPr>
            <p:ph type="body" sz="quarter" idx="13" hasCustomPrompt="1"/>
          </p:nvPr>
        </p:nvSpPr>
        <p:spPr>
          <a:xfrm>
            <a:off x="2505600" y="1713600"/>
            <a:ext cx="9327600" cy="4261750"/>
          </a:xfrm>
        </p:spPr>
        <p:txBody>
          <a:bodyPr/>
          <a:lstStyle>
            <a:lvl1pPr marL="0" indent="0">
              <a:lnSpc>
                <a:spcPts val="4000"/>
              </a:lnSpc>
              <a:spcAft>
                <a:spcPts val="0"/>
              </a:spcAft>
              <a:buFont typeface="Arial" panose="020B0604020202020204" pitchFamily="34" charset="0"/>
              <a:buChar char="​"/>
              <a:defRPr sz="2400">
                <a:solidFill>
                  <a:srgbClr val="626971"/>
                </a:solidFill>
              </a:defRPr>
            </a:lvl1pPr>
            <a:lvl2pPr marL="0" indent="0">
              <a:lnSpc>
                <a:spcPts val="4000"/>
              </a:lnSpc>
              <a:spcBef>
                <a:spcPts val="0"/>
              </a:spcBef>
              <a:spcAft>
                <a:spcPts val="0"/>
              </a:spcAft>
              <a:buFont typeface="Arial" panose="020B0604020202020204" pitchFamily="34" charset="0"/>
              <a:buChar char="​"/>
              <a:defRPr sz="2400" b="0">
                <a:solidFill>
                  <a:srgbClr val="FB4E14"/>
                </a:solidFill>
              </a:defRPr>
            </a:lvl2pPr>
            <a:lvl3pPr marL="0" indent="0">
              <a:lnSpc>
                <a:spcPts val="4000"/>
              </a:lnSpc>
              <a:spcBef>
                <a:spcPts val="0"/>
              </a:spcBef>
              <a:spcAft>
                <a:spcPts val="0"/>
              </a:spcAft>
              <a:buFont typeface="Arial" panose="020B0604020202020204" pitchFamily="34" charset="0"/>
              <a:buChar char="​"/>
              <a:defRPr sz="2400">
                <a:solidFill>
                  <a:srgbClr val="626971"/>
                </a:solidFill>
              </a:defRPr>
            </a:lvl3pPr>
            <a:lvl4pPr marL="0" indent="0">
              <a:lnSpc>
                <a:spcPts val="4000"/>
              </a:lnSpc>
              <a:spcBef>
                <a:spcPts val="0"/>
              </a:spcBef>
              <a:spcAft>
                <a:spcPts val="0"/>
              </a:spcAft>
              <a:buFont typeface="Arial" panose="020B0604020202020204" pitchFamily="34" charset="0"/>
              <a:buChar char="​"/>
              <a:defRPr sz="2400">
                <a:solidFill>
                  <a:srgbClr val="FB4E14"/>
                </a:solidFill>
              </a:defRPr>
            </a:lvl4pPr>
            <a:lvl5pPr marL="0" indent="0">
              <a:lnSpc>
                <a:spcPts val="4000"/>
              </a:lnSpc>
              <a:spcBef>
                <a:spcPts val="0"/>
              </a:spcBef>
              <a:spcAft>
                <a:spcPts val="0"/>
              </a:spcAft>
              <a:buFont typeface="Arial" panose="020B0604020202020204" pitchFamily="34" charset="0"/>
              <a:buChar char="​"/>
              <a:defRPr sz="2400">
                <a:solidFill>
                  <a:srgbClr val="626971"/>
                </a:solidFill>
              </a:defRPr>
            </a:lvl5pPr>
            <a:lvl6pPr marL="0" indent="0">
              <a:lnSpc>
                <a:spcPts val="4000"/>
              </a:lnSpc>
              <a:spcBef>
                <a:spcPts val="0"/>
              </a:spcBef>
              <a:spcAft>
                <a:spcPts val="0"/>
              </a:spcAft>
              <a:buFont typeface="Arial" panose="020B0604020202020204" pitchFamily="34" charset="0"/>
              <a:buChar char="​"/>
              <a:defRPr sz="2400">
                <a:solidFill>
                  <a:srgbClr val="FB4E14"/>
                </a:solidFill>
              </a:defRPr>
            </a:lvl6pPr>
            <a:lvl7pPr marL="0" indent="0">
              <a:lnSpc>
                <a:spcPts val="4000"/>
              </a:lnSpc>
              <a:spcBef>
                <a:spcPts val="0"/>
              </a:spcBef>
              <a:spcAft>
                <a:spcPts val="0"/>
              </a:spcAft>
              <a:buFont typeface="Arial" panose="020B0604020202020204" pitchFamily="34" charset="0"/>
              <a:buChar char="​"/>
              <a:defRPr sz="2400">
                <a:solidFill>
                  <a:srgbClr val="626971"/>
                </a:solidFill>
              </a:defRPr>
            </a:lvl7pPr>
            <a:lvl8pPr marL="0" indent="0">
              <a:lnSpc>
                <a:spcPts val="4000"/>
              </a:lnSpc>
              <a:spcBef>
                <a:spcPts val="0"/>
              </a:spcBef>
              <a:spcAft>
                <a:spcPts val="0"/>
              </a:spcAft>
              <a:buFont typeface="Arial" panose="020B0604020202020204" pitchFamily="34" charset="0"/>
              <a:buChar char="​"/>
              <a:defRPr sz="2400">
                <a:solidFill>
                  <a:srgbClr val="FB4E14"/>
                </a:solidFill>
              </a:defRPr>
            </a:lvl8pPr>
            <a:lvl9pPr marL="0" indent="0">
              <a:lnSpc>
                <a:spcPts val="4000"/>
              </a:lnSpc>
              <a:spcBef>
                <a:spcPts val="0"/>
              </a:spcBef>
              <a:buFont typeface="Arial" panose="020B0604020202020204" pitchFamily="34" charset="0"/>
              <a:buChar char="​"/>
              <a:defRPr sz="2400">
                <a:solidFill>
                  <a:srgbClr val="626971"/>
                </a:solidFill>
              </a:defRPr>
            </a:lvl9pPr>
          </a:lstStyle>
          <a:p>
            <a:pPr lvl="0"/>
            <a:r>
              <a:rPr lang="en-US" noProof="0" dirty="0"/>
              <a:t>Click to add agenda point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4" name="Text Placeholder 3">
            <a:extLst>
              <a:ext uri="{FF2B5EF4-FFF2-40B4-BE49-F238E27FC236}">
                <a16:creationId xmlns:a16="http://schemas.microsoft.com/office/drawing/2014/main" id="{7D485AA6-92EE-46D3-8826-CF357E1A4587}"/>
              </a:ext>
            </a:extLst>
          </p:cNvPr>
          <p:cNvSpPr>
            <a:spLocks noGrp="1"/>
          </p:cNvSpPr>
          <p:nvPr>
            <p:ph type="body" sz="quarter" idx="17" hasCustomPrompt="1"/>
          </p:nvPr>
        </p:nvSpPr>
        <p:spPr>
          <a:xfrm>
            <a:off x="720000" y="1713600"/>
            <a:ext cx="1580400" cy="4261750"/>
          </a:xfrm>
        </p:spPr>
        <p:txBody>
          <a:bodyPr/>
          <a:lstStyle>
            <a:lvl1pPr marL="0" indent="0">
              <a:lnSpc>
                <a:spcPts val="4000"/>
              </a:lnSpc>
              <a:spcAft>
                <a:spcPts val="0"/>
              </a:spcAft>
              <a:buFont typeface="Arial" panose="020B0604020202020204" pitchFamily="34" charset="0"/>
              <a:buChar char="​"/>
              <a:defRPr sz="2400" b="0"/>
            </a:lvl1pPr>
            <a:lvl2pPr marL="0" indent="0">
              <a:lnSpc>
                <a:spcPts val="4000"/>
              </a:lnSpc>
              <a:spcAft>
                <a:spcPts val="0"/>
              </a:spcAft>
              <a:buFont typeface="Arial" panose="020B0604020202020204" pitchFamily="34" charset="0"/>
              <a:buChar char="​"/>
              <a:defRPr sz="2400" b="0">
                <a:solidFill>
                  <a:srgbClr val="FB4E14"/>
                </a:solidFill>
              </a:defRPr>
            </a:lvl2pPr>
            <a:lvl3pPr marL="0" indent="0">
              <a:lnSpc>
                <a:spcPts val="4000"/>
              </a:lnSpc>
              <a:spcAft>
                <a:spcPts val="0"/>
              </a:spcAft>
              <a:buFont typeface="Arial" panose="020B0604020202020204" pitchFamily="34" charset="0"/>
              <a:buChar char="​"/>
              <a:defRPr sz="2400" b="0"/>
            </a:lvl3pPr>
            <a:lvl4pPr>
              <a:lnSpc>
                <a:spcPts val="4000"/>
              </a:lnSpc>
              <a:spcAft>
                <a:spcPts val="0"/>
              </a:spcAft>
              <a:buFont typeface="Arial" panose="020B0604020202020204" pitchFamily="34" charset="0"/>
              <a:buChar char="​"/>
              <a:defRPr sz="2400" b="0">
                <a:solidFill>
                  <a:srgbClr val="FB4E14"/>
                </a:solidFill>
              </a:defRPr>
            </a:lvl4pPr>
            <a:lvl5pPr>
              <a:lnSpc>
                <a:spcPts val="4000"/>
              </a:lnSpc>
              <a:spcAft>
                <a:spcPts val="0"/>
              </a:spcAft>
              <a:buFont typeface="Arial" panose="020B0604020202020204" pitchFamily="34" charset="0"/>
              <a:buChar char="​"/>
              <a:defRPr sz="2400" b="0"/>
            </a:lvl5pPr>
            <a:lvl6pPr marL="0" indent="0">
              <a:lnSpc>
                <a:spcPts val="4000"/>
              </a:lnSpc>
              <a:spcAft>
                <a:spcPts val="0"/>
              </a:spcAft>
              <a:buFont typeface="Arial" panose="020B0604020202020204" pitchFamily="34" charset="0"/>
              <a:buChar char="​"/>
              <a:defRPr sz="2400" b="0">
                <a:solidFill>
                  <a:srgbClr val="FB4E14"/>
                </a:solidFill>
              </a:defRPr>
            </a:lvl6pPr>
            <a:lvl7pPr>
              <a:lnSpc>
                <a:spcPts val="4000"/>
              </a:lnSpc>
              <a:spcAft>
                <a:spcPts val="0"/>
              </a:spcAft>
              <a:defRPr sz="2400" b="0"/>
            </a:lvl7pPr>
            <a:lvl8pPr>
              <a:lnSpc>
                <a:spcPts val="4000"/>
              </a:lnSpc>
              <a:spcAft>
                <a:spcPts val="0"/>
              </a:spcAft>
              <a:defRPr sz="2400" b="0">
                <a:solidFill>
                  <a:srgbClr val="FB4E14"/>
                </a:solidFill>
              </a:defRPr>
            </a:lvl8pPr>
            <a:lvl9pPr>
              <a:lnSpc>
                <a:spcPts val="4000"/>
              </a:lnSpc>
              <a:spcAft>
                <a:spcPts val="0"/>
              </a:spcAft>
              <a:defRPr sz="2400" b="0"/>
            </a:lvl9pPr>
          </a:lstStyle>
          <a:p>
            <a:pPr lvl="0"/>
            <a:r>
              <a:rPr lang="en-US" dirty="0"/>
              <a:t>01</a:t>
            </a:r>
          </a:p>
          <a:p>
            <a:pPr lvl="1"/>
            <a:r>
              <a:rPr lang="en-US" dirty="0"/>
              <a:t>02</a:t>
            </a:r>
          </a:p>
          <a:p>
            <a:pPr lvl="2"/>
            <a:r>
              <a:rPr lang="en-US" dirty="0"/>
              <a:t>03</a:t>
            </a:r>
          </a:p>
          <a:p>
            <a:pPr lvl="3"/>
            <a:r>
              <a:rPr lang="en-US" dirty="0"/>
              <a:t>04</a:t>
            </a:r>
          </a:p>
          <a:p>
            <a:pPr lvl="4"/>
            <a:r>
              <a:rPr lang="en-US" dirty="0"/>
              <a:t>05</a:t>
            </a:r>
          </a:p>
          <a:p>
            <a:pPr lvl="5"/>
            <a:r>
              <a:rPr lang="en-US" dirty="0"/>
              <a:t>06</a:t>
            </a:r>
          </a:p>
          <a:p>
            <a:pPr lvl="6"/>
            <a:r>
              <a:rPr lang="en-US" dirty="0"/>
              <a:t>07</a:t>
            </a:r>
          </a:p>
          <a:p>
            <a:pPr lvl="7"/>
            <a:r>
              <a:rPr lang="en-US" dirty="0"/>
              <a:t>08</a:t>
            </a:r>
          </a:p>
          <a:p>
            <a:pPr lvl="8"/>
            <a:r>
              <a:rPr lang="en-US" dirty="0"/>
              <a:t>09</a:t>
            </a:r>
          </a:p>
        </p:txBody>
      </p:sp>
      <p:sp>
        <p:nvSpPr>
          <p:cNvPr id="5" name="Footer Placeholder 4">
            <a:extLst>
              <a:ext uri="{FF2B5EF4-FFF2-40B4-BE49-F238E27FC236}">
                <a16:creationId xmlns:a16="http://schemas.microsoft.com/office/drawing/2014/main" id="{548DCF88-7E48-420C-9679-EE70CD42DF1C}"/>
              </a:ext>
            </a:extLst>
          </p:cNvPr>
          <p:cNvSpPr>
            <a:spLocks noGrp="1"/>
          </p:cNvSpPr>
          <p:nvPr>
            <p:ph type="ftr" sz="quarter" idx="19"/>
          </p:nvPr>
        </p:nvSpPr>
        <p:spPr/>
        <p:txBody>
          <a:bodyPr/>
          <a:lstStyle/>
          <a:p>
            <a:endParaRPr lang="en-US" dirty="0"/>
          </a:p>
        </p:txBody>
      </p:sp>
      <p:sp>
        <p:nvSpPr>
          <p:cNvPr id="6" name="Slide Number Placeholder 5">
            <a:extLst>
              <a:ext uri="{FF2B5EF4-FFF2-40B4-BE49-F238E27FC236}">
                <a16:creationId xmlns:a16="http://schemas.microsoft.com/office/drawing/2014/main" id="{2CB197D6-2EB4-4CFB-8F49-503D1A95B003}"/>
              </a:ext>
            </a:extLst>
          </p:cNvPr>
          <p:cNvSpPr>
            <a:spLocks noGrp="1"/>
          </p:cNvSpPr>
          <p:nvPr>
            <p:ph type="sldNum" sz="quarter" idx="20"/>
          </p:nvPr>
        </p:nvSpPr>
        <p:spPr/>
        <p:txBody>
          <a:bodyPr/>
          <a:lstStyle/>
          <a:p>
            <a:fld id="{23AA811B-2EBD-4900-905E-5BE206449611}" type="slidenum">
              <a:rPr lang="en-US" smtClean="0"/>
              <a:pPr/>
              <a:t>‹#›</a:t>
            </a:fld>
            <a:endParaRPr lang="en-US" dirty="0"/>
          </a:p>
        </p:txBody>
      </p:sp>
      <p:sp>
        <p:nvSpPr>
          <p:cNvPr id="2" name="Date Placeholder 1">
            <a:extLst>
              <a:ext uri="{FF2B5EF4-FFF2-40B4-BE49-F238E27FC236}">
                <a16:creationId xmlns:a16="http://schemas.microsoft.com/office/drawing/2014/main" id="{E2EE8EF3-68E3-4EAA-88AF-96F36E0E4AA3}"/>
              </a:ext>
            </a:extLst>
          </p:cNvPr>
          <p:cNvSpPr>
            <a:spLocks noGrp="1"/>
          </p:cNvSpPr>
          <p:nvPr>
            <p:ph type="dt" sz="half" idx="21"/>
          </p:nvPr>
        </p:nvSpPr>
        <p:spPr/>
        <p:txBody>
          <a:bodyPr/>
          <a:lstStyle/>
          <a:p>
            <a:fld id="{51983BA8-EBAA-46D0-A8B5-728157174666}" type="datetime5">
              <a:rPr lang="en-GB" smtClean="0"/>
              <a:t>9-Oct-23</a:t>
            </a:fld>
            <a:endParaRPr lang="en-GB" dirty="0"/>
          </a:p>
        </p:txBody>
      </p:sp>
    </p:spTree>
    <p:extLst>
      <p:ext uri="{BB962C8B-B14F-4D97-AF65-F5344CB8AC3E}">
        <p14:creationId xmlns:p14="http://schemas.microsoft.com/office/powerpoint/2010/main" val="54680323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7.xml"/><Relationship Id="rId21" Type="http://schemas.openxmlformats.org/officeDocument/2006/relationships/slideLayout" Target="../slideLayouts/slideLayout21.xml"/><Relationship Id="rId34" Type="http://schemas.openxmlformats.org/officeDocument/2006/relationships/tags" Target="../tags/tag2.xml"/><Relationship Id="rId42" Type="http://schemas.openxmlformats.org/officeDocument/2006/relationships/tags" Target="../tags/tag10.xml"/><Relationship Id="rId47" Type="http://schemas.openxmlformats.org/officeDocument/2006/relationships/tags" Target="../tags/tag1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37" Type="http://schemas.openxmlformats.org/officeDocument/2006/relationships/tags" Target="../tags/tag5.xml"/><Relationship Id="rId40" Type="http://schemas.openxmlformats.org/officeDocument/2006/relationships/tags" Target="../tags/tag8.xml"/><Relationship Id="rId45" Type="http://schemas.openxmlformats.org/officeDocument/2006/relationships/tags" Target="../tags/tag1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4.xml"/><Relationship Id="rId49"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1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3.xml"/><Relationship Id="rId43" Type="http://schemas.openxmlformats.org/officeDocument/2006/relationships/tags" Target="../tags/tag11.xml"/><Relationship Id="rId48"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1.xml"/><Relationship Id="rId38" Type="http://schemas.openxmlformats.org/officeDocument/2006/relationships/tags" Target="../tags/tag6.xml"/><Relationship Id="rId46" Type="http://schemas.openxmlformats.org/officeDocument/2006/relationships/tags" Target="../tags/tag14.xml"/><Relationship Id="rId20" Type="http://schemas.openxmlformats.org/officeDocument/2006/relationships/slideLayout" Target="../slideLayouts/slideLayout20.xml"/><Relationship Id="rId41" Type="http://schemas.openxmlformats.org/officeDocument/2006/relationships/tags" Target="../tags/tag9.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guide" hidden="1">
            <a:extLst>
              <a:ext uri="{FF2B5EF4-FFF2-40B4-BE49-F238E27FC236}">
                <a16:creationId xmlns:a16="http://schemas.microsoft.com/office/drawing/2014/main" id="{B4C6D09E-215E-4B09-AA8D-03A72F2D8EE3}"/>
              </a:ext>
            </a:extLst>
          </p:cNvPr>
          <p:cNvGrpSpPr/>
          <p:nvPr userDrawn="1"/>
        </p:nvGrpSpPr>
        <p:grpSpPr>
          <a:xfrm>
            <a:off x="358771" y="360000"/>
            <a:ext cx="11473228" cy="6137999"/>
            <a:chOff x="358771" y="360000"/>
            <a:chExt cx="11473228" cy="6137999"/>
          </a:xfrm>
        </p:grpSpPr>
        <p:sp>
          <p:nvSpPr>
            <p:cNvPr id="10" name="Rectangle 9">
              <a:extLst>
                <a:ext uri="{FF2B5EF4-FFF2-40B4-BE49-F238E27FC236}">
                  <a16:creationId xmlns:a16="http://schemas.microsoft.com/office/drawing/2014/main" id="{2587EAC1-E008-44BA-B758-F18F3E67460D}"/>
                </a:ext>
              </a:extLst>
            </p:cNvPr>
            <p:cNvSpPr/>
            <p:nvPr userDrawn="1">
              <p:custDataLst>
                <p:tags r:id="rId33"/>
              </p:custDataLst>
            </p:nvPr>
          </p:nvSpPr>
          <p:spPr>
            <a:xfrm>
              <a:off x="1151000" y="360000"/>
              <a:ext cx="180000" cy="6137999"/>
            </a:xfrm>
            <a:prstGeom prst="rect">
              <a:avLst/>
            </a:prstGeom>
            <a:noFill/>
            <a:ln w="3175"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1" name="Rectangle 10">
              <a:extLst>
                <a:ext uri="{FF2B5EF4-FFF2-40B4-BE49-F238E27FC236}">
                  <a16:creationId xmlns:a16="http://schemas.microsoft.com/office/drawing/2014/main" id="{FF51221B-09D2-4498-954B-6A0C99310758}"/>
                </a:ext>
              </a:extLst>
            </p:cNvPr>
            <p:cNvSpPr/>
            <p:nvPr userDrawn="1">
              <p:custDataLst>
                <p:tags r:id="rId34"/>
              </p:custDataLst>
            </p:nvPr>
          </p:nvSpPr>
          <p:spPr>
            <a:xfrm>
              <a:off x="2122000" y="360000"/>
              <a:ext cx="180000" cy="6137999"/>
            </a:xfrm>
            <a:prstGeom prst="rect">
              <a:avLst/>
            </a:prstGeom>
            <a:noFill/>
            <a:ln w="3175"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2" name="Rectangle 11">
              <a:extLst>
                <a:ext uri="{FF2B5EF4-FFF2-40B4-BE49-F238E27FC236}">
                  <a16:creationId xmlns:a16="http://schemas.microsoft.com/office/drawing/2014/main" id="{FC45DEE2-E4BA-4915-A095-A00CE73E18F7}"/>
                </a:ext>
              </a:extLst>
            </p:cNvPr>
            <p:cNvSpPr/>
            <p:nvPr userDrawn="1">
              <p:custDataLst>
                <p:tags r:id="rId35"/>
              </p:custDataLst>
            </p:nvPr>
          </p:nvSpPr>
          <p:spPr>
            <a:xfrm>
              <a:off x="3093000" y="360000"/>
              <a:ext cx="180000" cy="6137999"/>
            </a:xfrm>
            <a:prstGeom prst="rect">
              <a:avLst/>
            </a:prstGeom>
            <a:noFill/>
            <a:ln w="3175"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3" name="Rectangle 12">
              <a:extLst>
                <a:ext uri="{FF2B5EF4-FFF2-40B4-BE49-F238E27FC236}">
                  <a16:creationId xmlns:a16="http://schemas.microsoft.com/office/drawing/2014/main" id="{618016E3-45DB-4DD6-8FC0-05E80A4DC5DC}"/>
                </a:ext>
              </a:extLst>
            </p:cNvPr>
            <p:cNvSpPr/>
            <p:nvPr userDrawn="1">
              <p:custDataLst>
                <p:tags r:id="rId36"/>
              </p:custDataLst>
            </p:nvPr>
          </p:nvSpPr>
          <p:spPr>
            <a:xfrm>
              <a:off x="4064000" y="360000"/>
              <a:ext cx="180000" cy="6137999"/>
            </a:xfrm>
            <a:prstGeom prst="rect">
              <a:avLst/>
            </a:prstGeom>
            <a:noFill/>
            <a:ln w="3175"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4" name="Rectangle 13">
              <a:extLst>
                <a:ext uri="{FF2B5EF4-FFF2-40B4-BE49-F238E27FC236}">
                  <a16:creationId xmlns:a16="http://schemas.microsoft.com/office/drawing/2014/main" id="{5C584260-8D19-46FF-8C30-B37DCAAC9C7D}"/>
                </a:ext>
              </a:extLst>
            </p:cNvPr>
            <p:cNvSpPr/>
            <p:nvPr userDrawn="1">
              <p:custDataLst>
                <p:tags r:id="rId37"/>
              </p:custDataLst>
            </p:nvPr>
          </p:nvSpPr>
          <p:spPr>
            <a:xfrm>
              <a:off x="5035000" y="360000"/>
              <a:ext cx="180000" cy="6137999"/>
            </a:xfrm>
            <a:prstGeom prst="rect">
              <a:avLst/>
            </a:prstGeom>
            <a:noFill/>
            <a:ln w="3175"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5" name="Rectangle 14">
              <a:extLst>
                <a:ext uri="{FF2B5EF4-FFF2-40B4-BE49-F238E27FC236}">
                  <a16:creationId xmlns:a16="http://schemas.microsoft.com/office/drawing/2014/main" id="{AE187365-5EB2-4547-9F0E-F9F1AECAB0E4}"/>
                </a:ext>
              </a:extLst>
            </p:cNvPr>
            <p:cNvSpPr/>
            <p:nvPr userDrawn="1">
              <p:custDataLst>
                <p:tags r:id="rId38"/>
              </p:custDataLst>
            </p:nvPr>
          </p:nvSpPr>
          <p:spPr>
            <a:xfrm>
              <a:off x="6006000" y="360000"/>
              <a:ext cx="180000" cy="6137999"/>
            </a:xfrm>
            <a:prstGeom prst="rect">
              <a:avLst/>
            </a:prstGeom>
            <a:noFill/>
            <a:ln w="3175"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6" name="Rectangle 15">
              <a:extLst>
                <a:ext uri="{FF2B5EF4-FFF2-40B4-BE49-F238E27FC236}">
                  <a16:creationId xmlns:a16="http://schemas.microsoft.com/office/drawing/2014/main" id="{0C94D3E2-4C66-4F65-A915-AB1A1A57B9FE}"/>
                </a:ext>
              </a:extLst>
            </p:cNvPr>
            <p:cNvSpPr/>
            <p:nvPr userDrawn="1">
              <p:custDataLst>
                <p:tags r:id="rId39"/>
              </p:custDataLst>
            </p:nvPr>
          </p:nvSpPr>
          <p:spPr>
            <a:xfrm>
              <a:off x="6977000" y="360000"/>
              <a:ext cx="180000" cy="6137999"/>
            </a:xfrm>
            <a:prstGeom prst="rect">
              <a:avLst/>
            </a:prstGeom>
            <a:noFill/>
            <a:ln w="3175"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7" name="Rectangle 16">
              <a:extLst>
                <a:ext uri="{FF2B5EF4-FFF2-40B4-BE49-F238E27FC236}">
                  <a16:creationId xmlns:a16="http://schemas.microsoft.com/office/drawing/2014/main" id="{E0000454-4065-4B51-82CA-5B293D4D467F}"/>
                </a:ext>
              </a:extLst>
            </p:cNvPr>
            <p:cNvSpPr/>
            <p:nvPr userDrawn="1">
              <p:custDataLst>
                <p:tags r:id="rId40"/>
              </p:custDataLst>
            </p:nvPr>
          </p:nvSpPr>
          <p:spPr>
            <a:xfrm>
              <a:off x="7948000" y="360000"/>
              <a:ext cx="180000" cy="6137999"/>
            </a:xfrm>
            <a:prstGeom prst="rect">
              <a:avLst/>
            </a:prstGeom>
            <a:noFill/>
            <a:ln w="3175"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8" name="Rectangle 17">
              <a:extLst>
                <a:ext uri="{FF2B5EF4-FFF2-40B4-BE49-F238E27FC236}">
                  <a16:creationId xmlns:a16="http://schemas.microsoft.com/office/drawing/2014/main" id="{040929F5-4F0A-4BB0-9E66-78A768A0C77D}"/>
                </a:ext>
              </a:extLst>
            </p:cNvPr>
            <p:cNvSpPr/>
            <p:nvPr userDrawn="1">
              <p:custDataLst>
                <p:tags r:id="rId41"/>
              </p:custDataLst>
            </p:nvPr>
          </p:nvSpPr>
          <p:spPr>
            <a:xfrm>
              <a:off x="8919000" y="360000"/>
              <a:ext cx="180000" cy="6137999"/>
            </a:xfrm>
            <a:prstGeom prst="rect">
              <a:avLst/>
            </a:prstGeom>
            <a:noFill/>
            <a:ln w="3175"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9" name="Rectangle 18">
              <a:extLst>
                <a:ext uri="{FF2B5EF4-FFF2-40B4-BE49-F238E27FC236}">
                  <a16:creationId xmlns:a16="http://schemas.microsoft.com/office/drawing/2014/main" id="{FB52B57B-0393-4BAA-A759-9AC0504CDFC7}"/>
                </a:ext>
              </a:extLst>
            </p:cNvPr>
            <p:cNvSpPr/>
            <p:nvPr userDrawn="1">
              <p:custDataLst>
                <p:tags r:id="rId42"/>
              </p:custDataLst>
            </p:nvPr>
          </p:nvSpPr>
          <p:spPr>
            <a:xfrm>
              <a:off x="9890000" y="360000"/>
              <a:ext cx="180000" cy="6137999"/>
            </a:xfrm>
            <a:prstGeom prst="rect">
              <a:avLst/>
            </a:prstGeom>
            <a:noFill/>
            <a:ln w="3175"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0" name="Rectangle 19">
              <a:extLst>
                <a:ext uri="{FF2B5EF4-FFF2-40B4-BE49-F238E27FC236}">
                  <a16:creationId xmlns:a16="http://schemas.microsoft.com/office/drawing/2014/main" id="{CD567EE3-6D94-4456-9F05-C2600A067979}"/>
                </a:ext>
              </a:extLst>
            </p:cNvPr>
            <p:cNvSpPr/>
            <p:nvPr userDrawn="1">
              <p:custDataLst>
                <p:tags r:id="rId43"/>
              </p:custDataLst>
            </p:nvPr>
          </p:nvSpPr>
          <p:spPr>
            <a:xfrm>
              <a:off x="10861000" y="360000"/>
              <a:ext cx="180000" cy="6137999"/>
            </a:xfrm>
            <a:prstGeom prst="rect">
              <a:avLst/>
            </a:prstGeom>
            <a:noFill/>
            <a:ln w="3175"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1" name="Rectangle 20">
              <a:extLst>
                <a:ext uri="{FF2B5EF4-FFF2-40B4-BE49-F238E27FC236}">
                  <a16:creationId xmlns:a16="http://schemas.microsoft.com/office/drawing/2014/main" id="{5B8A59FC-EF27-4DB4-A209-34317CCF784D}"/>
                </a:ext>
              </a:extLst>
            </p:cNvPr>
            <p:cNvSpPr/>
            <p:nvPr userDrawn="1">
              <p:custDataLst>
                <p:tags r:id="rId44"/>
              </p:custDataLst>
            </p:nvPr>
          </p:nvSpPr>
          <p:spPr>
            <a:xfrm flipH="1">
              <a:off x="358774" y="360000"/>
              <a:ext cx="11473225" cy="6137999"/>
            </a:xfrm>
            <a:prstGeom prst="rect">
              <a:avLst/>
            </a:prstGeom>
            <a:noFill/>
            <a:ln w="3175"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2" name="Rectangle 21">
              <a:extLst>
                <a:ext uri="{FF2B5EF4-FFF2-40B4-BE49-F238E27FC236}">
                  <a16:creationId xmlns:a16="http://schemas.microsoft.com/office/drawing/2014/main" id="{18AFC9E5-C597-4406-A1D1-B55BAD7797F6}"/>
                </a:ext>
              </a:extLst>
            </p:cNvPr>
            <p:cNvSpPr/>
            <p:nvPr userDrawn="1">
              <p:custDataLst>
                <p:tags r:id="rId45"/>
              </p:custDataLst>
            </p:nvPr>
          </p:nvSpPr>
          <p:spPr>
            <a:xfrm flipH="1">
              <a:off x="358773" y="360001"/>
              <a:ext cx="11473225" cy="1080000"/>
            </a:xfrm>
            <a:prstGeom prst="rect">
              <a:avLst/>
            </a:prstGeom>
            <a:noFill/>
            <a:ln w="3175"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3" name="Rectangle 22">
              <a:extLst>
                <a:ext uri="{FF2B5EF4-FFF2-40B4-BE49-F238E27FC236}">
                  <a16:creationId xmlns:a16="http://schemas.microsoft.com/office/drawing/2014/main" id="{A5B363B5-5044-4F17-ADF4-7A4A9805D35A}"/>
                </a:ext>
              </a:extLst>
            </p:cNvPr>
            <p:cNvSpPr/>
            <p:nvPr userDrawn="1">
              <p:custDataLst>
                <p:tags r:id="rId46"/>
              </p:custDataLst>
            </p:nvPr>
          </p:nvSpPr>
          <p:spPr>
            <a:xfrm flipH="1">
              <a:off x="358772" y="1613222"/>
              <a:ext cx="11473225" cy="4344666"/>
            </a:xfrm>
            <a:prstGeom prst="rect">
              <a:avLst/>
            </a:prstGeom>
            <a:noFill/>
            <a:ln w="3175"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4" name="Rectangle 23">
              <a:extLst>
                <a:ext uri="{FF2B5EF4-FFF2-40B4-BE49-F238E27FC236}">
                  <a16:creationId xmlns:a16="http://schemas.microsoft.com/office/drawing/2014/main" id="{7F8D137D-F7C0-42C6-80E7-5745B78618ED}"/>
                </a:ext>
              </a:extLst>
            </p:cNvPr>
            <p:cNvSpPr/>
            <p:nvPr userDrawn="1">
              <p:custDataLst>
                <p:tags r:id="rId47"/>
              </p:custDataLst>
            </p:nvPr>
          </p:nvSpPr>
          <p:spPr>
            <a:xfrm flipH="1">
              <a:off x="358771" y="6131109"/>
              <a:ext cx="11473225" cy="366890"/>
            </a:xfrm>
            <a:prstGeom prst="rect">
              <a:avLst/>
            </a:prstGeom>
            <a:noFill/>
            <a:ln w="3175"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grpSp>
      <p:pic>
        <p:nvPicPr>
          <p:cNvPr id="26" name="Logo">
            <a:extLst>
              <a:ext uri="{FF2B5EF4-FFF2-40B4-BE49-F238E27FC236}">
                <a16:creationId xmlns:a16="http://schemas.microsoft.com/office/drawing/2014/main" id="{E3C0D8D0-B1BE-4126-98DC-0BC4FDA5498D}"/>
              </a:ext>
            </a:extLst>
          </p:cNvPr>
          <p:cNvPicPr>
            <a:picLocks noChangeAspect="1"/>
          </p:cNvPicPr>
          <p:nvPr userDrawn="1"/>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tretch>
            <a:fillRect/>
          </a:stretch>
        </p:blipFill>
        <p:spPr>
          <a:xfrm>
            <a:off x="360000" y="6228000"/>
            <a:ext cx="270000" cy="270000"/>
          </a:xfrm>
          <a:prstGeom prst="rect">
            <a:avLst/>
          </a:prstGeom>
        </p:spPr>
      </p:pic>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360000"/>
            <a:ext cx="11473200" cy="1072800"/>
          </a:xfrm>
          <a:prstGeom prst="rect">
            <a:avLst/>
          </a:prstGeom>
        </p:spPr>
        <p:txBody>
          <a:bodyPr vert="horz" lIns="0" tIns="0" rIns="0" bIns="0" rtlCol="0" anchor="t" anchorCtr="0">
            <a:noAutofit/>
          </a:bodyPr>
          <a:lstStyle/>
          <a:p>
            <a:r>
              <a:rPr lang="en-US" dirty="0"/>
              <a:t>Click to add title</a:t>
            </a:r>
          </a:p>
        </p:txBody>
      </p:sp>
      <p:sp>
        <p:nvSpPr>
          <p:cNvPr id="3" name="Text Placeholder 2"/>
          <p:cNvSpPr>
            <a:spLocks noGrp="1"/>
          </p:cNvSpPr>
          <p:nvPr>
            <p:ph type="body" idx="1"/>
          </p:nvPr>
        </p:nvSpPr>
        <p:spPr>
          <a:xfrm>
            <a:off x="360000" y="1620000"/>
            <a:ext cx="11473200" cy="4352400"/>
          </a:xfrm>
          <a:prstGeom prst="rect">
            <a:avLst/>
          </a:prstGeom>
        </p:spPr>
        <p:txBody>
          <a:bodyPr vert="horz" lIns="0" tIns="0" rIns="0" bIns="0" rtlCol="0">
            <a:noAutofit/>
          </a:bodyPr>
          <a:lstStyle/>
          <a:p>
            <a:pPr lvl="0"/>
            <a:r>
              <a:rPr lang="en-US" noProof="0" dirty="0"/>
              <a:t>Level 1 (Enter+TAB for next text level, SHIFT+TAB to go back in levels)</a:t>
            </a:r>
          </a:p>
          <a:p>
            <a:pPr lvl="1"/>
            <a:r>
              <a:rPr lang="en-US" noProof="0" dirty="0"/>
              <a:t>Level 2</a:t>
            </a:r>
          </a:p>
          <a:p>
            <a:pPr lvl="2"/>
            <a:r>
              <a:rPr lang="en-US" noProof="0" dirty="0"/>
              <a:t>Level 3</a:t>
            </a:r>
          </a:p>
          <a:p>
            <a:pPr lvl="3"/>
            <a:r>
              <a:rPr lang="en-US" noProof="0" dirty="0"/>
              <a:t>Level 4, Header</a:t>
            </a:r>
          </a:p>
          <a:p>
            <a:pPr lvl="4"/>
            <a:r>
              <a:rPr lang="en-US" noProof="0" dirty="0"/>
              <a:t>Level 5, Body</a:t>
            </a:r>
          </a:p>
          <a:p>
            <a:pPr lvl="5"/>
            <a:r>
              <a:rPr lang="en-US" noProof="0" dirty="0"/>
              <a:t>Level 6</a:t>
            </a:r>
          </a:p>
          <a:p>
            <a:pPr lvl="6"/>
            <a:r>
              <a:rPr lang="en-US" noProof="0" dirty="0"/>
              <a:t>Level 7, Small Header</a:t>
            </a:r>
          </a:p>
          <a:p>
            <a:pPr lvl="7"/>
            <a:r>
              <a:rPr lang="en-US" noProof="0" dirty="0"/>
              <a:t>Level 8, Small Body</a:t>
            </a:r>
          </a:p>
          <a:p>
            <a:pPr lvl="8"/>
            <a:r>
              <a:rPr lang="en-US" noProof="0" dirty="0"/>
              <a:t>Level 9, Infographic</a:t>
            </a:r>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440000" y="6318000"/>
            <a:ext cx="8100000" cy="180000"/>
          </a:xfrm>
          <a:prstGeom prst="rect">
            <a:avLst/>
          </a:prstGeom>
        </p:spPr>
        <p:txBody>
          <a:bodyPr vert="horz" lIns="0" tIns="0" rIns="0" bIns="0" rtlCol="0" anchor="b" anchorCtr="0"/>
          <a:lstStyle>
            <a:lvl1pPr algn="l">
              <a:defRPr sz="700">
                <a:solidFill>
                  <a:srgbClr val="626971"/>
                </a:solidFill>
              </a:defRPr>
            </a:lvl1pPr>
          </a:lstStyle>
          <a:p>
            <a:endParaRPr lang="en-US" dirty="0"/>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566800" y="6318000"/>
            <a:ext cx="266400" cy="180000"/>
          </a:xfrm>
          <a:prstGeom prst="rect">
            <a:avLst/>
          </a:prstGeom>
        </p:spPr>
        <p:txBody>
          <a:bodyPr vert="horz" lIns="0" tIns="0" rIns="0" bIns="0" rtlCol="0" anchor="b" anchorCtr="0"/>
          <a:lstStyle>
            <a:lvl1pPr algn="r">
              <a:defRPr sz="700">
                <a:solidFill>
                  <a:srgbClr val="626971"/>
                </a:solidFill>
              </a:defRPr>
            </a:lvl1pPr>
          </a:lstStyle>
          <a:p>
            <a:fld id="{23AA811B-2EBD-4900-905E-5BE206449611}" type="slidenum">
              <a:rPr lang="en-US" smtClean="0"/>
              <a:pPr/>
              <a:t>‹#›</a:t>
            </a:fld>
            <a:endParaRPr lang="en-US" dirty="0"/>
          </a:p>
        </p:txBody>
      </p:sp>
      <p:sp>
        <p:nvSpPr>
          <p:cNvPr id="28" name="Date Placeholder 1">
            <a:extLst>
              <a:ext uri="{FF2B5EF4-FFF2-40B4-BE49-F238E27FC236}">
                <a16:creationId xmlns:a16="http://schemas.microsoft.com/office/drawing/2014/main" id="{B7B569EA-6A42-4A29-902C-8784EC91E9F6}"/>
              </a:ext>
            </a:extLst>
          </p:cNvPr>
          <p:cNvSpPr>
            <a:spLocks noGrp="1"/>
          </p:cNvSpPr>
          <p:nvPr>
            <p:ph type="dt" sz="half" idx="2"/>
          </p:nvPr>
        </p:nvSpPr>
        <p:spPr>
          <a:xfrm>
            <a:off x="9889200" y="6318000"/>
            <a:ext cx="968400" cy="180000"/>
          </a:xfrm>
          <a:prstGeom prst="rect">
            <a:avLst/>
          </a:prstGeom>
        </p:spPr>
        <p:txBody>
          <a:bodyPr vert="horz" lIns="0" tIns="0" rIns="0" bIns="0" rtlCol="0" anchor="b" anchorCtr="0"/>
          <a:lstStyle>
            <a:lvl1pPr algn="r">
              <a:defRPr sz="700">
                <a:solidFill>
                  <a:srgbClr val="626971"/>
                </a:solidFill>
              </a:defRPr>
            </a:lvl1pPr>
          </a:lstStyle>
          <a:p>
            <a:fld id="{51983BA8-EBAA-46D0-A8B5-728157174666}" type="datetime5">
              <a:rPr lang="en-GB" smtClean="0"/>
              <a:t>9-Oct-23</a:t>
            </a:fld>
            <a:endParaRPr lang="en-GB" dirty="0"/>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73" r:id="rId2"/>
    <p:sldLayoutId id="2147483774" r:id="rId3"/>
    <p:sldLayoutId id="2147483792" r:id="rId4"/>
    <p:sldLayoutId id="2147483793" r:id="rId5"/>
    <p:sldLayoutId id="2147483794" r:id="rId6"/>
    <p:sldLayoutId id="2147483737" r:id="rId7"/>
    <p:sldLayoutId id="2147483766" r:id="rId8"/>
    <p:sldLayoutId id="2147483780" r:id="rId9"/>
    <p:sldLayoutId id="2147483781" r:id="rId10"/>
    <p:sldLayoutId id="2147483778" r:id="rId11"/>
    <p:sldLayoutId id="2147483731" r:id="rId12"/>
    <p:sldLayoutId id="2147483779" r:id="rId13"/>
    <p:sldLayoutId id="2147483732" r:id="rId14"/>
    <p:sldLayoutId id="2147483782" r:id="rId15"/>
    <p:sldLayoutId id="2147483783" r:id="rId16"/>
    <p:sldLayoutId id="2147483784" r:id="rId17"/>
    <p:sldLayoutId id="2147483772" r:id="rId18"/>
    <p:sldLayoutId id="2147483757" r:id="rId19"/>
    <p:sldLayoutId id="2147483739" r:id="rId20"/>
    <p:sldLayoutId id="2147483785" r:id="rId21"/>
    <p:sldLayoutId id="2147483789" r:id="rId22"/>
    <p:sldLayoutId id="2147483787" r:id="rId23"/>
    <p:sldLayoutId id="2147483790" r:id="rId24"/>
    <p:sldLayoutId id="2147483786" r:id="rId25"/>
    <p:sldLayoutId id="2147483791" r:id="rId26"/>
    <p:sldLayoutId id="2147483743" r:id="rId27"/>
    <p:sldLayoutId id="2147483744" r:id="rId28"/>
    <p:sldLayoutId id="2147483760" r:id="rId29"/>
    <p:sldLayoutId id="2147483751" r:id="rId30"/>
    <p:sldLayoutId id="2147483795" r:id="rId31"/>
  </p:sldLayoutIdLst>
  <p:hf hdr="0"/>
  <p:txStyles>
    <p:titleStyle>
      <a:lvl1pPr algn="l" defTabSz="914400" rtl="0" eaLnBrk="1" latinLnBrk="0" hangingPunct="1">
        <a:lnSpc>
          <a:spcPct val="90000"/>
        </a:lnSpc>
        <a:spcBef>
          <a:spcPct val="0"/>
        </a:spcBef>
        <a:buNone/>
        <a:defRPr sz="3200" kern="1200">
          <a:solidFill>
            <a:srgbClr val="626971"/>
          </a:solidFill>
          <a:latin typeface="+mj-lt"/>
          <a:ea typeface="+mj-ea"/>
          <a:cs typeface="+mj-cs"/>
        </a:defRPr>
      </a:lvl1pPr>
    </p:titleStyle>
    <p:bodyStyle>
      <a:lvl1pPr marL="216000" indent="-216000" algn="l" defTabSz="914400" rtl="0" eaLnBrk="1" latinLnBrk="0" hangingPunct="1">
        <a:lnSpc>
          <a:spcPct val="100000"/>
        </a:lnSpc>
        <a:spcBef>
          <a:spcPts val="0"/>
        </a:spcBef>
        <a:spcAft>
          <a:spcPts val="1200"/>
        </a:spcAft>
        <a:buFont typeface="Wingdings" panose="05000000000000000000" pitchFamily="2" charset="2"/>
        <a:buChar char="§"/>
        <a:defRPr sz="1800" kern="1200">
          <a:solidFill>
            <a:srgbClr val="626971"/>
          </a:solidFill>
          <a:latin typeface="+mn-lt"/>
          <a:ea typeface="+mn-ea"/>
          <a:cs typeface="+mn-cs"/>
        </a:defRPr>
      </a:lvl1pPr>
      <a:lvl2pPr marL="432000" indent="-216000" algn="l" defTabSz="914400" rtl="0" eaLnBrk="1" latinLnBrk="0" hangingPunct="1">
        <a:lnSpc>
          <a:spcPct val="100000"/>
        </a:lnSpc>
        <a:spcBef>
          <a:spcPts val="0"/>
        </a:spcBef>
        <a:spcAft>
          <a:spcPts val="1200"/>
        </a:spcAft>
        <a:buFont typeface="Wingdings" panose="05000000000000000000" pitchFamily="2" charset="2"/>
        <a:buChar char="§"/>
        <a:defRPr sz="1800" kern="1200">
          <a:solidFill>
            <a:srgbClr val="626971"/>
          </a:solidFill>
          <a:latin typeface="+mn-lt"/>
          <a:ea typeface="+mn-ea"/>
          <a:cs typeface="+mn-cs"/>
        </a:defRPr>
      </a:lvl2pPr>
      <a:lvl3pPr marL="648000" indent="-216000" algn="l" defTabSz="914400" rtl="0" eaLnBrk="1" latinLnBrk="0" hangingPunct="1">
        <a:lnSpc>
          <a:spcPct val="100000"/>
        </a:lnSpc>
        <a:spcBef>
          <a:spcPts val="0"/>
        </a:spcBef>
        <a:spcAft>
          <a:spcPts val="1200"/>
        </a:spcAft>
        <a:buFont typeface="Wingdings" panose="05000000000000000000" pitchFamily="2" charset="2"/>
        <a:buChar char="§"/>
        <a:defRPr sz="1800" kern="1200">
          <a:solidFill>
            <a:srgbClr val="626971"/>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2400" b="0" kern="1200">
          <a:solidFill>
            <a:srgbClr val="626971"/>
          </a:solidFill>
          <a:latin typeface="+mn-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800" kern="1200">
          <a:solidFill>
            <a:srgbClr val="626971"/>
          </a:solidFill>
          <a:latin typeface="+mn-lt"/>
          <a:ea typeface="+mn-ea"/>
          <a:cs typeface="+mn-cs"/>
        </a:defRPr>
      </a:lvl5pPr>
      <a:lvl6pPr marL="216000" indent="-216000" algn="l" defTabSz="914400" rtl="0" eaLnBrk="1" latinLnBrk="0" hangingPunct="1">
        <a:lnSpc>
          <a:spcPct val="100000"/>
        </a:lnSpc>
        <a:spcBef>
          <a:spcPts val="0"/>
        </a:spcBef>
        <a:spcAft>
          <a:spcPts val="1200"/>
        </a:spcAft>
        <a:buFont typeface="Wingdings" panose="05000000000000000000" pitchFamily="2" charset="2"/>
        <a:buChar char="§"/>
        <a:defRPr sz="1400" kern="1200">
          <a:solidFill>
            <a:srgbClr val="626971"/>
          </a:solidFill>
          <a:latin typeface="+mn-lt"/>
          <a:ea typeface="+mn-ea"/>
          <a:cs typeface="+mn-cs"/>
        </a:defRPr>
      </a:lvl6pPr>
      <a:lvl7pPr marL="0" indent="0" algn="l" defTabSz="914400" rtl="0" eaLnBrk="1" latinLnBrk="0" hangingPunct="1">
        <a:lnSpc>
          <a:spcPct val="100000"/>
        </a:lnSpc>
        <a:spcBef>
          <a:spcPts val="0"/>
        </a:spcBef>
        <a:spcAft>
          <a:spcPts val="1200"/>
        </a:spcAft>
        <a:buFont typeface="Arial" panose="020B0604020202020204" pitchFamily="34" charset="0"/>
        <a:buChar char="​"/>
        <a:defRPr sz="2000" b="1" kern="1200" baseline="0">
          <a:solidFill>
            <a:srgbClr val="62697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Char char="​"/>
        <a:defRPr sz="1400" kern="1200">
          <a:solidFill>
            <a:srgbClr val="626971"/>
          </a:solidFill>
          <a:latin typeface="+mn-lt"/>
          <a:ea typeface="+mn-ea"/>
          <a:cs typeface="+mn-cs"/>
        </a:defRPr>
      </a:lvl8pPr>
      <a:lvl9pPr marL="0" indent="0" algn="l" defTabSz="914400" rtl="0" eaLnBrk="1" latinLnBrk="0" hangingPunct="1">
        <a:lnSpc>
          <a:spcPct val="90000"/>
        </a:lnSpc>
        <a:spcBef>
          <a:spcPts val="0"/>
        </a:spcBef>
        <a:spcAft>
          <a:spcPts val="1200"/>
        </a:spcAft>
        <a:buFont typeface="Arial" panose="020B0604020202020204" pitchFamily="34" charset="0"/>
        <a:buChar char="​"/>
        <a:defRPr sz="4000" kern="1200" baseline="0">
          <a:solidFill>
            <a:srgbClr val="62697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25" userDrawn="1">
          <p15:clr>
            <a:srgbClr val="A4A3A4"/>
          </p15:clr>
        </p15:guide>
        <p15:guide id="2" pos="838" userDrawn="1">
          <p15:clr>
            <a:srgbClr val="A4A3A4"/>
          </p15:clr>
        </p15:guide>
        <p15:guide id="3" orient="horz" pos="226" userDrawn="1">
          <p15:clr>
            <a:srgbClr val="F26B43"/>
          </p15:clr>
        </p15:guide>
        <p15:guide id="4" orient="horz" pos="4093" userDrawn="1">
          <p15:clr>
            <a:srgbClr val="A4A3A4"/>
          </p15:clr>
        </p15:guide>
        <p15:guide id="5" pos="1336" userDrawn="1">
          <p15:clr>
            <a:srgbClr val="A4A3A4"/>
          </p15:clr>
        </p15:guide>
        <p15:guide id="6" pos="1450" userDrawn="1">
          <p15:clr>
            <a:srgbClr val="A4A3A4"/>
          </p15:clr>
        </p15:guide>
        <p15:guide id="7" pos="1948" userDrawn="1">
          <p15:clr>
            <a:srgbClr val="A4A3A4"/>
          </p15:clr>
        </p15:guide>
        <p15:guide id="8" pos="2061" userDrawn="1">
          <p15:clr>
            <a:srgbClr val="A4A3A4"/>
          </p15:clr>
        </p15:guide>
        <p15:guide id="9" pos="2560" userDrawn="1">
          <p15:clr>
            <a:srgbClr val="A4A3A4"/>
          </p15:clr>
        </p15:guide>
        <p15:guide id="10" pos="2673" userDrawn="1">
          <p15:clr>
            <a:srgbClr val="A4A3A4"/>
          </p15:clr>
        </p15:guide>
        <p15:guide id="11" pos="3171" userDrawn="1">
          <p15:clr>
            <a:srgbClr val="A4A3A4"/>
          </p15:clr>
        </p15:guide>
        <p15:guide id="12" pos="3285" userDrawn="1">
          <p15:clr>
            <a:srgbClr val="A4A3A4"/>
          </p15:clr>
        </p15:guide>
        <p15:guide id="13" pos="3783" userDrawn="1">
          <p15:clr>
            <a:srgbClr val="A4A3A4"/>
          </p15:clr>
        </p15:guide>
        <p15:guide id="14" pos="3896" userDrawn="1">
          <p15:clr>
            <a:srgbClr val="A4A3A4"/>
          </p15:clr>
        </p15:guide>
        <p15:guide id="15" pos="4394" userDrawn="1">
          <p15:clr>
            <a:srgbClr val="A4A3A4"/>
          </p15:clr>
        </p15:guide>
        <p15:guide id="16" pos="4508" userDrawn="1">
          <p15:clr>
            <a:srgbClr val="A4A3A4"/>
          </p15:clr>
        </p15:guide>
        <p15:guide id="17" pos="5006" userDrawn="1">
          <p15:clr>
            <a:srgbClr val="A4A3A4"/>
          </p15:clr>
        </p15:guide>
        <p15:guide id="18" pos="5120" userDrawn="1">
          <p15:clr>
            <a:srgbClr val="A4A3A4"/>
          </p15:clr>
        </p15:guide>
        <p15:guide id="19" pos="5618" userDrawn="1">
          <p15:clr>
            <a:srgbClr val="A4A3A4"/>
          </p15:clr>
        </p15:guide>
        <p15:guide id="20" pos="5731" userDrawn="1">
          <p15:clr>
            <a:srgbClr val="A4A3A4"/>
          </p15:clr>
        </p15:guide>
        <p15:guide id="21" pos="6229" userDrawn="1">
          <p15:clr>
            <a:srgbClr val="A4A3A4"/>
          </p15:clr>
        </p15:guide>
        <p15:guide id="22" pos="6343" userDrawn="1">
          <p15:clr>
            <a:srgbClr val="A4A3A4"/>
          </p15:clr>
        </p15:guide>
        <p15:guide id="23" pos="6841" userDrawn="1">
          <p15:clr>
            <a:srgbClr val="A4A3A4"/>
          </p15:clr>
        </p15:guide>
        <p15:guide id="24" pos="6954" userDrawn="1">
          <p15:clr>
            <a:srgbClr val="A4A3A4"/>
          </p15:clr>
        </p15:guide>
        <p15:guide id="25" pos="225" userDrawn="1">
          <p15:clr>
            <a:srgbClr val="F26B43"/>
          </p15:clr>
        </p15:guide>
        <p15:guide id="26" pos="7454" userDrawn="1">
          <p15:clr>
            <a:srgbClr val="F26B43"/>
          </p15:clr>
        </p15:guide>
        <p15:guide id="27" orient="horz" pos="902" userDrawn="1">
          <p15:clr>
            <a:srgbClr val="F26B43"/>
          </p15:clr>
        </p15:guide>
        <p15:guide id="28" orient="horz" pos="1020" userDrawn="1">
          <p15:clr>
            <a:srgbClr val="F26B43"/>
          </p15:clr>
        </p15:guide>
        <p15:guide id="29" orient="horz" pos="3764" userDrawn="1">
          <p15:clr>
            <a:srgbClr val="F26B43"/>
          </p15:clr>
        </p15:guide>
        <p15:guide id="30" orient="horz" pos="3879"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7.xml"/><Relationship Id="rId1" Type="http://schemas.openxmlformats.org/officeDocument/2006/relationships/customXml" Target="../../customXml/item3.xml"/><Relationship Id="rId5" Type="http://schemas.openxmlformats.org/officeDocument/2006/relationships/image" Target="../media/image14.jp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3.xml"/><Relationship Id="rId7" Type="http://schemas.openxmlformats.org/officeDocument/2006/relationships/image" Target="../media/image18.png"/><Relationship Id="rId2" Type="http://schemas.openxmlformats.org/officeDocument/2006/relationships/slideLayout" Target="../slideLayouts/slideLayout31.xml"/><Relationship Id="rId1" Type="http://schemas.openxmlformats.org/officeDocument/2006/relationships/tags" Target="../tags/tag18.xml"/><Relationship Id="rId6" Type="http://schemas.openxmlformats.org/officeDocument/2006/relationships/image" Target="../media/image17.png"/><Relationship Id="rId5" Type="http://schemas.openxmlformats.org/officeDocument/2006/relationships/image" Target="../media/image16.emf"/><Relationship Id="rId10" Type="http://schemas.openxmlformats.org/officeDocument/2006/relationships/image" Target="../media/image21.png"/><Relationship Id="rId4" Type="http://schemas.openxmlformats.org/officeDocument/2006/relationships/oleObject" Target="../embeddings/oleObject2.bin"/><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large truck in a quarry&#10;&#10;Description automatically generated">
            <a:extLst>
              <a:ext uri="{FF2B5EF4-FFF2-40B4-BE49-F238E27FC236}">
                <a16:creationId xmlns:a16="http://schemas.microsoft.com/office/drawing/2014/main" id="{99DE3C34-E0E5-1F99-AA1F-2BA2E77905A3}"/>
              </a:ext>
            </a:extLst>
          </p:cNvPr>
          <p:cNvPicPr>
            <a:picLocks noGrp="1" noChangeAspect="1"/>
          </p:cNvPicPr>
          <p:nvPr>
            <p:ph type="pic" sz="quarter" idx="13"/>
          </p:nvPr>
        </p:nvPicPr>
        <p:blipFill rotWithShape="1">
          <a:blip r:embed="rId5">
            <a:extLst>
              <a:ext uri="{28A0092B-C50C-407E-A947-70E740481C1C}">
                <a14:useLocalDpi xmlns:a14="http://schemas.microsoft.com/office/drawing/2010/main" val="0"/>
              </a:ext>
            </a:extLst>
          </a:blip>
          <a:srcRect t="7888"/>
          <a:stretch/>
        </p:blipFill>
        <p:spPr>
          <a:xfrm>
            <a:off x="4244400" y="1620000"/>
            <a:ext cx="7592400" cy="4878000"/>
          </a:xfrm>
          <a:noFill/>
        </p:spPr>
      </p:pic>
      <p:sp>
        <p:nvSpPr>
          <p:cNvPr id="5" name="Title 4">
            <a:extLst>
              <a:ext uri="{FF2B5EF4-FFF2-40B4-BE49-F238E27FC236}">
                <a16:creationId xmlns:a16="http://schemas.microsoft.com/office/drawing/2014/main" id="{4841EFCF-3B30-4C5C-97D2-3B49879FBB15}"/>
              </a:ext>
            </a:extLst>
          </p:cNvPr>
          <p:cNvSpPr>
            <a:spLocks noGrp="1"/>
          </p:cNvSpPr>
          <p:nvPr>
            <p:ph type="ctrTitle"/>
          </p:nvPr>
        </p:nvSpPr>
        <p:spPr>
          <a:xfrm>
            <a:off x="360000" y="2343149"/>
            <a:ext cx="6616800" cy="3814764"/>
          </a:xfrm>
        </p:spPr>
        <p:txBody>
          <a:bodyPr anchor="b">
            <a:normAutofit/>
          </a:bodyPr>
          <a:lstStyle/>
          <a:p>
            <a:r>
              <a:rPr lang="en-GB" dirty="0"/>
              <a:t>Panel Discussion—Copper and a Sustainable Society </a:t>
            </a:r>
            <a:endParaRPr lang="en-US" noProof="0" dirty="0"/>
          </a:p>
        </p:txBody>
      </p:sp>
    </p:spTree>
    <p:custDataLst>
      <p:custData r:id="rId1"/>
      <p:custData r:id="rId2"/>
    </p:custDataLst>
    <p:extLst>
      <p:ext uri="{BB962C8B-B14F-4D97-AF65-F5344CB8AC3E}">
        <p14:creationId xmlns:p14="http://schemas.microsoft.com/office/powerpoint/2010/main" val="4022680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F2F3D-CB42-F48E-4BB2-B9D944C81EA2}"/>
              </a:ext>
            </a:extLst>
          </p:cNvPr>
          <p:cNvSpPr>
            <a:spLocks noGrp="1"/>
          </p:cNvSpPr>
          <p:nvPr>
            <p:ph type="title"/>
          </p:nvPr>
        </p:nvSpPr>
        <p:spPr/>
        <p:txBody>
          <a:bodyPr/>
          <a:lstStyle/>
          <a:p>
            <a:r>
              <a:rPr lang="en-GB" sz="3200" b="1" dirty="0">
                <a:solidFill>
                  <a:srgbClr val="626971"/>
                </a:solidFill>
                <a:latin typeface="Arial" panose="020B0604020202020204" pitchFamily="34" charset="0"/>
                <a:cs typeface="Arial" panose="020B0604020202020204" pitchFamily="34" charset="0"/>
              </a:rPr>
              <a:t>Antitrust Guidelines for Copper Industry</a:t>
            </a:r>
            <a:br>
              <a:rPr lang="en-GB" sz="3200" b="1" dirty="0">
                <a:solidFill>
                  <a:srgbClr val="626971"/>
                </a:solidFill>
                <a:latin typeface="Arial" panose="020B0604020202020204" pitchFamily="34" charset="0"/>
                <a:cs typeface="Arial" panose="020B0604020202020204" pitchFamily="34" charset="0"/>
              </a:rPr>
            </a:br>
            <a:r>
              <a:rPr lang="en-GB" sz="3200" b="1" dirty="0">
                <a:solidFill>
                  <a:srgbClr val="626971"/>
                </a:solidFill>
                <a:latin typeface="Arial" panose="020B0604020202020204" pitchFamily="34" charset="0"/>
                <a:cs typeface="Arial" panose="020B0604020202020204" pitchFamily="34" charset="0"/>
              </a:rPr>
              <a:t>Trade Association Meetings</a:t>
            </a:r>
            <a:endParaRPr lang="en-GB"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1EB758F-A0FE-03C9-62CF-FC469EC39376}"/>
              </a:ext>
            </a:extLst>
          </p:cNvPr>
          <p:cNvSpPr>
            <a:spLocks noGrp="1"/>
          </p:cNvSpPr>
          <p:nvPr>
            <p:ph idx="1"/>
          </p:nvPr>
        </p:nvSpPr>
        <p:spPr>
          <a:xfrm>
            <a:off x="360000" y="1570838"/>
            <a:ext cx="11473200" cy="4352400"/>
          </a:xfrm>
        </p:spPr>
        <p:txBody>
          <a:bodyPr/>
          <a:lstStyle/>
          <a:p>
            <a:pPr marL="0" indent="0">
              <a:buFont typeface="Arial" panose="020B0604020202020204" pitchFamily="34" charset="0"/>
              <a:buNone/>
            </a:pPr>
            <a:r>
              <a:rPr lang="en-US" sz="1200" dirty="0">
                <a:solidFill>
                  <a:srgbClr val="626971"/>
                </a:solidFill>
                <a:latin typeface="Arial" panose="020B0604020202020204" pitchFamily="34" charset="0"/>
                <a:cs typeface="Arial" panose="020B0604020202020204" pitchFamily="34" charset="0"/>
              </a:rPr>
              <a:t>The following guidelines with respect to compliance with antitrust laws of the United States, Japan and European Community</a:t>
            </a:r>
            <a:r>
              <a:rPr lang="en-US" sz="1200" baseline="30000" dirty="0">
                <a:solidFill>
                  <a:srgbClr val="626971"/>
                </a:solidFill>
                <a:latin typeface="Arial" panose="020B0604020202020204" pitchFamily="34" charset="0"/>
                <a:cs typeface="Arial" panose="020B0604020202020204" pitchFamily="34" charset="0"/>
              </a:rPr>
              <a:t>1</a:t>
            </a:r>
            <a:r>
              <a:rPr lang="en-US" sz="1200" dirty="0">
                <a:solidFill>
                  <a:srgbClr val="626971"/>
                </a:solidFill>
                <a:latin typeface="Arial" panose="020B0604020202020204" pitchFamily="34" charset="0"/>
                <a:cs typeface="Arial" panose="020B0604020202020204" pitchFamily="34" charset="0"/>
              </a:rPr>
              <a:t> are intended to govern the conduct of participants in copper industry trade association meetings, both at the meeting itself and in informal discussions before or after the formal meeting.</a:t>
            </a:r>
          </a:p>
          <a:p>
            <a:pPr marL="0" indent="0">
              <a:buFont typeface="Arial" panose="020B0604020202020204" pitchFamily="34" charset="0"/>
              <a:buNone/>
            </a:pPr>
            <a:r>
              <a:rPr lang="en-US" sz="1200" b="1" dirty="0">
                <a:solidFill>
                  <a:srgbClr val="626971"/>
                </a:solidFill>
                <a:latin typeface="Arial" panose="020B0604020202020204" pitchFamily="34" charset="0"/>
                <a:cs typeface="Arial" panose="020B0604020202020204" pitchFamily="34" charset="0"/>
              </a:rPr>
              <a:t>Price</a:t>
            </a:r>
            <a:r>
              <a:rPr lang="en-US" sz="1200" dirty="0">
                <a:solidFill>
                  <a:srgbClr val="626971"/>
                </a:solidFill>
                <a:latin typeface="Arial" panose="020B0604020202020204" pitchFamily="34" charset="0"/>
                <a:cs typeface="Arial" panose="020B0604020202020204" pitchFamily="34" charset="0"/>
              </a:rPr>
              <a:t>: Competitors should not discuss future prices (including terms of sale) of their products. There is no blanket prohibition against the mention of or reference to current or past prices but limits must be observed. Such references or mentions should occur only when necessary in connection with the development of association programs. For example, reference to a particular price level in comparing the cost of a copper product to a competing product is permitted. Whenever possible, such references should be discussed in advance with legal counsel.</a:t>
            </a:r>
          </a:p>
          <a:p>
            <a:pPr marL="0" indent="0">
              <a:buFont typeface="Arial" panose="020B0604020202020204" pitchFamily="34" charset="0"/>
              <a:buNone/>
            </a:pPr>
            <a:r>
              <a:rPr lang="en-US" sz="1200" b="1" dirty="0">
                <a:solidFill>
                  <a:srgbClr val="626971"/>
                </a:solidFill>
                <a:latin typeface="Arial" panose="020B0604020202020204" pitchFamily="34" charset="0"/>
                <a:cs typeface="Arial" panose="020B0604020202020204" pitchFamily="34" charset="0"/>
              </a:rPr>
              <a:t>Competitive Information</a:t>
            </a:r>
            <a:r>
              <a:rPr lang="en-US" sz="1200" dirty="0">
                <a:solidFill>
                  <a:srgbClr val="626971"/>
                </a:solidFill>
                <a:latin typeface="Arial" panose="020B0604020202020204" pitchFamily="34" charset="0"/>
                <a:cs typeface="Arial" panose="020B0604020202020204" pitchFamily="34" charset="0"/>
              </a:rPr>
              <a:t>: Competitors should not discuss the market share of a particular copper producer or copper fabricator’s products. Furthermore, nothing should be said at a meeting which could be interpreted as suggesting prearranged market shares for such products or producer production levels. The overall market share of copper products may be discussed with regard to competition with non-copper products and general market acceptance.</a:t>
            </a:r>
          </a:p>
          <a:p>
            <a:pPr marL="0" indent="0">
              <a:buFont typeface="Arial" panose="020B0604020202020204" pitchFamily="34" charset="0"/>
              <a:buNone/>
            </a:pPr>
            <a:r>
              <a:rPr lang="en-US" sz="1200" b="1" dirty="0">
                <a:solidFill>
                  <a:srgbClr val="626971"/>
                </a:solidFill>
                <a:latin typeface="Arial" panose="020B0604020202020204" pitchFamily="34" charset="0"/>
                <a:cs typeface="Arial" panose="020B0604020202020204" pitchFamily="34" charset="0"/>
              </a:rPr>
              <a:t>New Products</a:t>
            </a:r>
            <a:r>
              <a:rPr lang="en-US" sz="1200" dirty="0">
                <a:solidFill>
                  <a:srgbClr val="626971"/>
                </a:solidFill>
                <a:latin typeface="Arial" panose="020B0604020202020204" pitchFamily="34" charset="0"/>
                <a:cs typeface="Arial" panose="020B0604020202020204" pitchFamily="34" charset="0"/>
              </a:rPr>
              <a:t>: Competitors should not encourage or discourage the introduction of a new product by another competitor or reveal a particular copper company’s plans to change the production rate of an existing product or to introduce a new product. No company should disclose to another company whether it is in a position to make or market a new product. New products may be discussed in a technical manner or from the standpoints of competition with non-copper products and general market acceptance. In addition, proposed methods for and results of field and laboratory testing can be considered. </a:t>
            </a:r>
          </a:p>
          <a:p>
            <a:pPr marL="0" indent="0">
              <a:buFont typeface="Arial" panose="020B0604020202020204" pitchFamily="34" charset="0"/>
              <a:buNone/>
            </a:pPr>
            <a:r>
              <a:rPr lang="en-US" sz="1200" b="1" dirty="0">
                <a:solidFill>
                  <a:srgbClr val="626971"/>
                </a:solidFill>
                <a:latin typeface="Arial" panose="020B0604020202020204" pitchFamily="34" charset="0"/>
                <a:cs typeface="Arial" panose="020B0604020202020204" pitchFamily="34" charset="0"/>
              </a:rPr>
              <a:t>The Role of Legal Counsel</a:t>
            </a:r>
            <a:r>
              <a:rPr lang="en-US" sz="1200" dirty="0">
                <a:solidFill>
                  <a:srgbClr val="626971"/>
                </a:solidFill>
                <a:latin typeface="Arial" panose="020B0604020202020204" pitchFamily="34" charset="0"/>
                <a:cs typeface="Arial" panose="020B0604020202020204" pitchFamily="34" charset="0"/>
              </a:rPr>
              <a:t>: Legal counsel attends association meetings to advise association staff and other meeting attendees regarding the antitrust laws and to see that none of the matters discussed or materials distributed raise even the appearance of antitrust improprieties. During the course of a meeting, if counsel believes that the discussion is turning to a sensitive or inappropriate subject, counsel will express that belief and request that the attendees return the discussion to a less sensitive area. </a:t>
            </a:r>
          </a:p>
          <a:p>
            <a:pPr marL="0" indent="0">
              <a:buFont typeface="Arial" panose="020B0604020202020204" pitchFamily="34" charset="0"/>
              <a:buNone/>
            </a:pPr>
            <a:r>
              <a:rPr lang="en-US" sz="1200" dirty="0">
                <a:solidFill>
                  <a:srgbClr val="626971"/>
                </a:solidFill>
                <a:latin typeface="Arial" panose="020B0604020202020204" pitchFamily="34" charset="0"/>
                <a:cs typeface="Arial" panose="020B0604020202020204" pitchFamily="34" charset="0"/>
              </a:rPr>
              <a:t>A paper entitled ‘Copper Industry Trade Associations and Antitrust Laws’ is available upon request.</a:t>
            </a:r>
          </a:p>
          <a:p>
            <a:pPr marL="0" indent="0">
              <a:buFont typeface="Arial" panose="020B0604020202020204" pitchFamily="34" charset="0"/>
              <a:buNone/>
            </a:pPr>
            <a:r>
              <a:rPr lang="en-US" sz="1200" dirty="0">
                <a:solidFill>
                  <a:srgbClr val="626971"/>
                </a:solidFill>
                <a:latin typeface="Arial" panose="020B0604020202020204" pitchFamily="34" charset="0"/>
                <a:cs typeface="Arial" panose="020B0604020202020204" pitchFamily="34" charset="0"/>
              </a:rPr>
              <a:t>10/92, 5/93, 10/10</a:t>
            </a:r>
          </a:p>
          <a:p>
            <a:pPr marL="0" indent="0">
              <a:buFont typeface="Arial" panose="020B0604020202020204" pitchFamily="34" charset="0"/>
              <a:buNone/>
            </a:pPr>
            <a:r>
              <a:rPr lang="en-US" sz="1200" dirty="0">
                <a:solidFill>
                  <a:srgbClr val="626971"/>
                </a:solidFill>
                <a:latin typeface="Arial" panose="020B0604020202020204" pitchFamily="34" charset="0"/>
                <a:cs typeface="Arial" panose="020B0604020202020204" pitchFamily="34" charset="0"/>
              </a:rPr>
              <a:t>1. Other foreign competition laws apply to International Copper Association, Ltd. ICA’s activities worldwide.</a:t>
            </a:r>
          </a:p>
          <a:p>
            <a:endParaRPr lang="en-GB" sz="1200" dirty="0"/>
          </a:p>
        </p:txBody>
      </p:sp>
      <p:sp>
        <p:nvSpPr>
          <p:cNvPr id="5" name="Footer Placeholder 4">
            <a:extLst>
              <a:ext uri="{FF2B5EF4-FFF2-40B4-BE49-F238E27FC236}">
                <a16:creationId xmlns:a16="http://schemas.microsoft.com/office/drawing/2014/main" id="{DF141BBF-3517-FF1D-3675-3202BC1F9364}"/>
              </a:ext>
            </a:extLst>
          </p:cNvPr>
          <p:cNvSpPr>
            <a:spLocks noGrp="1"/>
          </p:cNvSpPr>
          <p:nvPr>
            <p:ph type="ftr" sz="quarter" idx="19"/>
          </p:nvPr>
        </p:nvSpPr>
        <p:spPr>
          <a:xfrm>
            <a:off x="1209263" y="6318000"/>
            <a:ext cx="8100000" cy="180000"/>
          </a:xfrm>
        </p:spPr>
        <p:txBody>
          <a:bodyPr/>
          <a:lstStyle/>
          <a:p>
            <a:r>
              <a:rPr lang="en-GB" sz="900" dirty="0"/>
              <a:t>Panel Discussion – Copper and a Sustainable Society</a:t>
            </a:r>
            <a:endParaRPr lang="en-US" sz="900" dirty="0"/>
          </a:p>
        </p:txBody>
      </p:sp>
      <p:sp>
        <p:nvSpPr>
          <p:cNvPr id="6" name="Slide Number Placeholder 5">
            <a:extLst>
              <a:ext uri="{FF2B5EF4-FFF2-40B4-BE49-F238E27FC236}">
                <a16:creationId xmlns:a16="http://schemas.microsoft.com/office/drawing/2014/main" id="{E5075AC7-89EC-68FE-5B30-3F8F48C6A55E}"/>
              </a:ext>
            </a:extLst>
          </p:cNvPr>
          <p:cNvSpPr>
            <a:spLocks noGrp="1"/>
          </p:cNvSpPr>
          <p:nvPr>
            <p:ph type="sldNum" sz="quarter" idx="20"/>
          </p:nvPr>
        </p:nvSpPr>
        <p:spPr/>
        <p:txBody>
          <a:bodyPr/>
          <a:lstStyle/>
          <a:p>
            <a:fld id="{23AA811B-2EBD-4900-905E-5BE206449611}" type="slidenum">
              <a:rPr lang="en-US" smtClean="0"/>
              <a:pPr/>
              <a:t>2</a:t>
            </a:fld>
            <a:endParaRPr lang="en-US" dirty="0"/>
          </a:p>
        </p:txBody>
      </p:sp>
      <p:sp>
        <p:nvSpPr>
          <p:cNvPr id="7" name="Date Placeholder 6">
            <a:extLst>
              <a:ext uri="{FF2B5EF4-FFF2-40B4-BE49-F238E27FC236}">
                <a16:creationId xmlns:a16="http://schemas.microsoft.com/office/drawing/2014/main" id="{7459DCE4-B9EE-F444-8883-1D68A1B9B1DE}"/>
              </a:ext>
            </a:extLst>
          </p:cNvPr>
          <p:cNvSpPr>
            <a:spLocks noGrp="1"/>
          </p:cNvSpPr>
          <p:nvPr>
            <p:ph type="dt" sz="half" idx="21"/>
          </p:nvPr>
        </p:nvSpPr>
        <p:spPr/>
        <p:txBody>
          <a:bodyPr/>
          <a:lstStyle/>
          <a:p>
            <a:fld id="{51983BA8-EBAA-46D0-A8B5-728157174666}" type="datetime5">
              <a:rPr lang="en-GB" smtClean="0"/>
              <a:t>9-Oct-23</a:t>
            </a:fld>
            <a:endParaRPr lang="en-GB" dirty="0"/>
          </a:p>
        </p:txBody>
      </p:sp>
    </p:spTree>
    <p:extLst>
      <p:ext uri="{BB962C8B-B14F-4D97-AF65-F5344CB8AC3E}">
        <p14:creationId xmlns:p14="http://schemas.microsoft.com/office/powerpoint/2010/main" val="1871791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752401-E905-21A1-B830-6E1415DACCB6}"/>
              </a:ext>
            </a:extLst>
          </p:cNvPr>
          <p:cNvSpPr>
            <a:spLocks noGrp="1"/>
          </p:cNvSpPr>
          <p:nvPr>
            <p:ph type="dt" sz="half" idx="15"/>
          </p:nvPr>
        </p:nvSpPr>
        <p:spPr/>
        <p:txBody>
          <a:bodyPr/>
          <a:lstStyle/>
          <a:p>
            <a:fld id="{5BC95B29-9D52-4CA2-AF6F-4DB8ACB2AC0B}" type="datetime5">
              <a:rPr lang="en-GB" smtClean="0"/>
              <a:t>9-Oct-23</a:t>
            </a:fld>
            <a:endParaRPr lang="en-US" dirty="0"/>
          </a:p>
        </p:txBody>
      </p:sp>
      <p:sp>
        <p:nvSpPr>
          <p:cNvPr id="3" name="Footer Placeholder 2">
            <a:extLst>
              <a:ext uri="{FF2B5EF4-FFF2-40B4-BE49-F238E27FC236}">
                <a16:creationId xmlns:a16="http://schemas.microsoft.com/office/drawing/2014/main" id="{FD030691-75FC-7557-9EDA-C482CB52DEF7}"/>
              </a:ext>
            </a:extLst>
          </p:cNvPr>
          <p:cNvSpPr>
            <a:spLocks noGrp="1"/>
          </p:cNvSpPr>
          <p:nvPr>
            <p:ph type="ftr" sz="quarter" idx="16"/>
          </p:nvPr>
        </p:nvSpPr>
        <p:spPr/>
        <p:txBody>
          <a:bodyPr/>
          <a:lstStyle/>
          <a:p>
            <a:endParaRPr lang="en-US" dirty="0"/>
          </a:p>
        </p:txBody>
      </p:sp>
      <p:sp>
        <p:nvSpPr>
          <p:cNvPr id="4" name="Slide Number Placeholder 3">
            <a:extLst>
              <a:ext uri="{FF2B5EF4-FFF2-40B4-BE49-F238E27FC236}">
                <a16:creationId xmlns:a16="http://schemas.microsoft.com/office/drawing/2014/main" id="{056778A1-90AC-3946-0CE7-DEE1A1CFDE25}"/>
              </a:ext>
            </a:extLst>
          </p:cNvPr>
          <p:cNvSpPr>
            <a:spLocks noGrp="1"/>
          </p:cNvSpPr>
          <p:nvPr>
            <p:ph type="sldNum" sz="quarter" idx="17"/>
          </p:nvPr>
        </p:nvSpPr>
        <p:spPr/>
        <p:txBody>
          <a:bodyPr/>
          <a:lstStyle/>
          <a:p>
            <a:fld id="{23AA811B-2EBD-4900-905E-5BE206449611}" type="slidenum">
              <a:rPr lang="en-US" smtClean="0"/>
              <a:pPr/>
              <a:t>3</a:t>
            </a:fld>
            <a:endParaRPr lang="en-US" dirty="0"/>
          </a:p>
        </p:txBody>
      </p:sp>
      <p:pic>
        <p:nvPicPr>
          <p:cNvPr id="13" name="Picture Placeholder 12" descr="A high angle view of men shaking hands&#10;&#10;Description automatically generated">
            <a:extLst>
              <a:ext uri="{FF2B5EF4-FFF2-40B4-BE49-F238E27FC236}">
                <a16:creationId xmlns:a16="http://schemas.microsoft.com/office/drawing/2014/main" id="{ACEAC511-F156-AB9A-0F4E-04881DDEFA9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852" b="1852"/>
          <a:stretch>
            <a:fillRect/>
          </a:stretch>
        </p:blipFill>
        <p:spPr/>
      </p:pic>
      <p:sp>
        <p:nvSpPr>
          <p:cNvPr id="6" name="Title 5">
            <a:extLst>
              <a:ext uri="{FF2B5EF4-FFF2-40B4-BE49-F238E27FC236}">
                <a16:creationId xmlns:a16="http://schemas.microsoft.com/office/drawing/2014/main" id="{01C4F75C-277D-E43C-6D57-431CC5CED40C}"/>
              </a:ext>
            </a:extLst>
          </p:cNvPr>
          <p:cNvSpPr>
            <a:spLocks noGrp="1"/>
          </p:cNvSpPr>
          <p:nvPr>
            <p:ph type="ctrTitle"/>
          </p:nvPr>
        </p:nvSpPr>
        <p:spPr>
          <a:xfrm>
            <a:off x="242905" y="2483038"/>
            <a:ext cx="6616800" cy="3814764"/>
          </a:xfrm>
          <a:solidFill>
            <a:srgbClr val="626971">
              <a:alpha val="92000"/>
            </a:srgbClr>
          </a:solidFill>
        </p:spPr>
        <p:txBody>
          <a:bodyPr/>
          <a:lstStyle/>
          <a:p>
            <a:r>
              <a:rPr lang="en-GB" dirty="0">
                <a:solidFill>
                  <a:schemeClr val="bg1"/>
                </a:solidFill>
              </a:rPr>
              <a:t>The Social and Economic Impacts of Copper Production</a:t>
            </a:r>
          </a:p>
        </p:txBody>
      </p:sp>
      <p:sp>
        <p:nvSpPr>
          <p:cNvPr id="7" name="Subtitle 6">
            <a:extLst>
              <a:ext uri="{FF2B5EF4-FFF2-40B4-BE49-F238E27FC236}">
                <a16:creationId xmlns:a16="http://schemas.microsoft.com/office/drawing/2014/main" id="{F01FF409-C0CE-A35D-E9EB-484715BF901D}"/>
              </a:ext>
            </a:extLst>
          </p:cNvPr>
          <p:cNvSpPr>
            <a:spLocks noGrp="1"/>
          </p:cNvSpPr>
          <p:nvPr>
            <p:ph type="subTitle" idx="1"/>
          </p:nvPr>
        </p:nvSpPr>
        <p:spPr>
          <a:xfrm>
            <a:off x="355200" y="5100113"/>
            <a:ext cx="6616800" cy="608153"/>
          </a:xfrm>
        </p:spPr>
        <p:txBody>
          <a:bodyPr/>
          <a:lstStyle/>
          <a:p>
            <a:r>
              <a:rPr lang="en-GB" dirty="0">
                <a:solidFill>
                  <a:schemeClr val="bg1"/>
                </a:solidFill>
              </a:rPr>
              <a:t>Panel 1 </a:t>
            </a:r>
          </a:p>
        </p:txBody>
      </p:sp>
    </p:spTree>
    <p:extLst>
      <p:ext uri="{BB962C8B-B14F-4D97-AF65-F5344CB8AC3E}">
        <p14:creationId xmlns:p14="http://schemas.microsoft.com/office/powerpoint/2010/main" val="2737006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9F75CB8-5EAA-89E3-ABDD-ADECEA0B0F43}"/>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id="{99F75CB8-5EAA-89E3-ABDD-ADECEA0B0F43}"/>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7" name="Title 6"/>
          <p:cNvSpPr>
            <a:spLocks noGrp="1"/>
          </p:cNvSpPr>
          <p:nvPr>
            <p:ph type="title"/>
          </p:nvPr>
        </p:nvSpPr>
        <p:spPr>
          <a:xfrm>
            <a:off x="407416" y="331508"/>
            <a:ext cx="11377168" cy="646176"/>
          </a:xfrm>
        </p:spPr>
        <p:txBody>
          <a:bodyPr vert="horz"/>
          <a:lstStyle/>
          <a:p>
            <a:r>
              <a:rPr lang="en-US" sz="2400" b="1" dirty="0">
                <a:solidFill>
                  <a:srgbClr val="626971"/>
                </a:solidFill>
                <a:latin typeface="+mj-lt"/>
                <a:cs typeface="+mj-cs"/>
              </a:rPr>
              <a:t>Wood Mackenzie analysis has identified key thought-leading facts about the socio-economic value contribution of the copper mining sector</a:t>
            </a:r>
          </a:p>
        </p:txBody>
      </p:sp>
      <p:sp>
        <p:nvSpPr>
          <p:cNvPr id="6" name="Text Placeholder 5">
            <a:extLst>
              <a:ext uri="{FF2B5EF4-FFF2-40B4-BE49-F238E27FC236}">
                <a16:creationId xmlns:a16="http://schemas.microsoft.com/office/drawing/2014/main" id="{0FDF7F4F-CB96-491A-B859-33E44EB0FFE0}"/>
              </a:ext>
            </a:extLst>
          </p:cNvPr>
          <p:cNvSpPr>
            <a:spLocks noGrp="1"/>
          </p:cNvSpPr>
          <p:nvPr>
            <p:ph type="body" sz="quarter" idx="14"/>
          </p:nvPr>
        </p:nvSpPr>
        <p:spPr>
          <a:xfrm>
            <a:off x="3153996" y="6085413"/>
            <a:ext cx="8861539" cy="143629"/>
          </a:xfrm>
        </p:spPr>
        <p:txBody>
          <a:bodyPr/>
          <a:lstStyle/>
          <a:p>
            <a:pPr algn="r"/>
            <a:r>
              <a:rPr lang="en-US" i="1" dirty="0"/>
              <a:t>Source: Wood Mackenzie</a:t>
            </a:r>
          </a:p>
        </p:txBody>
      </p:sp>
      <p:sp>
        <p:nvSpPr>
          <p:cNvPr id="15" name="Arrow: Pentagon 14">
            <a:extLst>
              <a:ext uri="{FF2B5EF4-FFF2-40B4-BE49-F238E27FC236}">
                <a16:creationId xmlns:a16="http://schemas.microsoft.com/office/drawing/2014/main" id="{B151AEDF-0C3E-AD73-5338-BD440AE989DB}"/>
              </a:ext>
            </a:extLst>
          </p:cNvPr>
          <p:cNvSpPr/>
          <p:nvPr/>
        </p:nvSpPr>
        <p:spPr>
          <a:xfrm>
            <a:off x="1111566" y="1431925"/>
            <a:ext cx="10577585" cy="4103767"/>
          </a:xfrm>
          <a:prstGeom prst="homePlate">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96000" tIns="48000" rIns="96000" bIns="48000" rtlCol="0" anchor="t"/>
          <a:lstStyle/>
          <a:p>
            <a:pPr defTabSz="1219170" eaLnBrk="0" fontAlgn="base" hangingPunct="0">
              <a:spcBef>
                <a:spcPct val="0"/>
              </a:spcBef>
              <a:spcAft>
                <a:spcPts val="1400"/>
              </a:spcAft>
              <a:defRPr/>
            </a:pPr>
            <a:r>
              <a:rPr lang="en-GB" sz="1467" b="1" dirty="0">
                <a:solidFill>
                  <a:srgbClr val="877D60"/>
                </a:solidFill>
                <a:latin typeface="Arial"/>
                <a:ea typeface="Roboto" panose="02000000000000000000" pitchFamily="2" charset="0"/>
                <a:cs typeface="Roboto" panose="02000000000000000000" pitchFamily="2" charset="0"/>
              </a:rPr>
              <a:t>The copper mining sector distributes an average of </a:t>
            </a:r>
            <a:r>
              <a:rPr lang="en-GB" sz="2667" b="1" dirty="0">
                <a:solidFill>
                  <a:srgbClr val="877D60"/>
                </a:solidFill>
                <a:latin typeface="Arial"/>
                <a:ea typeface="Roboto" panose="02000000000000000000" pitchFamily="2" charset="0"/>
                <a:cs typeface="Roboto" panose="02000000000000000000" pitchFamily="2" charset="0"/>
              </a:rPr>
              <a:t>~$73B </a:t>
            </a:r>
            <a:r>
              <a:rPr lang="en-GB" sz="1467" b="1" dirty="0">
                <a:solidFill>
                  <a:srgbClr val="877D60"/>
                </a:solidFill>
                <a:latin typeface="Arial"/>
                <a:ea typeface="Roboto" panose="02000000000000000000" pitchFamily="2" charset="0"/>
                <a:cs typeface="Roboto" panose="02000000000000000000" pitchFamily="2" charset="0"/>
              </a:rPr>
              <a:t>per year in socio-economic value globally</a:t>
            </a:r>
            <a:r>
              <a:rPr lang="en-GB" sz="1467" dirty="0">
                <a:solidFill>
                  <a:srgbClr val="877D60"/>
                </a:solidFill>
                <a:latin typeface="Arial"/>
                <a:ea typeface="Roboto" panose="02000000000000000000" pitchFamily="2" charset="0"/>
                <a:cs typeface="Roboto" panose="02000000000000000000" pitchFamily="2" charset="0"/>
              </a:rPr>
              <a:t>, where Latin America contributes over 50 percent of that value </a:t>
            </a:r>
          </a:p>
          <a:p>
            <a:pPr defTabSz="1219170" eaLnBrk="0" fontAlgn="base" hangingPunct="0">
              <a:spcBef>
                <a:spcPct val="0"/>
              </a:spcBef>
              <a:spcAft>
                <a:spcPts val="1400"/>
              </a:spcAft>
              <a:defRPr/>
            </a:pPr>
            <a:r>
              <a:rPr lang="en-GB" sz="1467" b="1" dirty="0">
                <a:solidFill>
                  <a:srgbClr val="877D60"/>
                </a:solidFill>
                <a:latin typeface="Arial"/>
                <a:ea typeface="Roboto" panose="02000000000000000000" pitchFamily="2" charset="0"/>
              </a:rPr>
              <a:t>There is </a:t>
            </a:r>
            <a:r>
              <a:rPr lang="en-GB" sz="2667" b="1" dirty="0">
                <a:solidFill>
                  <a:srgbClr val="877D60"/>
                </a:solidFill>
                <a:latin typeface="Arial"/>
                <a:ea typeface="Roboto" panose="02000000000000000000" pitchFamily="2" charset="0"/>
              </a:rPr>
              <a:t>~2Bt </a:t>
            </a:r>
            <a:r>
              <a:rPr lang="en-GB" sz="1467" b="1" dirty="0">
                <a:solidFill>
                  <a:srgbClr val="877D60"/>
                </a:solidFill>
                <a:latin typeface="Arial"/>
                <a:ea typeface="Roboto" panose="02000000000000000000" pitchFamily="2" charset="0"/>
              </a:rPr>
              <a:t>of identified copper resources remaining in the ground globally</a:t>
            </a:r>
            <a:r>
              <a:rPr lang="en-GB" sz="1467" dirty="0">
                <a:solidFill>
                  <a:srgbClr val="877D60"/>
                </a:solidFill>
                <a:latin typeface="Arial"/>
                <a:ea typeface="Roboto" panose="02000000000000000000" pitchFamily="2" charset="0"/>
              </a:rPr>
              <a:t>, which at the current production rate, is sufficient to address our needs for over 100 years</a:t>
            </a:r>
          </a:p>
          <a:p>
            <a:pPr defTabSz="1219170" eaLnBrk="0" fontAlgn="base" hangingPunct="0">
              <a:spcBef>
                <a:spcPct val="0"/>
              </a:spcBef>
              <a:spcAft>
                <a:spcPts val="1400"/>
              </a:spcAft>
              <a:defRPr/>
            </a:pPr>
            <a:r>
              <a:rPr lang="en-GB" sz="1467" b="1" dirty="0">
                <a:solidFill>
                  <a:srgbClr val="004153"/>
                </a:solidFill>
                <a:latin typeface="Arial"/>
                <a:ea typeface="Roboto" panose="02000000000000000000" pitchFamily="2" charset="0"/>
              </a:rPr>
              <a:t>That resource, yet to be mined, is worth </a:t>
            </a:r>
            <a:r>
              <a:rPr lang="en-GB" sz="2667" b="1" dirty="0">
                <a:solidFill>
                  <a:srgbClr val="004153"/>
                </a:solidFill>
                <a:latin typeface="Arial"/>
                <a:ea typeface="Roboto" panose="02000000000000000000" pitchFamily="2" charset="0"/>
              </a:rPr>
              <a:t>~$4T </a:t>
            </a:r>
            <a:r>
              <a:rPr lang="en-GB" sz="1467" b="1" dirty="0">
                <a:solidFill>
                  <a:srgbClr val="004153"/>
                </a:solidFill>
                <a:latin typeface="Arial"/>
                <a:ea typeface="Roboto" panose="02000000000000000000" pitchFamily="2" charset="0"/>
              </a:rPr>
              <a:t>in potential socio-economic value to be realized</a:t>
            </a:r>
            <a:r>
              <a:rPr lang="en-GB" sz="1467" dirty="0">
                <a:solidFill>
                  <a:srgbClr val="004153"/>
                </a:solidFill>
                <a:latin typeface="Arial"/>
                <a:ea typeface="Roboto" panose="02000000000000000000" pitchFamily="2" charset="0"/>
              </a:rPr>
              <a:t>, with ~55 percent of it located in the Americas (notably Chile, Peru, USA, Mexico, Canada), of which ~30 percent sits in Chile only</a:t>
            </a:r>
          </a:p>
          <a:p>
            <a:pPr defTabSz="1219170" eaLnBrk="0" fontAlgn="base" hangingPunct="0">
              <a:spcBef>
                <a:spcPct val="0"/>
              </a:spcBef>
              <a:spcAft>
                <a:spcPts val="1400"/>
              </a:spcAft>
              <a:defRPr/>
            </a:pPr>
            <a:r>
              <a:rPr lang="en-GB" sz="1467" b="1" dirty="0">
                <a:solidFill>
                  <a:srgbClr val="877D60"/>
                </a:solidFill>
                <a:latin typeface="Arial"/>
                <a:ea typeface="Roboto" panose="02000000000000000000" pitchFamily="2" charset="0"/>
              </a:rPr>
              <a:t>The copper mining sector can contribute as much as </a:t>
            </a:r>
            <a:r>
              <a:rPr lang="en-GB" sz="2667" b="1" dirty="0">
                <a:solidFill>
                  <a:srgbClr val="877D60"/>
                </a:solidFill>
                <a:latin typeface="Arial"/>
                <a:ea typeface="Roboto" panose="02000000000000000000" pitchFamily="2" charset="0"/>
              </a:rPr>
              <a:t>~9.5 Percent </a:t>
            </a:r>
            <a:r>
              <a:rPr lang="en-GB" sz="1467" b="1" dirty="0">
                <a:solidFill>
                  <a:srgbClr val="877D60"/>
                </a:solidFill>
                <a:latin typeface="Arial"/>
                <a:ea typeface="Roboto" panose="02000000000000000000" pitchFamily="2" charset="0"/>
              </a:rPr>
              <a:t>of a country’s GDP</a:t>
            </a:r>
            <a:r>
              <a:rPr lang="en-GB" sz="1467" dirty="0">
                <a:solidFill>
                  <a:srgbClr val="877D60"/>
                </a:solidFill>
                <a:latin typeface="Arial"/>
                <a:ea typeface="Roboto" panose="02000000000000000000" pitchFamily="2" charset="0"/>
              </a:rPr>
              <a:t>, sometimes more than Agriculture, especially in regions where mining is a pillar of the economy </a:t>
            </a:r>
          </a:p>
          <a:p>
            <a:pPr defTabSz="1219170" eaLnBrk="0" fontAlgn="base" hangingPunct="0">
              <a:spcBef>
                <a:spcPct val="0"/>
              </a:spcBef>
              <a:spcAft>
                <a:spcPts val="1400"/>
              </a:spcAft>
              <a:defRPr/>
            </a:pPr>
            <a:r>
              <a:rPr lang="en-GB" sz="1467" b="1" dirty="0">
                <a:solidFill>
                  <a:srgbClr val="004153"/>
                </a:solidFill>
                <a:latin typeface="Arial"/>
                <a:ea typeface="Roboto" panose="02000000000000000000" pitchFamily="2" charset="0"/>
              </a:rPr>
              <a:t>There is additional </a:t>
            </a:r>
            <a:r>
              <a:rPr lang="en-GB" sz="2667" b="1" dirty="0">
                <a:solidFill>
                  <a:srgbClr val="004153"/>
                </a:solidFill>
                <a:latin typeface="Arial"/>
                <a:ea typeface="Roboto" panose="02000000000000000000" pitchFamily="2" charset="0"/>
              </a:rPr>
              <a:t>~$20B</a:t>
            </a:r>
            <a:r>
              <a:rPr lang="en-GB" sz="1467" b="1" dirty="0">
                <a:solidFill>
                  <a:srgbClr val="004153"/>
                </a:solidFill>
                <a:latin typeface="Arial"/>
                <a:ea typeface="Roboto" panose="02000000000000000000" pitchFamily="2" charset="0"/>
              </a:rPr>
              <a:t> worth of socio-economic value which gets extracted on a yearly basis as a result of copper mining, but is not distributed </a:t>
            </a:r>
            <a:r>
              <a:rPr lang="en-GB" sz="1467" dirty="0">
                <a:solidFill>
                  <a:srgbClr val="004153"/>
                </a:solidFill>
                <a:latin typeface="Arial"/>
                <a:ea typeface="Roboto" panose="02000000000000000000" pitchFamily="2" charset="0"/>
              </a:rPr>
              <a:t>due to poor governance practices in selected jurisdictions</a:t>
            </a:r>
          </a:p>
        </p:txBody>
      </p:sp>
      <p:pic>
        <p:nvPicPr>
          <p:cNvPr id="28" name="Picture 27" descr="Icon&#10;&#10;Description automatically generated">
            <a:extLst>
              <a:ext uri="{FF2B5EF4-FFF2-40B4-BE49-F238E27FC236}">
                <a16:creationId xmlns:a16="http://schemas.microsoft.com/office/drawing/2014/main" id="{AFB94290-9D3D-EB02-65CB-1F9B6A4B7288}"/>
              </a:ext>
            </a:extLst>
          </p:cNvPr>
          <p:cNvPicPr>
            <a:picLocks noChangeAspect="1"/>
          </p:cNvPicPr>
          <p:nvPr/>
        </p:nvPicPr>
        <p:blipFill>
          <a:blip r:embed="rId6">
            <a:duotone>
              <a:prstClr val="black"/>
              <a:srgbClr val="877D60">
                <a:tint val="45000"/>
                <a:satMod val="400000"/>
              </a:srgbClr>
            </a:duotone>
          </a:blip>
          <a:stretch>
            <a:fillRect/>
          </a:stretch>
        </p:blipFill>
        <p:spPr>
          <a:xfrm>
            <a:off x="555228" y="2294265"/>
            <a:ext cx="609692" cy="609692"/>
          </a:xfrm>
          <a:prstGeom prst="rect">
            <a:avLst/>
          </a:prstGeom>
          <a:solidFill>
            <a:schemeClr val="bg1"/>
          </a:solidFill>
        </p:spPr>
      </p:pic>
      <p:pic>
        <p:nvPicPr>
          <p:cNvPr id="32" name="Picture 31" descr="Icon&#10;&#10;Description automatically generated">
            <a:extLst>
              <a:ext uri="{FF2B5EF4-FFF2-40B4-BE49-F238E27FC236}">
                <a16:creationId xmlns:a16="http://schemas.microsoft.com/office/drawing/2014/main" id="{AB060F0F-8F7E-0C63-74EE-F541C48A8DF6}"/>
              </a:ext>
            </a:extLst>
          </p:cNvPr>
          <p:cNvPicPr>
            <a:picLocks noChangeAspect="1"/>
          </p:cNvPicPr>
          <p:nvPr/>
        </p:nvPicPr>
        <p:blipFill>
          <a:blip r:embed="rId7">
            <a:duotone>
              <a:prstClr val="black"/>
              <a:srgbClr val="877D60">
                <a:tint val="45000"/>
                <a:satMod val="400000"/>
              </a:srgbClr>
            </a:duotone>
          </a:blip>
          <a:stretch>
            <a:fillRect/>
          </a:stretch>
        </p:blipFill>
        <p:spPr>
          <a:xfrm>
            <a:off x="570696" y="1531234"/>
            <a:ext cx="578757" cy="578757"/>
          </a:xfrm>
          <a:prstGeom prst="rect">
            <a:avLst/>
          </a:prstGeom>
          <a:solidFill>
            <a:schemeClr val="bg1"/>
          </a:solidFill>
        </p:spPr>
      </p:pic>
      <p:pic>
        <p:nvPicPr>
          <p:cNvPr id="34" name="Picture 33" descr="Icon&#10;&#10;Description automatically generated with medium confidence">
            <a:extLst>
              <a:ext uri="{FF2B5EF4-FFF2-40B4-BE49-F238E27FC236}">
                <a16:creationId xmlns:a16="http://schemas.microsoft.com/office/drawing/2014/main" id="{837154D0-BBE3-62E7-EB16-A20A008CFF9E}"/>
              </a:ext>
            </a:extLst>
          </p:cNvPr>
          <p:cNvPicPr>
            <a:picLocks noChangeAspect="1"/>
          </p:cNvPicPr>
          <p:nvPr/>
        </p:nvPicPr>
        <p:blipFill>
          <a:blip r:embed="rId8"/>
          <a:stretch>
            <a:fillRect/>
          </a:stretch>
        </p:blipFill>
        <p:spPr>
          <a:xfrm>
            <a:off x="539761" y="3125019"/>
            <a:ext cx="609692" cy="609692"/>
          </a:xfrm>
          <a:prstGeom prst="rect">
            <a:avLst/>
          </a:prstGeom>
          <a:solidFill>
            <a:schemeClr val="bg1"/>
          </a:solidFill>
        </p:spPr>
      </p:pic>
      <p:pic>
        <p:nvPicPr>
          <p:cNvPr id="36" name="Picture 35" descr="Icon&#10;&#10;Description automatically generated">
            <a:extLst>
              <a:ext uri="{FF2B5EF4-FFF2-40B4-BE49-F238E27FC236}">
                <a16:creationId xmlns:a16="http://schemas.microsoft.com/office/drawing/2014/main" id="{2E704A87-8DF0-E505-21B5-F5CD8B569D51}"/>
              </a:ext>
            </a:extLst>
          </p:cNvPr>
          <p:cNvPicPr>
            <a:picLocks noChangeAspect="1"/>
          </p:cNvPicPr>
          <p:nvPr/>
        </p:nvPicPr>
        <p:blipFill>
          <a:blip r:embed="rId9"/>
          <a:stretch>
            <a:fillRect/>
          </a:stretch>
        </p:blipFill>
        <p:spPr>
          <a:xfrm>
            <a:off x="539758" y="4777922"/>
            <a:ext cx="609695" cy="609695"/>
          </a:xfrm>
          <a:prstGeom prst="rect">
            <a:avLst/>
          </a:prstGeom>
          <a:solidFill>
            <a:schemeClr val="bg1"/>
          </a:solidFill>
        </p:spPr>
      </p:pic>
      <p:pic>
        <p:nvPicPr>
          <p:cNvPr id="40" name="Picture 39" descr="Logo, icon&#10;&#10;Description automatically generated">
            <a:extLst>
              <a:ext uri="{FF2B5EF4-FFF2-40B4-BE49-F238E27FC236}">
                <a16:creationId xmlns:a16="http://schemas.microsoft.com/office/drawing/2014/main" id="{3E5EB413-A5D9-EC69-1FF3-4F7AC2BD074F}"/>
              </a:ext>
            </a:extLst>
          </p:cNvPr>
          <p:cNvPicPr>
            <a:picLocks noChangeAspect="1"/>
          </p:cNvPicPr>
          <p:nvPr/>
        </p:nvPicPr>
        <p:blipFill>
          <a:blip r:embed="rId10">
            <a:duotone>
              <a:prstClr val="black"/>
              <a:srgbClr val="877D60">
                <a:tint val="45000"/>
                <a:satMod val="400000"/>
              </a:srgbClr>
            </a:duotone>
          </a:blip>
          <a:stretch>
            <a:fillRect/>
          </a:stretch>
        </p:blipFill>
        <p:spPr>
          <a:xfrm>
            <a:off x="539758" y="3888551"/>
            <a:ext cx="609692" cy="609692"/>
          </a:xfrm>
          <a:prstGeom prst="rect">
            <a:avLst/>
          </a:prstGeom>
          <a:solidFill>
            <a:schemeClr val="bg1"/>
          </a:solidFill>
        </p:spPr>
      </p:pic>
      <p:sp>
        <p:nvSpPr>
          <p:cNvPr id="5" name="Date Placeholder 6">
            <a:extLst>
              <a:ext uri="{FF2B5EF4-FFF2-40B4-BE49-F238E27FC236}">
                <a16:creationId xmlns:a16="http://schemas.microsoft.com/office/drawing/2014/main" id="{2F994C4C-8BA9-C7C2-5D48-579250A81E63}"/>
              </a:ext>
            </a:extLst>
          </p:cNvPr>
          <p:cNvSpPr txBox="1">
            <a:spLocks/>
          </p:cNvSpPr>
          <p:nvPr/>
        </p:nvSpPr>
        <p:spPr>
          <a:xfrm>
            <a:off x="9889200" y="6318000"/>
            <a:ext cx="968400" cy="180000"/>
          </a:xfrm>
          <a:prstGeom prst="rect">
            <a:avLst/>
          </a:prstGeom>
        </p:spPr>
        <p:txBody>
          <a:bodyPr vert="horz" lIns="0" tIns="0" rIns="0" bIns="0" rtlCol="0" anchor="b" anchorCtr="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51983BA8-EBAA-46D0-A8B5-728157174666}" type="datetime5">
              <a:rPr lang="en-GB" sz="700">
                <a:solidFill>
                  <a:srgbClr val="626971"/>
                </a:solidFill>
              </a:rPr>
              <a:pPr>
                <a:spcAft>
                  <a:spcPts val="600"/>
                </a:spcAft>
              </a:pPr>
              <a:t>9-Oct-23</a:t>
            </a:fld>
            <a:endParaRPr lang="en-GB" sz="700" dirty="0">
              <a:solidFill>
                <a:srgbClr val="626971"/>
              </a:solidFill>
            </a:endParaRPr>
          </a:p>
        </p:txBody>
      </p:sp>
      <p:sp>
        <p:nvSpPr>
          <p:cNvPr id="8" name="Footer Placeholder 4">
            <a:extLst>
              <a:ext uri="{FF2B5EF4-FFF2-40B4-BE49-F238E27FC236}">
                <a16:creationId xmlns:a16="http://schemas.microsoft.com/office/drawing/2014/main" id="{CA548A71-32E5-1F99-41C2-5A3F618E71BC}"/>
              </a:ext>
            </a:extLst>
          </p:cNvPr>
          <p:cNvSpPr txBox="1">
            <a:spLocks/>
          </p:cNvSpPr>
          <p:nvPr/>
        </p:nvSpPr>
        <p:spPr>
          <a:xfrm>
            <a:off x="1392308" y="6407638"/>
            <a:ext cx="8100000" cy="180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rgbClr val="626971"/>
                </a:solidFill>
              </a:rPr>
              <a:t>Panel Discussion – Copper and a Sustainable Society</a:t>
            </a:r>
            <a:endParaRPr lang="en-US" sz="900" dirty="0">
              <a:solidFill>
                <a:srgbClr val="626971"/>
              </a:solidFill>
            </a:endParaRPr>
          </a:p>
        </p:txBody>
      </p:sp>
      <p:sp>
        <p:nvSpPr>
          <p:cNvPr id="9" name="Slide Number Placeholder 5">
            <a:extLst>
              <a:ext uri="{FF2B5EF4-FFF2-40B4-BE49-F238E27FC236}">
                <a16:creationId xmlns:a16="http://schemas.microsoft.com/office/drawing/2014/main" id="{241503B4-75CF-4500-268A-9881D187A1FB}"/>
              </a:ext>
            </a:extLst>
          </p:cNvPr>
          <p:cNvSpPr txBox="1">
            <a:spLocks/>
          </p:cNvSpPr>
          <p:nvPr/>
        </p:nvSpPr>
        <p:spPr>
          <a:xfrm>
            <a:off x="11651384" y="6408000"/>
            <a:ext cx="266400" cy="180000"/>
          </a:xfrm>
          <a:prstGeom prst="rect">
            <a:avLst/>
          </a:prstGeom>
        </p:spPr>
        <p:txBody>
          <a:bodyPr vert="horz" lIns="0" tIns="0" rIns="0" bIns="0" rtlCol="0" anchor="b" anchorCtr="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23AA811B-2EBD-4900-905E-5BE206449611}" type="slidenum">
              <a:rPr lang="en-US" sz="700" smtClean="0">
                <a:solidFill>
                  <a:srgbClr val="626971"/>
                </a:solidFill>
              </a:rPr>
              <a:pPr algn="r">
                <a:spcAft>
                  <a:spcPts val="600"/>
                </a:spcAft>
              </a:pPr>
              <a:t>4</a:t>
            </a:fld>
            <a:endParaRPr lang="en-US" sz="700" dirty="0">
              <a:solidFill>
                <a:srgbClr val="626971"/>
              </a:solidFill>
            </a:endParaRPr>
          </a:p>
        </p:txBody>
      </p:sp>
    </p:spTree>
    <p:extLst>
      <p:ext uri="{BB962C8B-B14F-4D97-AF65-F5344CB8AC3E}">
        <p14:creationId xmlns:p14="http://schemas.microsoft.com/office/powerpoint/2010/main" val="2236646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diagram of a mine&#10;&#10;Description automatically generated">
            <a:extLst>
              <a:ext uri="{FF2B5EF4-FFF2-40B4-BE49-F238E27FC236}">
                <a16:creationId xmlns:a16="http://schemas.microsoft.com/office/drawing/2014/main" id="{BE71220A-09BE-1B06-1AC9-741250F20B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1340" y="1615417"/>
            <a:ext cx="4115824" cy="4355370"/>
          </a:xfrm>
          <a:prstGeom prst="rect">
            <a:avLst/>
          </a:prstGeom>
          <a:noFill/>
        </p:spPr>
      </p:pic>
      <p:sp>
        <p:nvSpPr>
          <p:cNvPr id="8" name="Title 6">
            <a:extLst>
              <a:ext uri="{FF2B5EF4-FFF2-40B4-BE49-F238E27FC236}">
                <a16:creationId xmlns:a16="http://schemas.microsoft.com/office/drawing/2014/main" id="{5D9D827A-E4F7-759F-2001-09D7AF0B344D}"/>
              </a:ext>
            </a:extLst>
          </p:cNvPr>
          <p:cNvSpPr>
            <a:spLocks noGrp="1"/>
          </p:cNvSpPr>
          <p:nvPr>
            <p:ph type="title"/>
          </p:nvPr>
        </p:nvSpPr>
        <p:spPr>
          <a:xfrm>
            <a:off x="360000" y="360000"/>
            <a:ext cx="11473200" cy="1072800"/>
          </a:xfrm>
        </p:spPr>
        <p:txBody>
          <a:bodyPr vert="horz" lIns="0" tIns="0" rIns="0" bIns="0" rtlCol="0" anchor="t" anchorCtr="0">
            <a:normAutofit/>
          </a:bodyPr>
          <a:lstStyle/>
          <a:p>
            <a:r>
              <a:rPr lang="en-US" sz="2400" b="1" kern="1200" dirty="0">
                <a:latin typeface="+mj-lt"/>
                <a:ea typeface="+mj-ea"/>
                <a:cs typeface="+mj-cs"/>
              </a:rPr>
              <a:t>Copper mining </a:t>
            </a:r>
            <a:r>
              <a:rPr lang="en-US" sz="2400" b="1" dirty="0"/>
              <a:t>adds social and economic value to communities</a:t>
            </a:r>
            <a:endParaRPr lang="en-US" sz="2400" b="1" kern="1200" dirty="0">
              <a:latin typeface="+mj-lt"/>
              <a:ea typeface="+mj-ea"/>
              <a:cs typeface="+mj-cs"/>
            </a:endParaRPr>
          </a:p>
        </p:txBody>
      </p:sp>
      <p:sp>
        <p:nvSpPr>
          <p:cNvPr id="6" name="Slide Number Placeholder 5">
            <a:extLst>
              <a:ext uri="{FF2B5EF4-FFF2-40B4-BE49-F238E27FC236}">
                <a16:creationId xmlns:a16="http://schemas.microsoft.com/office/drawing/2014/main" id="{288DDA39-BBF9-60B3-22BC-9BC016A0DF55}"/>
              </a:ext>
            </a:extLst>
          </p:cNvPr>
          <p:cNvSpPr>
            <a:spLocks noGrp="1"/>
          </p:cNvSpPr>
          <p:nvPr>
            <p:ph type="sldNum" sz="quarter" idx="21"/>
          </p:nvPr>
        </p:nvSpPr>
        <p:spPr>
          <a:xfrm>
            <a:off x="11566800" y="6318000"/>
            <a:ext cx="266400" cy="180000"/>
          </a:xfrm>
        </p:spPr>
        <p:txBody>
          <a:bodyPr vert="horz" lIns="0" tIns="0" rIns="0" bIns="0" rtlCol="0" anchor="b" anchorCtr="0">
            <a:normAutofit/>
          </a:bodyPr>
          <a:lstStyle/>
          <a:p>
            <a:pPr>
              <a:spcAft>
                <a:spcPts val="600"/>
              </a:spcAft>
            </a:pPr>
            <a:fld id="{23AA811B-2EBD-4900-905E-5BE206449611}" type="slidenum">
              <a:rPr lang="en-US" smtClean="0"/>
              <a:pPr>
                <a:spcAft>
                  <a:spcPts val="600"/>
                </a:spcAft>
              </a:pPr>
              <a:t>5</a:t>
            </a:fld>
            <a:endParaRPr lang="en-US" dirty="0"/>
          </a:p>
        </p:txBody>
      </p:sp>
      <p:sp>
        <p:nvSpPr>
          <p:cNvPr id="7" name="Date Placeholder 6">
            <a:extLst>
              <a:ext uri="{FF2B5EF4-FFF2-40B4-BE49-F238E27FC236}">
                <a16:creationId xmlns:a16="http://schemas.microsoft.com/office/drawing/2014/main" id="{F0E15788-C9BA-2F4D-DE11-F65A313DE453}"/>
              </a:ext>
            </a:extLst>
          </p:cNvPr>
          <p:cNvSpPr>
            <a:spLocks noGrp="1"/>
          </p:cNvSpPr>
          <p:nvPr>
            <p:ph type="dt" sz="half" idx="22"/>
          </p:nvPr>
        </p:nvSpPr>
        <p:spPr>
          <a:xfrm>
            <a:off x="9889200" y="6318000"/>
            <a:ext cx="968400" cy="180000"/>
          </a:xfrm>
        </p:spPr>
        <p:txBody>
          <a:bodyPr vert="horz" lIns="0" tIns="0" rIns="0" bIns="0" rtlCol="0" anchor="b" anchorCtr="0">
            <a:normAutofit/>
          </a:bodyPr>
          <a:lstStyle/>
          <a:p>
            <a:pPr>
              <a:spcAft>
                <a:spcPts val="600"/>
              </a:spcAft>
            </a:pPr>
            <a:fld id="{51983BA8-EBAA-46D0-A8B5-728157174666}" type="datetime5">
              <a:rPr lang="en-GB" smtClean="0"/>
              <a:pPr>
                <a:spcAft>
                  <a:spcPts val="600"/>
                </a:spcAft>
              </a:pPr>
              <a:t>9-Oct-23</a:t>
            </a:fld>
            <a:endParaRPr lang="en-GB" dirty="0"/>
          </a:p>
        </p:txBody>
      </p:sp>
      <p:sp>
        <p:nvSpPr>
          <p:cNvPr id="18" name="Arrow: Pentagon 23">
            <a:extLst>
              <a:ext uri="{FF2B5EF4-FFF2-40B4-BE49-F238E27FC236}">
                <a16:creationId xmlns:a16="http://schemas.microsoft.com/office/drawing/2014/main" id="{9458B988-01E3-E353-A9A8-DBAEE37F3A99}"/>
              </a:ext>
            </a:extLst>
          </p:cNvPr>
          <p:cNvSpPr/>
          <p:nvPr/>
        </p:nvSpPr>
        <p:spPr>
          <a:xfrm>
            <a:off x="7789939" y="2123955"/>
            <a:ext cx="2450260" cy="80057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96000" rIns="96000" rtlCol="0" anchor="ctr"/>
          <a:lstStyle/>
          <a:p>
            <a:pPr algn="ctr">
              <a:defRPr/>
            </a:pPr>
            <a:r>
              <a:rPr lang="en-GB" sz="1200" b="1" dirty="0">
                <a:solidFill>
                  <a:schemeClr val="bg2">
                    <a:lumMod val="50000"/>
                  </a:schemeClr>
                </a:solidFill>
                <a:latin typeface="Arial"/>
                <a:ea typeface="Roboto" panose="02000000000000000000" pitchFamily="2" charset="0"/>
                <a:cs typeface="Roboto" panose="02000000000000000000" pitchFamily="2" charset="0"/>
              </a:rPr>
              <a:t>SOCIETY </a:t>
            </a:r>
            <a:r>
              <a:rPr lang="en-GB" sz="1200" dirty="0">
                <a:solidFill>
                  <a:schemeClr val="bg2">
                    <a:lumMod val="50000"/>
                  </a:schemeClr>
                </a:solidFill>
                <a:latin typeface="Arial"/>
                <a:ea typeface="Roboto" panose="02000000000000000000" pitchFamily="2" charset="0"/>
                <a:cs typeface="Roboto" panose="02000000000000000000" pitchFamily="2" charset="0"/>
              </a:rPr>
              <a:t>influences the protection of indigenous communities and the environmental ecosystem</a:t>
            </a:r>
          </a:p>
        </p:txBody>
      </p:sp>
      <p:sp>
        <p:nvSpPr>
          <p:cNvPr id="19" name="Arrow: Pentagon 23">
            <a:extLst>
              <a:ext uri="{FF2B5EF4-FFF2-40B4-BE49-F238E27FC236}">
                <a16:creationId xmlns:a16="http://schemas.microsoft.com/office/drawing/2014/main" id="{3D9A5E04-7D54-179B-7066-2409D84F6C07}"/>
              </a:ext>
            </a:extLst>
          </p:cNvPr>
          <p:cNvSpPr/>
          <p:nvPr/>
        </p:nvSpPr>
        <p:spPr>
          <a:xfrm>
            <a:off x="8122798" y="4245557"/>
            <a:ext cx="1906117" cy="80057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48000" rIns="48000" rtlCol="0" anchor="ctr"/>
          <a:lstStyle/>
          <a:p>
            <a:pPr algn="ctr">
              <a:defRPr/>
            </a:pPr>
            <a:r>
              <a:rPr lang="en-GB" sz="1200" b="1" dirty="0">
                <a:solidFill>
                  <a:srgbClr val="00B0F0"/>
                </a:solidFill>
                <a:latin typeface="Arial"/>
                <a:ea typeface="Roboto" panose="02000000000000000000" pitchFamily="2" charset="0"/>
                <a:cs typeface="Roboto" panose="02000000000000000000" pitchFamily="2" charset="0"/>
              </a:rPr>
              <a:t>Environmentally Sustainable</a:t>
            </a:r>
          </a:p>
          <a:p>
            <a:pPr algn="ctr">
              <a:defRPr/>
            </a:pPr>
            <a:r>
              <a:rPr lang="en-GB" sz="1200" dirty="0">
                <a:solidFill>
                  <a:srgbClr val="00B0F0"/>
                </a:solidFill>
                <a:latin typeface="Arial"/>
                <a:ea typeface="Roboto" panose="02000000000000000000" pitchFamily="2" charset="0"/>
                <a:cs typeface="Roboto" panose="02000000000000000000" pitchFamily="2" charset="0"/>
              </a:rPr>
              <a:t>Make the best use of our collective natural capital</a:t>
            </a:r>
          </a:p>
        </p:txBody>
      </p:sp>
      <p:sp>
        <p:nvSpPr>
          <p:cNvPr id="20" name="Arrow: Pentagon 23">
            <a:extLst>
              <a:ext uri="{FF2B5EF4-FFF2-40B4-BE49-F238E27FC236}">
                <a16:creationId xmlns:a16="http://schemas.microsoft.com/office/drawing/2014/main" id="{725E0F69-D9E3-EB6D-FF26-D98C60D746F9}"/>
              </a:ext>
            </a:extLst>
          </p:cNvPr>
          <p:cNvSpPr/>
          <p:nvPr/>
        </p:nvSpPr>
        <p:spPr>
          <a:xfrm>
            <a:off x="4000756" y="5842529"/>
            <a:ext cx="4326331" cy="600434"/>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defRPr/>
            </a:pPr>
            <a:r>
              <a:rPr lang="en-GB" sz="1200" baseline="0" dirty="0">
                <a:solidFill>
                  <a:schemeClr val="bg2">
                    <a:lumMod val="50000"/>
                  </a:schemeClr>
                </a:solidFill>
                <a:latin typeface="Arial"/>
                <a:ea typeface="Roboto" panose="02000000000000000000" pitchFamily="2" charset="0"/>
                <a:cs typeface="Roboto" panose="02000000000000000000" pitchFamily="2" charset="0"/>
              </a:rPr>
              <a:t>The mine </a:t>
            </a:r>
            <a:r>
              <a:rPr lang="en-GB" sz="1200" b="1" baseline="0" dirty="0">
                <a:solidFill>
                  <a:schemeClr val="bg2">
                    <a:lumMod val="50000"/>
                  </a:schemeClr>
                </a:solidFill>
                <a:latin typeface="Arial"/>
                <a:ea typeface="Roboto" panose="02000000000000000000" pitchFamily="2" charset="0"/>
                <a:cs typeface="Roboto" panose="02000000000000000000" pitchFamily="2" charset="0"/>
              </a:rPr>
              <a:t>OPERATOR</a:t>
            </a:r>
            <a:r>
              <a:rPr lang="en-GB" sz="1200" baseline="0" dirty="0">
                <a:solidFill>
                  <a:schemeClr val="bg2">
                    <a:lumMod val="50000"/>
                  </a:schemeClr>
                </a:solidFill>
                <a:latin typeface="Arial"/>
                <a:ea typeface="Roboto" panose="02000000000000000000" pitchFamily="2" charset="0"/>
                <a:cs typeface="Roboto" panose="02000000000000000000" pitchFamily="2" charset="0"/>
              </a:rPr>
              <a:t> influences financial sustainability while fulfilling the supply of strategic minerals</a:t>
            </a:r>
          </a:p>
        </p:txBody>
      </p:sp>
      <p:sp>
        <p:nvSpPr>
          <p:cNvPr id="24" name="Arrow: Pentagon 23">
            <a:extLst>
              <a:ext uri="{FF2B5EF4-FFF2-40B4-BE49-F238E27FC236}">
                <a16:creationId xmlns:a16="http://schemas.microsoft.com/office/drawing/2014/main" id="{147DF42E-5FCE-F1C2-4AFB-B7FC6CA45C71}"/>
              </a:ext>
            </a:extLst>
          </p:cNvPr>
          <p:cNvSpPr/>
          <p:nvPr/>
        </p:nvSpPr>
        <p:spPr>
          <a:xfrm>
            <a:off x="1870699" y="4140385"/>
            <a:ext cx="2346910" cy="80057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48000" rIns="48000" rtlCol="0" anchor="ctr"/>
          <a:lstStyle/>
          <a:p>
            <a:pPr algn="ctr">
              <a:defRPr/>
            </a:pPr>
            <a:r>
              <a:rPr lang="en-GB" sz="1200" b="1" dirty="0">
                <a:solidFill>
                  <a:srgbClr val="0070C0"/>
                </a:solidFill>
                <a:latin typeface="Arial"/>
                <a:ea typeface="Roboto" panose="02000000000000000000" pitchFamily="2" charset="0"/>
                <a:cs typeface="Roboto" panose="02000000000000000000" pitchFamily="2" charset="0"/>
              </a:rPr>
              <a:t>Economically Beneficial</a:t>
            </a:r>
          </a:p>
          <a:p>
            <a:pPr algn="ctr">
              <a:defRPr/>
            </a:pPr>
            <a:r>
              <a:rPr lang="en-GB" sz="1200" dirty="0">
                <a:solidFill>
                  <a:srgbClr val="0070C0"/>
                </a:solidFill>
                <a:latin typeface="Arial"/>
                <a:ea typeface="Roboto" panose="02000000000000000000" pitchFamily="2" charset="0"/>
                <a:cs typeface="Roboto" panose="02000000000000000000" pitchFamily="2" charset="0"/>
              </a:rPr>
              <a:t>Distribute financial value fairly across stakeholders</a:t>
            </a:r>
          </a:p>
        </p:txBody>
      </p:sp>
      <p:sp>
        <p:nvSpPr>
          <p:cNvPr id="25" name="Arrow: Pentagon 23">
            <a:extLst>
              <a:ext uri="{FF2B5EF4-FFF2-40B4-BE49-F238E27FC236}">
                <a16:creationId xmlns:a16="http://schemas.microsoft.com/office/drawing/2014/main" id="{CCB80160-B5EC-8F3C-A0DF-44246298C26F}"/>
              </a:ext>
            </a:extLst>
          </p:cNvPr>
          <p:cNvSpPr/>
          <p:nvPr/>
        </p:nvSpPr>
        <p:spPr>
          <a:xfrm>
            <a:off x="2087771" y="2239355"/>
            <a:ext cx="2450261" cy="80057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96000" rIns="96000" rtlCol="0" anchor="ctr"/>
          <a:lstStyle/>
          <a:p>
            <a:pPr algn="ctr">
              <a:defRPr/>
            </a:pPr>
            <a:r>
              <a:rPr lang="en-GB" sz="1200" dirty="0">
                <a:solidFill>
                  <a:schemeClr val="bg2">
                    <a:lumMod val="50000"/>
                  </a:schemeClr>
                </a:solidFill>
                <a:latin typeface="Arial"/>
                <a:ea typeface="Roboto" panose="02000000000000000000" pitchFamily="2" charset="0"/>
                <a:cs typeface="Roboto" panose="02000000000000000000" pitchFamily="2" charset="0"/>
              </a:rPr>
              <a:t>The public </a:t>
            </a:r>
            <a:r>
              <a:rPr lang="en-GB" sz="1200" b="1" dirty="0">
                <a:solidFill>
                  <a:schemeClr val="bg2">
                    <a:lumMod val="50000"/>
                  </a:schemeClr>
                </a:solidFill>
                <a:latin typeface="Arial"/>
                <a:ea typeface="Roboto" panose="02000000000000000000" pitchFamily="2" charset="0"/>
                <a:cs typeface="Roboto" panose="02000000000000000000" pitchFamily="2" charset="0"/>
              </a:rPr>
              <a:t>REGULATOR</a:t>
            </a:r>
            <a:r>
              <a:rPr lang="en-GB" sz="1200" dirty="0">
                <a:solidFill>
                  <a:schemeClr val="bg2">
                    <a:lumMod val="50000"/>
                  </a:schemeClr>
                </a:solidFill>
                <a:latin typeface="Arial"/>
                <a:ea typeface="Roboto" panose="02000000000000000000" pitchFamily="2" charset="0"/>
                <a:cs typeface="Roboto" panose="02000000000000000000" pitchFamily="2" charset="0"/>
              </a:rPr>
              <a:t> influences socio-economic returns and socio-political stability</a:t>
            </a:r>
          </a:p>
        </p:txBody>
      </p:sp>
      <p:sp>
        <p:nvSpPr>
          <p:cNvPr id="27" name="Arrow: Pentagon 23">
            <a:extLst>
              <a:ext uri="{FF2B5EF4-FFF2-40B4-BE49-F238E27FC236}">
                <a16:creationId xmlns:a16="http://schemas.microsoft.com/office/drawing/2014/main" id="{6CC6EF3B-D41D-EFEB-386C-F7E8DA58AFEB}"/>
              </a:ext>
            </a:extLst>
          </p:cNvPr>
          <p:cNvSpPr/>
          <p:nvPr/>
        </p:nvSpPr>
        <p:spPr>
          <a:xfrm>
            <a:off x="4739201" y="879080"/>
            <a:ext cx="2742163" cy="80057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48000" rIns="48000" rtlCol="0" anchor="ctr"/>
          <a:lstStyle/>
          <a:p>
            <a:pPr algn="ctr">
              <a:defRPr/>
            </a:pPr>
            <a:r>
              <a:rPr lang="en-GB" sz="1200" b="1" dirty="0">
                <a:solidFill>
                  <a:schemeClr val="tx2"/>
                </a:solidFill>
                <a:latin typeface="Arial"/>
                <a:ea typeface="Roboto" panose="02000000000000000000" pitchFamily="2" charset="0"/>
                <a:cs typeface="Roboto" panose="02000000000000000000" pitchFamily="2" charset="0"/>
              </a:rPr>
              <a:t>Socially Equitable</a:t>
            </a:r>
          </a:p>
          <a:p>
            <a:pPr algn="ctr">
              <a:defRPr/>
            </a:pPr>
            <a:r>
              <a:rPr lang="en-GB" sz="1200" dirty="0">
                <a:solidFill>
                  <a:schemeClr val="tx2"/>
                </a:solidFill>
                <a:latin typeface="Arial"/>
                <a:ea typeface="Roboto" panose="02000000000000000000" pitchFamily="2" charset="0"/>
                <a:cs typeface="Roboto" panose="02000000000000000000" pitchFamily="2" charset="0"/>
              </a:rPr>
              <a:t>Elevate livelihoods through enabling quality employment </a:t>
            </a:r>
          </a:p>
        </p:txBody>
      </p:sp>
      <p:sp>
        <p:nvSpPr>
          <p:cNvPr id="28" name="Footer Placeholder 4">
            <a:extLst>
              <a:ext uri="{FF2B5EF4-FFF2-40B4-BE49-F238E27FC236}">
                <a16:creationId xmlns:a16="http://schemas.microsoft.com/office/drawing/2014/main" id="{F39F6A72-C707-0537-7800-1A7AC6DDDDA6}"/>
              </a:ext>
            </a:extLst>
          </p:cNvPr>
          <p:cNvSpPr txBox="1">
            <a:spLocks/>
          </p:cNvSpPr>
          <p:nvPr/>
        </p:nvSpPr>
        <p:spPr>
          <a:xfrm>
            <a:off x="1440000" y="6318000"/>
            <a:ext cx="8100000" cy="180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rgbClr val="626971"/>
                </a:solidFill>
              </a:rPr>
              <a:t>Panel Discussion – Copper and a Sustainable Society</a:t>
            </a:r>
            <a:endParaRPr lang="en-US" sz="900" dirty="0">
              <a:solidFill>
                <a:srgbClr val="626971"/>
              </a:solidFill>
            </a:endParaRPr>
          </a:p>
        </p:txBody>
      </p:sp>
      <p:sp>
        <p:nvSpPr>
          <p:cNvPr id="29" name="Text Placeholder 5">
            <a:extLst>
              <a:ext uri="{FF2B5EF4-FFF2-40B4-BE49-F238E27FC236}">
                <a16:creationId xmlns:a16="http://schemas.microsoft.com/office/drawing/2014/main" id="{9CE75A2F-F946-CE36-1358-7C30F37D9A79}"/>
              </a:ext>
            </a:extLst>
          </p:cNvPr>
          <p:cNvSpPr txBox="1">
            <a:spLocks/>
          </p:cNvSpPr>
          <p:nvPr/>
        </p:nvSpPr>
        <p:spPr>
          <a:xfrm>
            <a:off x="9823313" y="5607371"/>
            <a:ext cx="2234965" cy="233097"/>
          </a:xfrm>
          <a:prstGeom prst="rect">
            <a:avLst/>
          </a:prstGeom>
        </p:spPr>
        <p:txBody>
          <a:bodyPr/>
          <a:lstStyle>
            <a:lvl1pPr marL="216000" indent="-216000" algn="l" defTabSz="914400" rtl="0" eaLnBrk="1" latinLnBrk="0" hangingPunct="1">
              <a:lnSpc>
                <a:spcPct val="100000"/>
              </a:lnSpc>
              <a:spcBef>
                <a:spcPts val="0"/>
              </a:spcBef>
              <a:spcAft>
                <a:spcPts val="1200"/>
              </a:spcAft>
              <a:buFont typeface="Wingdings" panose="05000000000000000000" pitchFamily="2" charset="2"/>
              <a:buChar char="§"/>
              <a:defRPr sz="1800" kern="1200">
                <a:solidFill>
                  <a:srgbClr val="626971"/>
                </a:solidFill>
                <a:latin typeface="+mn-lt"/>
                <a:ea typeface="+mn-ea"/>
                <a:cs typeface="+mn-cs"/>
              </a:defRPr>
            </a:lvl1pPr>
            <a:lvl2pPr marL="432000" indent="-216000" algn="l" defTabSz="914400" rtl="0" eaLnBrk="1" latinLnBrk="0" hangingPunct="1">
              <a:lnSpc>
                <a:spcPct val="100000"/>
              </a:lnSpc>
              <a:spcBef>
                <a:spcPts val="0"/>
              </a:spcBef>
              <a:spcAft>
                <a:spcPts val="1200"/>
              </a:spcAft>
              <a:buFont typeface="Wingdings" panose="05000000000000000000" pitchFamily="2" charset="2"/>
              <a:buChar char="§"/>
              <a:defRPr sz="1800" kern="1200">
                <a:solidFill>
                  <a:srgbClr val="626971"/>
                </a:solidFill>
                <a:latin typeface="+mn-lt"/>
                <a:ea typeface="+mn-ea"/>
                <a:cs typeface="+mn-cs"/>
              </a:defRPr>
            </a:lvl2pPr>
            <a:lvl3pPr marL="648000" indent="-216000" algn="l" defTabSz="914400" rtl="0" eaLnBrk="1" latinLnBrk="0" hangingPunct="1">
              <a:lnSpc>
                <a:spcPct val="100000"/>
              </a:lnSpc>
              <a:spcBef>
                <a:spcPts val="0"/>
              </a:spcBef>
              <a:spcAft>
                <a:spcPts val="1200"/>
              </a:spcAft>
              <a:buFont typeface="Wingdings" panose="05000000000000000000" pitchFamily="2" charset="2"/>
              <a:buChar char="§"/>
              <a:defRPr sz="1800" kern="1200">
                <a:solidFill>
                  <a:srgbClr val="626971"/>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2400" b="0" kern="1200">
                <a:solidFill>
                  <a:srgbClr val="626971"/>
                </a:solidFill>
                <a:latin typeface="+mn-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800" kern="1200">
                <a:solidFill>
                  <a:srgbClr val="626971"/>
                </a:solidFill>
                <a:latin typeface="+mn-lt"/>
                <a:ea typeface="+mn-ea"/>
                <a:cs typeface="+mn-cs"/>
              </a:defRPr>
            </a:lvl5pPr>
            <a:lvl6pPr marL="216000" indent="-216000" algn="l" defTabSz="914400" rtl="0" eaLnBrk="1" latinLnBrk="0" hangingPunct="1">
              <a:lnSpc>
                <a:spcPct val="100000"/>
              </a:lnSpc>
              <a:spcBef>
                <a:spcPts val="0"/>
              </a:spcBef>
              <a:spcAft>
                <a:spcPts val="1200"/>
              </a:spcAft>
              <a:buFont typeface="Wingdings" panose="05000000000000000000" pitchFamily="2" charset="2"/>
              <a:buChar char="§"/>
              <a:defRPr sz="1400" kern="1200">
                <a:solidFill>
                  <a:srgbClr val="626971"/>
                </a:solidFill>
                <a:latin typeface="+mn-lt"/>
                <a:ea typeface="+mn-ea"/>
                <a:cs typeface="+mn-cs"/>
              </a:defRPr>
            </a:lvl6pPr>
            <a:lvl7pPr marL="0" indent="0" algn="l" defTabSz="914400" rtl="0" eaLnBrk="1" latinLnBrk="0" hangingPunct="1">
              <a:lnSpc>
                <a:spcPct val="100000"/>
              </a:lnSpc>
              <a:spcBef>
                <a:spcPts val="0"/>
              </a:spcBef>
              <a:spcAft>
                <a:spcPts val="1200"/>
              </a:spcAft>
              <a:buFont typeface="Arial" panose="020B0604020202020204" pitchFamily="34" charset="0"/>
              <a:buChar char="​"/>
              <a:defRPr sz="2000" b="1" kern="1200" baseline="0">
                <a:solidFill>
                  <a:srgbClr val="62697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Char char="​"/>
              <a:defRPr sz="1400" kern="1200">
                <a:solidFill>
                  <a:srgbClr val="626971"/>
                </a:solidFill>
                <a:latin typeface="+mn-lt"/>
                <a:ea typeface="+mn-ea"/>
                <a:cs typeface="+mn-cs"/>
              </a:defRPr>
            </a:lvl8pPr>
            <a:lvl9pPr marL="0" indent="0" algn="l" defTabSz="914400" rtl="0" eaLnBrk="1" latinLnBrk="0" hangingPunct="1">
              <a:lnSpc>
                <a:spcPct val="90000"/>
              </a:lnSpc>
              <a:spcBef>
                <a:spcPts val="0"/>
              </a:spcBef>
              <a:spcAft>
                <a:spcPts val="1200"/>
              </a:spcAft>
              <a:buFont typeface="Arial" panose="020B0604020202020204" pitchFamily="34" charset="0"/>
              <a:buChar char="​"/>
              <a:defRPr sz="4000" kern="1200" baseline="0">
                <a:solidFill>
                  <a:srgbClr val="626971"/>
                </a:solidFill>
                <a:latin typeface="+mn-lt"/>
                <a:ea typeface="+mn-ea"/>
                <a:cs typeface="+mn-cs"/>
              </a:defRPr>
            </a:lvl9pPr>
          </a:lstStyle>
          <a:p>
            <a:pPr marL="0" indent="0">
              <a:buNone/>
            </a:pPr>
            <a:r>
              <a:rPr lang="en-US" sz="1000" i="1" dirty="0"/>
              <a:t>Source: Wood Mackenzie</a:t>
            </a:r>
          </a:p>
        </p:txBody>
      </p:sp>
    </p:spTree>
    <p:extLst>
      <p:ext uri="{BB962C8B-B14F-4D97-AF65-F5344CB8AC3E}">
        <p14:creationId xmlns:p14="http://schemas.microsoft.com/office/powerpoint/2010/main" val="3362775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person and person discussing a project&#10;&#10;Description automatically generated with medium confidence">
            <a:extLst>
              <a:ext uri="{FF2B5EF4-FFF2-40B4-BE49-F238E27FC236}">
                <a16:creationId xmlns:a16="http://schemas.microsoft.com/office/drawing/2014/main" id="{AB52E6F5-754C-9114-B180-517707600C27}"/>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827" b="1827"/>
          <a:stretch>
            <a:fillRect/>
          </a:stretch>
        </p:blipFill>
        <p:spPr/>
      </p:pic>
      <p:sp>
        <p:nvSpPr>
          <p:cNvPr id="2" name="Date Placeholder 1">
            <a:extLst>
              <a:ext uri="{FF2B5EF4-FFF2-40B4-BE49-F238E27FC236}">
                <a16:creationId xmlns:a16="http://schemas.microsoft.com/office/drawing/2014/main" id="{6881B410-A99D-8B82-33C1-95D323339B98}"/>
              </a:ext>
            </a:extLst>
          </p:cNvPr>
          <p:cNvSpPr>
            <a:spLocks noGrp="1"/>
          </p:cNvSpPr>
          <p:nvPr>
            <p:ph type="dt" sz="half" idx="15"/>
          </p:nvPr>
        </p:nvSpPr>
        <p:spPr/>
        <p:txBody>
          <a:bodyPr/>
          <a:lstStyle/>
          <a:p>
            <a:fld id="{5BC95B29-9D52-4CA2-AF6F-4DB8ACB2AC0B}" type="datetime5">
              <a:rPr lang="en-GB" smtClean="0"/>
              <a:t>9-Oct-23</a:t>
            </a:fld>
            <a:endParaRPr lang="en-US" dirty="0"/>
          </a:p>
        </p:txBody>
      </p:sp>
      <p:sp>
        <p:nvSpPr>
          <p:cNvPr id="3" name="Footer Placeholder 2">
            <a:extLst>
              <a:ext uri="{FF2B5EF4-FFF2-40B4-BE49-F238E27FC236}">
                <a16:creationId xmlns:a16="http://schemas.microsoft.com/office/drawing/2014/main" id="{D19C365B-FBBA-C19E-E24F-92E142B7F575}"/>
              </a:ext>
            </a:extLst>
          </p:cNvPr>
          <p:cNvSpPr>
            <a:spLocks noGrp="1"/>
          </p:cNvSpPr>
          <p:nvPr>
            <p:ph type="ftr" sz="quarter" idx="16"/>
          </p:nvPr>
        </p:nvSpPr>
        <p:spPr/>
        <p:txBody>
          <a:bodyPr/>
          <a:lstStyle/>
          <a:p>
            <a:endParaRPr lang="en-US" dirty="0"/>
          </a:p>
        </p:txBody>
      </p:sp>
      <p:sp>
        <p:nvSpPr>
          <p:cNvPr id="4" name="Slide Number Placeholder 3">
            <a:extLst>
              <a:ext uri="{FF2B5EF4-FFF2-40B4-BE49-F238E27FC236}">
                <a16:creationId xmlns:a16="http://schemas.microsoft.com/office/drawing/2014/main" id="{61DC8ED9-C150-386B-67FF-A166EC896BD0}"/>
              </a:ext>
            </a:extLst>
          </p:cNvPr>
          <p:cNvSpPr>
            <a:spLocks noGrp="1"/>
          </p:cNvSpPr>
          <p:nvPr>
            <p:ph type="sldNum" sz="quarter" idx="17"/>
          </p:nvPr>
        </p:nvSpPr>
        <p:spPr/>
        <p:txBody>
          <a:bodyPr/>
          <a:lstStyle/>
          <a:p>
            <a:fld id="{23AA811B-2EBD-4900-905E-5BE206449611}" type="slidenum">
              <a:rPr lang="en-US" smtClean="0"/>
              <a:pPr/>
              <a:t>6</a:t>
            </a:fld>
            <a:endParaRPr lang="en-US" dirty="0"/>
          </a:p>
        </p:txBody>
      </p:sp>
      <p:sp>
        <p:nvSpPr>
          <p:cNvPr id="6" name="Title 5">
            <a:extLst>
              <a:ext uri="{FF2B5EF4-FFF2-40B4-BE49-F238E27FC236}">
                <a16:creationId xmlns:a16="http://schemas.microsoft.com/office/drawing/2014/main" id="{868838C2-F3A7-A4B4-FC02-B277D05BCF81}"/>
              </a:ext>
            </a:extLst>
          </p:cNvPr>
          <p:cNvSpPr>
            <a:spLocks noGrp="1"/>
          </p:cNvSpPr>
          <p:nvPr>
            <p:ph type="ctrTitle"/>
          </p:nvPr>
        </p:nvSpPr>
        <p:spPr>
          <a:solidFill>
            <a:srgbClr val="626971">
              <a:alpha val="92000"/>
            </a:srgbClr>
          </a:solidFill>
        </p:spPr>
        <p:txBody>
          <a:bodyPr/>
          <a:lstStyle/>
          <a:p>
            <a:r>
              <a:rPr lang="en-GB" dirty="0">
                <a:solidFill>
                  <a:schemeClr val="bg1"/>
                </a:solidFill>
              </a:rPr>
              <a:t>Enabling Policies and Regulations for Copper Production</a:t>
            </a:r>
          </a:p>
        </p:txBody>
      </p:sp>
      <p:sp>
        <p:nvSpPr>
          <p:cNvPr id="7" name="Subtitle 6">
            <a:extLst>
              <a:ext uri="{FF2B5EF4-FFF2-40B4-BE49-F238E27FC236}">
                <a16:creationId xmlns:a16="http://schemas.microsoft.com/office/drawing/2014/main" id="{9B34D610-F869-1527-AD72-84732AD6EE89}"/>
              </a:ext>
            </a:extLst>
          </p:cNvPr>
          <p:cNvSpPr>
            <a:spLocks noGrp="1"/>
          </p:cNvSpPr>
          <p:nvPr>
            <p:ph type="subTitle" idx="1"/>
          </p:nvPr>
        </p:nvSpPr>
        <p:spPr/>
        <p:txBody>
          <a:bodyPr/>
          <a:lstStyle/>
          <a:p>
            <a:r>
              <a:rPr lang="en-GB" dirty="0">
                <a:solidFill>
                  <a:schemeClr val="bg1"/>
                </a:solidFill>
              </a:rPr>
              <a:t>PANEL 2</a:t>
            </a:r>
          </a:p>
        </p:txBody>
      </p:sp>
    </p:spTree>
    <p:extLst>
      <p:ext uri="{BB962C8B-B14F-4D97-AF65-F5344CB8AC3E}">
        <p14:creationId xmlns:p14="http://schemas.microsoft.com/office/powerpoint/2010/main" val="438030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9BE59BD7-7738-E29D-435E-D74511304A92}"/>
              </a:ext>
            </a:extLst>
          </p:cNvPr>
          <p:cNvGraphicFramePr>
            <a:graphicFrameLocks noGrp="1"/>
          </p:cNvGraphicFramePr>
          <p:nvPr>
            <p:ph idx="1"/>
            <p:extLst>
              <p:ext uri="{D42A27DB-BD31-4B8C-83A1-F6EECF244321}">
                <p14:modId xmlns:p14="http://schemas.microsoft.com/office/powerpoint/2010/main" val="4181310593"/>
              </p:ext>
            </p:extLst>
          </p:nvPr>
        </p:nvGraphicFramePr>
        <p:xfrm>
          <a:off x="-522513" y="677100"/>
          <a:ext cx="7329979" cy="4842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a:extLst>
              <a:ext uri="{FF2B5EF4-FFF2-40B4-BE49-F238E27FC236}">
                <a16:creationId xmlns:a16="http://schemas.microsoft.com/office/drawing/2014/main" id="{C456E281-4C1B-50E6-F9D2-C6193882B4B2}"/>
              </a:ext>
            </a:extLst>
          </p:cNvPr>
          <p:cNvSpPr>
            <a:spLocks noGrp="1"/>
          </p:cNvSpPr>
          <p:nvPr>
            <p:ph type="ftr" sz="quarter" idx="20"/>
          </p:nvPr>
        </p:nvSpPr>
        <p:spPr/>
        <p:txBody>
          <a:bodyPr/>
          <a:lstStyle/>
          <a:p>
            <a:r>
              <a:rPr lang="en-GB" sz="800" dirty="0">
                <a:solidFill>
                  <a:srgbClr val="626971"/>
                </a:solidFill>
              </a:rPr>
              <a:t>Panel Discussion – Copper and a Sustainable Society</a:t>
            </a:r>
            <a:endParaRPr lang="en-US" sz="800" dirty="0">
              <a:solidFill>
                <a:srgbClr val="626971"/>
              </a:solidFill>
            </a:endParaRPr>
          </a:p>
          <a:p>
            <a:endParaRPr lang="en-US" dirty="0"/>
          </a:p>
        </p:txBody>
      </p:sp>
      <p:sp>
        <p:nvSpPr>
          <p:cNvPr id="7" name="Slide Number Placeholder 6">
            <a:extLst>
              <a:ext uri="{FF2B5EF4-FFF2-40B4-BE49-F238E27FC236}">
                <a16:creationId xmlns:a16="http://schemas.microsoft.com/office/drawing/2014/main" id="{E7160635-E2C5-20CE-25D6-FF92E7FA0610}"/>
              </a:ext>
            </a:extLst>
          </p:cNvPr>
          <p:cNvSpPr>
            <a:spLocks noGrp="1"/>
          </p:cNvSpPr>
          <p:nvPr>
            <p:ph type="sldNum" sz="quarter" idx="21"/>
          </p:nvPr>
        </p:nvSpPr>
        <p:spPr/>
        <p:txBody>
          <a:bodyPr/>
          <a:lstStyle/>
          <a:p>
            <a:fld id="{23AA811B-2EBD-4900-905E-5BE206449611}" type="slidenum">
              <a:rPr lang="en-US" smtClean="0"/>
              <a:pPr/>
              <a:t>7</a:t>
            </a:fld>
            <a:endParaRPr lang="en-US" dirty="0"/>
          </a:p>
        </p:txBody>
      </p:sp>
      <p:sp>
        <p:nvSpPr>
          <p:cNvPr id="8" name="Date Placeholder 7">
            <a:extLst>
              <a:ext uri="{FF2B5EF4-FFF2-40B4-BE49-F238E27FC236}">
                <a16:creationId xmlns:a16="http://schemas.microsoft.com/office/drawing/2014/main" id="{75664CAA-3583-3C1E-A852-31A712EF4808}"/>
              </a:ext>
            </a:extLst>
          </p:cNvPr>
          <p:cNvSpPr>
            <a:spLocks noGrp="1"/>
          </p:cNvSpPr>
          <p:nvPr>
            <p:ph type="dt" sz="half" idx="22"/>
          </p:nvPr>
        </p:nvSpPr>
        <p:spPr/>
        <p:txBody>
          <a:bodyPr/>
          <a:lstStyle/>
          <a:p>
            <a:fld id="{51983BA8-EBAA-46D0-A8B5-728157174666}" type="datetime5">
              <a:rPr lang="en-GB" smtClean="0"/>
              <a:t>9-Oct-23</a:t>
            </a:fld>
            <a:endParaRPr lang="en-GB" dirty="0"/>
          </a:p>
        </p:txBody>
      </p:sp>
      <p:pic>
        <p:nvPicPr>
          <p:cNvPr id="3" name="Picture 2" descr="A hand writing on a blackboard&#10;&#10;Description automatically generated">
            <a:extLst>
              <a:ext uri="{FF2B5EF4-FFF2-40B4-BE49-F238E27FC236}">
                <a16:creationId xmlns:a16="http://schemas.microsoft.com/office/drawing/2014/main" id="{4972E9EB-10B6-31FE-8D3C-B4B1ED224AB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29653" y="1338241"/>
            <a:ext cx="5503547" cy="3629999"/>
          </a:xfrm>
          <a:prstGeom prst="rect">
            <a:avLst/>
          </a:prstGeom>
        </p:spPr>
      </p:pic>
    </p:spTree>
    <p:extLst>
      <p:ext uri="{BB962C8B-B14F-4D97-AF65-F5344CB8AC3E}">
        <p14:creationId xmlns:p14="http://schemas.microsoft.com/office/powerpoint/2010/main" val="22314662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4isK0nZ0WIuAY4XUlu7dE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Blank">
  <a:themeElements>
    <a:clrScheme name="ICA">
      <a:dk1>
        <a:srgbClr val="000000"/>
      </a:dk1>
      <a:lt1>
        <a:srgbClr val="FFFFFF"/>
      </a:lt1>
      <a:dk2>
        <a:srgbClr val="004153"/>
      </a:dk2>
      <a:lt2>
        <a:srgbClr val="EBE9E3"/>
      </a:lt2>
      <a:accent1>
        <a:srgbClr val="635245"/>
      </a:accent1>
      <a:accent2>
        <a:srgbClr val="91785B"/>
      </a:accent2>
      <a:accent3>
        <a:srgbClr val="626971"/>
      </a:accent3>
      <a:accent4>
        <a:srgbClr val="D7D3C7"/>
      </a:accent4>
      <a:accent5>
        <a:srgbClr val="B9CCC3"/>
      </a:accent5>
      <a:accent6>
        <a:srgbClr val="D1D4D3"/>
      </a:accent6>
      <a:hlink>
        <a:srgbClr val="91785B"/>
      </a:hlink>
      <a:folHlink>
        <a:srgbClr val="FB4F14"/>
      </a:folHlink>
    </a:clrScheme>
    <a:fontScheme name="IC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lIns="72000" tIns="36000" rIns="72000" bIns="36000" rtlCol="0" anchor="ctr"/>
      <a:lstStyle>
        <a:defPPr algn="ctr">
          <a:defRPr sz="16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err="1" smtClean="0"/>
        </a:defPPr>
      </a:lstStyle>
    </a:txDef>
  </a:objectDefaults>
  <a:extraClrSchemeLst/>
  <a:custClrLst>
    <a:custClr name="White">
      <a:srgbClr val="FFFFFF"/>
    </a:custClr>
    <a:custClr name="Black">
      <a:srgbClr val="000000"/>
    </a:custClr>
    <a:custClr name="Light Warm Copper 50%">
      <a:srgbClr val="EBE9E3"/>
    </a:custClr>
    <a:custClr name="Dark Blue">
      <a:srgbClr val="004153"/>
    </a:custClr>
    <a:custClr name="Dark Warm Copper">
      <a:srgbClr val="635245"/>
    </a:custClr>
    <a:custClr name="Copper">
      <a:srgbClr val="91785B"/>
    </a:custClr>
    <a:custClr name="Dark Cold Copper">
      <a:srgbClr val="626971"/>
    </a:custClr>
    <a:custClr name="Light Warm Copper">
      <a:srgbClr val="D7D3C7"/>
    </a:custClr>
    <a:custClr name="Soft Green">
      <a:srgbClr val="B9CCC3"/>
    </a:custClr>
    <a:custClr name="Light Cold Copper">
      <a:srgbClr val="D1D4D3"/>
    </a:custClr>
    <a:custClr name="Bright Orange">
      <a:srgbClr val="FB4E14"/>
    </a:custClr>
    <a:custClr name="Dark Blue">
      <a:srgbClr val="004153"/>
    </a:custClr>
    <a:custClr name="Soft Yellow">
      <a:srgbClr val="FECB00"/>
    </a:custClr>
  </a:custClrLst>
  <a:extLst>
    <a:ext uri="{05A4C25C-085E-4340-85A3-A5531E510DB2}">
      <thm15:themeFamily xmlns:thm15="http://schemas.microsoft.com/office/thememl/2012/main" name="ICA PowerPoint.potx" id="{E8FC7B05-F1D6-4FED-9DE4-730C44604E85}" vid="{E49E10C6-BC83-457A-88C4-CF2FF06278FA}"/>
    </a:ext>
  </a:extLst>
</a:theme>
</file>

<file path=ppt/theme/theme2.xml><?xml version="1.0" encoding="utf-8"?>
<a:theme xmlns:a="http://schemas.openxmlformats.org/drawingml/2006/main" name="Office-tema">
  <a:themeElements>
    <a:clrScheme name="ICA">
      <a:dk1>
        <a:sysClr val="windowText" lastClr="000000"/>
      </a:dk1>
      <a:lt1>
        <a:srgbClr val="FFFFFF"/>
      </a:lt1>
      <a:dk2>
        <a:srgbClr val="004153"/>
      </a:dk2>
      <a:lt2>
        <a:srgbClr val="EBE9E3"/>
      </a:lt2>
      <a:accent1>
        <a:srgbClr val="635245"/>
      </a:accent1>
      <a:accent2>
        <a:srgbClr val="91785B"/>
      </a:accent2>
      <a:accent3>
        <a:srgbClr val="626971"/>
      </a:accent3>
      <a:accent4>
        <a:srgbClr val="D7D3C7"/>
      </a:accent4>
      <a:accent5>
        <a:srgbClr val="B9CCC3"/>
      </a:accent5>
      <a:accent6>
        <a:srgbClr val="D1D4D3"/>
      </a:accent6>
      <a:hlink>
        <a:srgbClr val="91785B"/>
      </a:hlink>
      <a:folHlink>
        <a:srgbClr val="FB4F14"/>
      </a:folHlink>
    </a:clrScheme>
    <a:fontScheme name="ICA">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White">
      <a:srgbClr val="FFFFFF"/>
    </a:custClr>
    <a:custClr name="Black">
      <a:srgbClr val="000000"/>
    </a:custClr>
    <a:custClr name="Light Warm Copper 50%">
      <a:srgbClr val="EBE9E3"/>
    </a:custClr>
    <a:custClr name="Dark Blue">
      <a:srgbClr val="004153"/>
    </a:custClr>
    <a:custClr name="Dark Warm Copper">
      <a:srgbClr val="635245"/>
    </a:custClr>
    <a:custClr name="Copper">
      <a:srgbClr val="91785B"/>
    </a:custClr>
    <a:custClr name="Dark Cold Copper">
      <a:srgbClr val="626971"/>
    </a:custClr>
    <a:custClr name="Light Warm Copper">
      <a:srgbClr val="D7D3C7"/>
    </a:custClr>
    <a:custClr name="Soft Green">
      <a:srgbClr val="B9CCC3"/>
    </a:custClr>
    <a:custClr name="Light Cold Copper">
      <a:srgbClr val="D1D4D3"/>
    </a:custClr>
    <a:custClr name="Bright Orange">
      <a:srgbClr val="FB4E14"/>
    </a:custClr>
    <a:custClr name="Dark Blue">
      <a:srgbClr val="004153"/>
    </a:custClr>
    <a:custClr name="Soft Yellow">
      <a:srgbClr val="FECB00"/>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ICA">
      <a:dk1>
        <a:sysClr val="windowText" lastClr="000000"/>
      </a:dk1>
      <a:lt1>
        <a:srgbClr val="FFFFFF"/>
      </a:lt1>
      <a:dk2>
        <a:srgbClr val="004153"/>
      </a:dk2>
      <a:lt2>
        <a:srgbClr val="EBE9E3"/>
      </a:lt2>
      <a:accent1>
        <a:srgbClr val="635245"/>
      </a:accent1>
      <a:accent2>
        <a:srgbClr val="91785B"/>
      </a:accent2>
      <a:accent3>
        <a:srgbClr val="626971"/>
      </a:accent3>
      <a:accent4>
        <a:srgbClr val="D7D3C7"/>
      </a:accent4>
      <a:accent5>
        <a:srgbClr val="B9CCC3"/>
      </a:accent5>
      <a:accent6>
        <a:srgbClr val="D1D4D3"/>
      </a:accent6>
      <a:hlink>
        <a:srgbClr val="91785B"/>
      </a:hlink>
      <a:folHlink>
        <a:srgbClr val="FB4F14"/>
      </a:folHlink>
    </a:clrScheme>
    <a:fontScheme name="IC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White">
      <a:srgbClr val="FFFFFF"/>
    </a:custClr>
    <a:custClr name="Black">
      <a:srgbClr val="000000"/>
    </a:custClr>
    <a:custClr name="Light Warm Copper 50%">
      <a:srgbClr val="EBE9E3"/>
    </a:custClr>
    <a:custClr name="Dark Blue">
      <a:srgbClr val="004153"/>
    </a:custClr>
    <a:custClr name="Dark Warm Copper">
      <a:srgbClr val="635245"/>
    </a:custClr>
    <a:custClr name="Copper">
      <a:srgbClr val="91785B"/>
    </a:custClr>
    <a:custClr name="Dark Cold Copper">
      <a:srgbClr val="626971"/>
    </a:custClr>
    <a:custClr name="Light Warm Copper">
      <a:srgbClr val="D7D3C7"/>
    </a:custClr>
    <a:custClr name="Soft Green">
      <a:srgbClr val="B9CCC3"/>
    </a:custClr>
    <a:custClr name="Light Cold Copper">
      <a:srgbClr val="D1D4D3"/>
    </a:custClr>
    <a:custClr name="Bright Orange">
      <a:srgbClr val="FB4E14"/>
    </a:custClr>
    <a:custClr name="Dark Blue">
      <a:srgbClr val="004153"/>
    </a:custClr>
    <a:custClr name="Soft Yellow">
      <a:srgbClr val="FECB00"/>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TemplafyFormConfiguration><![CDATA[{"formFields":[],"formDataEntries":[]}]]></TemplafyFormConfiguration>
</file>

<file path=customXml/item3.xml><?xml version="1.0" encoding="utf-8"?>
<TemplafySlideFormConfiguration><![CDATA[{"formFields":[],"formDataEntries":[]}]]></TemplafySlideFormConfiguration>
</file>

<file path=customXml/item4.xml><?xml version="1.0" encoding="utf-8"?>
<ct:contentTypeSchema xmlns:ct="http://schemas.microsoft.com/office/2006/metadata/contentType" xmlns:ma="http://schemas.microsoft.com/office/2006/metadata/properties/metaAttributes" ct:_="" ma:_="" ma:contentTypeName="Document" ma:contentTypeID="0x0101009D1BC10FB1389E4BB223780E58992285" ma:contentTypeVersion="18" ma:contentTypeDescription="Create a new document." ma:contentTypeScope="" ma:versionID="524496a1b4669f0d67e7514bf081e628">
  <xsd:schema xmlns:xsd="http://www.w3.org/2001/XMLSchema" xmlns:xs="http://www.w3.org/2001/XMLSchema" xmlns:p="http://schemas.microsoft.com/office/2006/metadata/properties" xmlns:ns2="272eb43c-395f-4a9e-9400-c93a00f8e359" xmlns:ns3="533f8dd0-00ea-42c8-8671-96986b885963" targetNamespace="http://schemas.microsoft.com/office/2006/metadata/properties" ma:root="true" ma:fieldsID="d20d5382f88ce3d7916e0655087f8812" ns2:_="" ns3:_="">
    <xsd:import namespace="272eb43c-395f-4a9e-9400-c93a00f8e359"/>
    <xsd:import namespace="533f8dd0-00ea-42c8-8671-96986b885963"/>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2eb43c-395f-4a9e-9400-c93a00f8e3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05a00b9-05fb-4d86-bde1-d0e04e5762c1"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3f8dd0-00ea-42c8-8671-96986b88596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792cda7-1a9d-4830-85ca-22035c546067}" ma:internalName="TaxCatchAll" ma:showField="CatchAllData" ma:web="533f8dd0-00ea-42c8-8671-96986b8859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lcf76f155ced4ddcb4097134ff3c332f xmlns="272eb43c-395f-4a9e-9400-c93a00f8e359">
      <Terms xmlns="http://schemas.microsoft.com/office/infopath/2007/PartnerControls"/>
    </lcf76f155ced4ddcb4097134ff3c332f>
    <TaxCatchAll xmlns="533f8dd0-00ea-42c8-8671-96986b885963" xsi:nil="true"/>
  </documentManagement>
</p:properties>
</file>

<file path=customXml/item6.xml><?xml version="1.0" encoding="utf-8"?>
<TemplafyTemplateConfiguration><![CDATA[{"elementsMetadata":[],"transformationConfigurations":[],"templateName":"ICA PowerPoint","templateDescription":"","enableDocumentContentUpdater":false,"version":"2.0"}]]></TemplafyTemplateConfiguration>
</file>

<file path=customXml/item7.xml><?xml version="1.0" encoding="utf-8"?>
<TemplafySlideTemplateConfiguration><![CDATA[{"slideVersion":1,"isValidatorEnabled":false,"isLocked":false,"elementsMetadata":[],"slideId":"637896007056830114","enableDocumentContentUpdater":false,"version":"2.0"}]]></TemplafySlideTemplateConfiguration>
</file>

<file path=customXml/itemProps1.xml><?xml version="1.0" encoding="utf-8"?>
<ds:datastoreItem xmlns:ds="http://schemas.openxmlformats.org/officeDocument/2006/customXml" ds:itemID="{FB5CC45A-67BF-4B2D-B333-E2048A3C05FD}">
  <ds:schemaRefs>
    <ds:schemaRef ds:uri="http://schemas.microsoft.com/sharepoint/v3/contenttype/forms"/>
  </ds:schemaRefs>
</ds:datastoreItem>
</file>

<file path=customXml/itemProps2.xml><?xml version="1.0" encoding="utf-8"?>
<ds:datastoreItem xmlns:ds="http://schemas.openxmlformats.org/officeDocument/2006/customXml" ds:itemID="{6DF1767F-0E51-4B90-A9CE-57C9200CC4C7}">
  <ds:schemaRefs/>
</ds:datastoreItem>
</file>

<file path=customXml/itemProps3.xml><?xml version="1.0" encoding="utf-8"?>
<ds:datastoreItem xmlns:ds="http://schemas.openxmlformats.org/officeDocument/2006/customXml" ds:itemID="{C554C2CB-2F9E-48C3-8F2F-8BD252E36930}">
  <ds:schemaRefs/>
</ds:datastoreItem>
</file>

<file path=customXml/itemProps4.xml><?xml version="1.0" encoding="utf-8"?>
<ds:datastoreItem xmlns:ds="http://schemas.openxmlformats.org/officeDocument/2006/customXml" ds:itemID="{05FACA1C-E312-4FDF-B559-65A783B4DB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2eb43c-395f-4a9e-9400-c93a00f8e359"/>
    <ds:schemaRef ds:uri="533f8dd0-00ea-42c8-8671-96986b8859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344B6D6B-6245-49E9-92A0-2606B380A184}">
  <ds:schemaRefs>
    <ds:schemaRef ds:uri="http://schemas.openxmlformats.org/package/2006/metadata/core-properties"/>
    <ds:schemaRef ds:uri="42e60b4d-8cdb-4c61-adc5-27e4a0da0399"/>
    <ds:schemaRef ds:uri="http://schemas.microsoft.com/sharepoint/v3"/>
    <ds:schemaRef ds:uri="http://purl.org/dc/dcmitype/"/>
    <ds:schemaRef ds:uri="http://purl.org/dc/terms/"/>
    <ds:schemaRef ds:uri="http://schemas.microsoft.com/office/2006/documentManagement/types"/>
    <ds:schemaRef ds:uri="http://schemas.microsoft.com/office/2006/metadata/properties"/>
    <ds:schemaRef ds:uri="http://purl.org/dc/elements/1.1/"/>
    <ds:schemaRef ds:uri="2066add1-7394-47be-8285-60d5eb4ab461"/>
    <ds:schemaRef ds:uri="http://schemas.microsoft.com/office/infopath/2007/PartnerControls"/>
    <ds:schemaRef ds:uri="http://www.w3.org/XML/1998/namespace"/>
    <ds:schemaRef ds:uri="272eb43c-395f-4a9e-9400-c93a00f8e359"/>
    <ds:schemaRef ds:uri="533f8dd0-00ea-42c8-8671-96986b885963"/>
  </ds:schemaRefs>
</ds:datastoreItem>
</file>

<file path=customXml/itemProps6.xml><?xml version="1.0" encoding="utf-8"?>
<ds:datastoreItem xmlns:ds="http://schemas.openxmlformats.org/officeDocument/2006/customXml" ds:itemID="{7D6819A7-F50E-4FBF-903F-2E55CE5AB942}">
  <ds:schemaRefs/>
</ds:datastoreItem>
</file>

<file path=customXml/itemProps7.xml><?xml version="1.0" encoding="utf-8"?>
<ds:datastoreItem xmlns:ds="http://schemas.openxmlformats.org/officeDocument/2006/customXml" ds:itemID="{CEAF1452-49B8-4562-9D42-29D90F68FBDB}">
  <ds:schemaRefs/>
</ds:datastoreItem>
</file>

<file path=docProps/app.xml><?xml version="1.0" encoding="utf-8"?>
<Properties xmlns="http://schemas.openxmlformats.org/officeDocument/2006/extended-properties" xmlns:vt="http://schemas.openxmlformats.org/officeDocument/2006/docPropsVTypes">
  <Template/>
  <TotalTime>0</TotalTime>
  <Words>811</Words>
  <Application>Microsoft Office PowerPoint</Application>
  <PresentationFormat>Widescreen</PresentationFormat>
  <Paragraphs>69</Paragraphs>
  <Slides>7</Slides>
  <Notes>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2" baseType="lpstr">
      <vt:lpstr>Arial</vt:lpstr>
      <vt:lpstr>Wingdings</vt:lpstr>
      <vt:lpstr>Wingdings 2</vt:lpstr>
      <vt:lpstr>Blank</vt:lpstr>
      <vt:lpstr>think-cell Slide</vt:lpstr>
      <vt:lpstr>Panel Discussion—Copper and a Sustainable Society </vt:lpstr>
      <vt:lpstr>Antitrust Guidelines for Copper Industry Trade Association Meetings</vt:lpstr>
      <vt:lpstr>The Social and Economic Impacts of Copper Production</vt:lpstr>
      <vt:lpstr>Wood Mackenzie analysis has identified key thought-leading facts about the socio-economic value contribution of the copper mining sector</vt:lpstr>
      <vt:lpstr>Copper mining adds social and economic value to communities</vt:lpstr>
      <vt:lpstr>Enabling Policies and Regulations for Copper Production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2023-01-18T07:56:21Z</dcterms:created>
  <dcterms:modified xsi:type="dcterms:W3CDTF">2023-10-09T18:22:17Z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2022-05-31T13:31:45</vt:lpwstr>
  </property>
  <property fmtid="{D5CDD505-2E9C-101B-9397-08002B2CF9AE}" pid="3" name="TemplafyTenantId">
    <vt:lpwstr>copperalliance</vt:lpwstr>
  </property>
  <property fmtid="{D5CDD505-2E9C-101B-9397-08002B2CF9AE}" pid="4" name="TemplafyTemplateId">
    <vt:lpwstr>637896007054307897</vt:lpwstr>
  </property>
  <property fmtid="{D5CDD505-2E9C-101B-9397-08002B2CF9AE}" pid="5" name="TemplafyUserProfileId">
    <vt:lpwstr>637786261143609891</vt:lpwstr>
  </property>
  <property fmtid="{D5CDD505-2E9C-101B-9397-08002B2CF9AE}" pid="6" name="TemplafyLanguageCode">
    <vt:lpwstr>en-US</vt:lpwstr>
  </property>
  <property fmtid="{D5CDD505-2E9C-101B-9397-08002B2CF9AE}" pid="7" name="TemplafyFromBlank">
    <vt:bool>true</vt:bool>
  </property>
  <property fmtid="{D5CDD505-2E9C-101B-9397-08002B2CF9AE}" pid="8" name="MediaServiceImageTags">
    <vt:lpwstr/>
  </property>
  <property fmtid="{D5CDD505-2E9C-101B-9397-08002B2CF9AE}" pid="9" name="ContentTypeId">
    <vt:lpwstr>0x0101009D1BC10FB1389E4BB223780E58992285</vt:lpwstr>
  </property>
</Properties>
</file>