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notesSlides/notesSlide1.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0"/>
  </p:sldMasterIdLst>
  <p:notesMasterIdLst>
    <p:notesMasterId r:id="rId18"/>
  </p:notesMasterIdLst>
  <p:handoutMasterIdLst>
    <p:handoutMasterId r:id="rId19"/>
  </p:handoutMasterIdLst>
  <p:sldIdLst>
    <p:sldId id="261" r:id="rId11"/>
    <p:sldId id="262" r:id="rId12"/>
    <p:sldId id="263" r:id="rId13"/>
    <p:sldId id="264" r:id="rId14"/>
    <p:sldId id="265"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19F"/>
    <a:srgbClr val="6269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D27102A9-8310-4765-A935-A1911B00CA5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accent3"/>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650" autoAdjust="0"/>
  </p:normalViewPr>
  <p:slideViewPr>
    <p:cSldViewPr snapToGrid="0" showGuides="1">
      <p:cViewPr varScale="1">
        <p:scale>
          <a:sx n="58" d="100"/>
          <a:sy n="58" d="100"/>
        </p:scale>
        <p:origin x="772"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1740" y="-1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3.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tableStyles" Target="tableStyles.xml"/><Relationship Id="rId10" Type="http://schemas.openxmlformats.org/officeDocument/2006/relationships/slideMaster" Target="slideMasters/slideMaster1.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4.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DMM\Dropbox\DMM\2022\Copper%20Substitution%20&amp;%20Marketshares\Analysis\2022%20Substitution%20Data%20analysis-%20Master-%20WIP.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DMM\Dropbox\DMM\2022\Copper%20Substitution%20&amp;%20Marketshares\Analysis\2022%20Substitution%20Data%20analysis-%20Master-%20WIP.xlsx" TargetMode="External"/><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oleObject" Target="file:///\\Users\DMM\Dropbox\DMM\2022\Copper%20Substitution%20&amp;%20Marketshares\Analysis\2022%20Substitution%20Data%20analysis-%20Master-%20WIP.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https://crugroup.sharepoint.com/sites/ehub-consulting/Consulting%20Active%20Projects/International%20Copper%20Association/Future%20of%20copper%20substitution%20OCT2022/Working%20Files/Future%20of%20copper%20substitution%20-%20Working%20document.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oleObject" Target="https://crugroup.sharepoint.com/sites/ehub-consulting/Consulting%20Active%20Projects/International%20Copper%20Association/Future%20of%20copper%20substitution%20OCT2022/Working%20Files/Future%20of%20copper%20substitution%20-%20Working%20document.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3.xml"/><Relationship Id="rId4" Type="http://schemas.openxmlformats.org/officeDocument/2006/relationships/oleObject" Target="https://crugroup.sharepoint.com/sites/ehub-consulting/Consulting%20Active%20Projects/International%20Copper%20Association/Future%20of%20copper%20substitution%20OCT2022/Working%20Files/Future%20of%20copper%20substitution%20-%20Working%20document.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4.xml"/><Relationship Id="rId4" Type="http://schemas.openxmlformats.org/officeDocument/2006/relationships/oleObject" Target="https://crugroup.sharepoint.com/sites/ehub-consulting/Consulting%20Active%20Projects/International%20Copper%20Association/Future%20of%20copper%20substitution%20OCT2022/Working%20Files/Future%20of%20copper%20substitution%20-%20Working%20document.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5.xml"/><Relationship Id="rId4" Type="http://schemas.openxmlformats.org/officeDocument/2006/relationships/oleObject" Target="https://crugroup.sharepoint.com/sites/ehub-consulting/Consulting%20Active%20Projects/International%20Copper%20Association/Future%20of%20copper%20substitution%20OCT2022/Working%20Files/Future%20of%20copper%20substitution%20-%20Working%20document.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6.xml"/><Relationship Id="rId4" Type="http://schemas.openxmlformats.org/officeDocument/2006/relationships/oleObject" Target="https://crugroup.sharepoint.com/sites/ehub-consulting/Consulting%20Active%20Projects/International%20Copper%20Association/Future%20of%20copper%20substitution%20OCT2022/Working%20Files/Future%20of%20copper%20substitution%20-%20Working%20document.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Users\DMM\Dropbox\DMM\2022\Copper%20Substitution%20&amp;%20Marketshares\Analysis\2022%20Substitution%20Data%20analysis-%20Master-%20WIP.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effectLst/>
              </a:rPr>
              <a:t>Copper Substitution and Miniaturization </a:t>
            </a:r>
            <a:endParaRPr lang="en-GB" sz="1400">
              <a:effectLst/>
            </a:endParaRPr>
          </a:p>
          <a:p>
            <a:pPr>
              <a:defRPr/>
            </a:pPr>
            <a:r>
              <a:rPr lang="en-US" sz="1400" b="0" i="0" baseline="0">
                <a:effectLst/>
              </a:rPr>
              <a:t>- in kt and % of Copper Use in 2017-2023*</a:t>
            </a:r>
            <a:endParaRPr lang="en-GB"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'Subs by Product Charts'!$A$3</c:f>
              <c:strCache>
                <c:ptCount val="1"/>
                <c:pt idx="0">
                  <c:v>Substitution Loss </c:v>
                </c:pt>
              </c:strCache>
            </c:strRef>
          </c:tx>
          <c:spPr>
            <a:solidFill>
              <a:srgbClr val="FB4F1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'Subs by Product Charts'!$I$2:$O$2</c:f>
              <c:strCache>
                <c:ptCount val="7"/>
                <c:pt idx="0">
                  <c:v>2017</c:v>
                </c:pt>
                <c:pt idx="1">
                  <c:v>2018</c:v>
                </c:pt>
                <c:pt idx="2">
                  <c:v>2019</c:v>
                </c:pt>
                <c:pt idx="3">
                  <c:v>2020</c:v>
                </c:pt>
                <c:pt idx="4">
                  <c:v>2021</c:v>
                </c:pt>
                <c:pt idx="5">
                  <c:v>2022</c:v>
                </c:pt>
                <c:pt idx="6">
                  <c:v>2023*</c:v>
                </c:pt>
              </c:strCache>
            </c:strRef>
          </c:cat>
          <c:val>
            <c:numRef>
              <c:f>'Subs by Product Charts'!$I$3:$O$3</c:f>
              <c:numCache>
                <c:formatCode>#,##0</c:formatCode>
                <c:ptCount val="7"/>
                <c:pt idx="0">
                  <c:v>-311.31723837745443</c:v>
                </c:pt>
                <c:pt idx="1">
                  <c:v>-290.28960000000001</c:v>
                </c:pt>
                <c:pt idx="2">
                  <c:v>-289.66627174983068</c:v>
                </c:pt>
                <c:pt idx="3">
                  <c:v>-296.29607470397571</c:v>
                </c:pt>
                <c:pt idx="4">
                  <c:v>-418.05566406297811</c:v>
                </c:pt>
                <c:pt idx="5">
                  <c:v>-445.66432996654163</c:v>
                </c:pt>
                <c:pt idx="6">
                  <c:v>-446.50501675787717</c:v>
                </c:pt>
              </c:numCache>
            </c:numRef>
          </c:val>
          <c:extLst>
            <c:ext xmlns:c16="http://schemas.microsoft.com/office/drawing/2014/chart" uri="{C3380CC4-5D6E-409C-BE32-E72D297353CC}">
              <c16:uniqueId val="{00000000-F286-47CD-9D32-74B5677EB92B}"/>
            </c:ext>
          </c:extLst>
        </c:ser>
        <c:ser>
          <c:idx val="1"/>
          <c:order val="1"/>
          <c:tx>
            <c:strRef>
              <c:f>'Subs by Product Charts'!$A$4</c:f>
              <c:strCache>
                <c:ptCount val="1"/>
                <c:pt idx="0">
                  <c:v>Substitution Gain</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'Subs by Product Charts'!$I$2:$O$2</c:f>
              <c:strCache>
                <c:ptCount val="7"/>
                <c:pt idx="0">
                  <c:v>2017</c:v>
                </c:pt>
                <c:pt idx="1">
                  <c:v>2018</c:v>
                </c:pt>
                <c:pt idx="2">
                  <c:v>2019</c:v>
                </c:pt>
                <c:pt idx="3">
                  <c:v>2020</c:v>
                </c:pt>
                <c:pt idx="4">
                  <c:v>2021</c:v>
                </c:pt>
                <c:pt idx="5">
                  <c:v>2022</c:v>
                </c:pt>
                <c:pt idx="6">
                  <c:v>2023*</c:v>
                </c:pt>
              </c:strCache>
            </c:strRef>
          </c:cat>
          <c:val>
            <c:numRef>
              <c:f>'Subs by Product Charts'!$I$4:$O$4</c:f>
              <c:numCache>
                <c:formatCode>#,##0</c:formatCode>
                <c:ptCount val="7"/>
                <c:pt idx="0">
                  <c:v>86.081913666251907</c:v>
                </c:pt>
                <c:pt idx="1">
                  <c:v>47.900000000000006</c:v>
                </c:pt>
                <c:pt idx="2">
                  <c:v>45.948252648865946</c:v>
                </c:pt>
                <c:pt idx="3">
                  <c:v>32.876678094164525</c:v>
                </c:pt>
                <c:pt idx="4">
                  <c:v>36.231682608279463</c:v>
                </c:pt>
                <c:pt idx="5">
                  <c:v>69.179046886617272</c:v>
                </c:pt>
                <c:pt idx="6">
                  <c:v>71.442064999546417</c:v>
                </c:pt>
              </c:numCache>
            </c:numRef>
          </c:val>
          <c:extLst>
            <c:ext xmlns:c16="http://schemas.microsoft.com/office/drawing/2014/chart" uri="{C3380CC4-5D6E-409C-BE32-E72D297353CC}">
              <c16:uniqueId val="{00000001-F286-47CD-9D32-74B5677EB92B}"/>
            </c:ext>
          </c:extLst>
        </c:ser>
        <c:ser>
          <c:idx val="2"/>
          <c:order val="2"/>
          <c:tx>
            <c:strRef>
              <c:f>'Subs by Product Charts'!$A$5</c:f>
              <c:strCache>
                <c:ptCount val="1"/>
                <c:pt idx="0">
                  <c:v>Loss to Miniaturisation</c:v>
                </c:pt>
              </c:strCache>
            </c:strRef>
          </c:tx>
          <c:spPr>
            <a:solidFill>
              <a:srgbClr val="B9CCC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'Subs by Product Charts'!$I$2:$O$2</c:f>
              <c:strCache>
                <c:ptCount val="7"/>
                <c:pt idx="0">
                  <c:v>2017</c:v>
                </c:pt>
                <c:pt idx="1">
                  <c:v>2018</c:v>
                </c:pt>
                <c:pt idx="2">
                  <c:v>2019</c:v>
                </c:pt>
                <c:pt idx="3">
                  <c:v>2020</c:v>
                </c:pt>
                <c:pt idx="4">
                  <c:v>2021</c:v>
                </c:pt>
                <c:pt idx="5">
                  <c:v>2022</c:v>
                </c:pt>
                <c:pt idx="6">
                  <c:v>2023*</c:v>
                </c:pt>
              </c:strCache>
            </c:strRef>
          </c:cat>
          <c:val>
            <c:numRef>
              <c:f>'Subs by Product Charts'!$I$5:$O$5</c:f>
              <c:numCache>
                <c:formatCode>#,##0</c:formatCode>
                <c:ptCount val="7"/>
                <c:pt idx="0">
                  <c:v>-121.26932439236646</c:v>
                </c:pt>
                <c:pt idx="1">
                  <c:v>-114.2547120006509</c:v>
                </c:pt>
                <c:pt idx="2">
                  <c:v>-116.34524205296313</c:v>
                </c:pt>
                <c:pt idx="3">
                  <c:v>-95.647844176322522</c:v>
                </c:pt>
                <c:pt idx="4">
                  <c:v>-85.342397474801928</c:v>
                </c:pt>
                <c:pt idx="5">
                  <c:v>-100.58356967334797</c:v>
                </c:pt>
                <c:pt idx="6">
                  <c:v>-101.87598150351123</c:v>
                </c:pt>
              </c:numCache>
            </c:numRef>
          </c:val>
          <c:extLst>
            <c:ext xmlns:c16="http://schemas.microsoft.com/office/drawing/2014/chart" uri="{C3380CC4-5D6E-409C-BE32-E72D297353CC}">
              <c16:uniqueId val="{00000002-F286-47CD-9D32-74B5677EB92B}"/>
            </c:ext>
          </c:extLst>
        </c:ser>
        <c:dLbls>
          <c:showLegendKey val="0"/>
          <c:showVal val="0"/>
          <c:showCatName val="0"/>
          <c:showSerName val="0"/>
          <c:showPercent val="0"/>
          <c:showBubbleSize val="0"/>
        </c:dLbls>
        <c:gapWidth val="65"/>
        <c:overlap val="100"/>
        <c:axId val="700508000"/>
        <c:axId val="697719968"/>
      </c:barChart>
      <c:lineChart>
        <c:grouping val="stacked"/>
        <c:varyColors val="0"/>
        <c:ser>
          <c:idx val="3"/>
          <c:order val="3"/>
          <c:tx>
            <c:strRef>
              <c:f>'Subs by Product Charts'!$A$11</c:f>
              <c:strCache>
                <c:ptCount val="1"/>
                <c:pt idx="0">
                  <c:v>Net substitution on copper use</c:v>
                </c:pt>
              </c:strCache>
            </c:strRef>
          </c:tx>
          <c:spPr>
            <a:ln w="38100" cap="rnd" cmpd="sng">
              <a:solidFill>
                <a:schemeClr val="accent6">
                  <a:lumMod val="75000"/>
                </a:schemeClr>
              </a:solidFill>
              <a:round/>
            </a:ln>
            <a:effectLst/>
          </c:spPr>
          <c:marker>
            <c:symbol val="none"/>
          </c:marker>
          <c:cat>
            <c:strRef>
              <c:f>'Subs by Product Charts'!$D$2:$S$2</c:f>
              <c:strCache>
                <c:ptCount val="16"/>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strCache>
            </c:strRef>
          </c:cat>
          <c:val>
            <c:numRef>
              <c:f>'Subs by Product Charts'!$I$11:$O$11</c:f>
              <c:numCache>
                <c:formatCode>0.00%</c:formatCode>
                <c:ptCount val="7"/>
                <c:pt idx="0">
                  <c:v>-8.0593973750764623E-3</c:v>
                </c:pt>
                <c:pt idx="1">
                  <c:v>-8.4003341422796488E-3</c:v>
                </c:pt>
                <c:pt idx="2">
                  <c:v>-1.0002835302191008E-2</c:v>
                </c:pt>
                <c:pt idx="3">
                  <c:v>-9.5196919739008786E-3</c:v>
                </c:pt>
                <c:pt idx="4">
                  <c:v>-1.2873846166203018E-2</c:v>
                </c:pt>
                <c:pt idx="5">
                  <c:v>-1.251958873473546E-2</c:v>
                </c:pt>
                <c:pt idx="6">
                  <c:v>-1.2237494924210265E-2</c:v>
                </c:pt>
              </c:numCache>
            </c:numRef>
          </c:val>
          <c:smooth val="0"/>
          <c:extLst>
            <c:ext xmlns:c16="http://schemas.microsoft.com/office/drawing/2014/chart" uri="{C3380CC4-5D6E-409C-BE32-E72D297353CC}">
              <c16:uniqueId val="{00000003-F286-47CD-9D32-74B5677EB92B}"/>
            </c:ext>
          </c:extLst>
        </c:ser>
        <c:dLbls>
          <c:showLegendKey val="0"/>
          <c:showVal val="0"/>
          <c:showCatName val="0"/>
          <c:showSerName val="0"/>
          <c:showPercent val="0"/>
          <c:showBubbleSize val="0"/>
        </c:dLbls>
        <c:marker val="1"/>
        <c:smooth val="0"/>
        <c:axId val="699725504"/>
        <c:axId val="697459952"/>
      </c:lineChart>
      <c:catAx>
        <c:axId val="700508000"/>
        <c:scaling>
          <c:orientation val="minMax"/>
        </c:scaling>
        <c:delete val="0"/>
        <c:axPos val="t"/>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7719968"/>
        <c:crosses val="autoZero"/>
        <c:auto val="1"/>
        <c:lblAlgn val="ctr"/>
        <c:lblOffset val="100"/>
        <c:noMultiLvlLbl val="0"/>
      </c:catAx>
      <c:valAx>
        <c:axId val="697719968"/>
        <c:scaling>
          <c:orientation val="maxMin"/>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00508000"/>
        <c:crosses val="autoZero"/>
        <c:crossBetween val="between"/>
      </c:valAx>
      <c:valAx>
        <c:axId val="697459952"/>
        <c:scaling>
          <c:orientation val="maxMin"/>
          <c:min val="-3.0000000000000006E-2"/>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9725504"/>
        <c:crosses val="max"/>
        <c:crossBetween val="between"/>
      </c:valAx>
      <c:catAx>
        <c:axId val="699725504"/>
        <c:scaling>
          <c:orientation val="minMax"/>
        </c:scaling>
        <c:delete val="1"/>
        <c:axPos val="t"/>
        <c:numFmt formatCode="General" sourceLinked="1"/>
        <c:majorTickMark val="out"/>
        <c:minorTickMark val="none"/>
        <c:tickLblPos val="nextTo"/>
        <c:crossAx val="69745995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159676690909659E-2"/>
          <c:y val="1.7794363016681632E-2"/>
          <c:w val="0.8353123395115214"/>
          <c:h val="0.8985772682850508"/>
        </c:manualLayout>
      </c:layout>
      <c:scatterChart>
        <c:scatterStyle val="lineMarker"/>
        <c:varyColors val="0"/>
        <c:ser>
          <c:idx val="0"/>
          <c:order val="0"/>
          <c:tx>
            <c:strRef>
              <c:f>'[4]SubstMiniat by P'!$A$39</c:f>
              <c:strCache>
                <c:ptCount val="1"/>
                <c:pt idx="0">
                  <c:v>Building Wire</c:v>
                </c:pt>
              </c:strCache>
            </c:strRef>
          </c:tx>
          <c:spPr>
            <a:ln w="25400" cap="rnd">
              <a:noFill/>
              <a:round/>
            </a:ln>
            <a:effectLst/>
          </c:spPr>
          <c:marker>
            <c:symbol val="circle"/>
            <c:size val="5"/>
            <c:spPr>
              <a:solidFill>
                <a:schemeClr val="accent1"/>
              </a:solidFill>
              <a:ln w="9525">
                <a:solidFill>
                  <a:schemeClr val="accent1"/>
                </a:solidFill>
              </a:ln>
              <a:effectLst/>
            </c:spPr>
          </c:marker>
          <c:xVal>
            <c:numRef>
              <c:f>'Bubble Chart'!$AA$39</c:f>
              <c:numCache>
                <c:formatCode>0.00%</c:formatCode>
                <c:ptCount val="1"/>
                <c:pt idx="0">
                  <c:v>3.0619071075658644E-2</c:v>
                </c:pt>
              </c:numCache>
            </c:numRef>
          </c:xVal>
          <c:yVal>
            <c:numRef>
              <c:f>'Bubble Chart'!$Z$39</c:f>
              <c:numCache>
                <c:formatCode>0.0%</c:formatCode>
                <c:ptCount val="1"/>
                <c:pt idx="0">
                  <c:v>-1.5843880523523084E-3</c:v>
                </c:pt>
              </c:numCache>
            </c:numRef>
          </c:yVal>
          <c:smooth val="0"/>
          <c:extLst>
            <c:ext xmlns:c16="http://schemas.microsoft.com/office/drawing/2014/chart" uri="{C3380CC4-5D6E-409C-BE32-E72D297353CC}">
              <c16:uniqueId val="{00000000-AD8C-4357-9077-2DD1C07FF358}"/>
            </c:ext>
          </c:extLst>
        </c:ser>
        <c:ser>
          <c:idx val="1"/>
          <c:order val="1"/>
          <c:tx>
            <c:strRef>
              <c:f>'[4]SubstMiniat by P'!$A$40</c:f>
              <c:strCache>
                <c:ptCount val="1"/>
                <c:pt idx="0">
                  <c:v>Automotive Wires</c:v>
                </c:pt>
              </c:strCache>
            </c:strRef>
          </c:tx>
          <c:spPr>
            <a:ln w="25400" cap="rnd">
              <a:noFill/>
              <a:round/>
            </a:ln>
            <a:effectLst/>
          </c:spPr>
          <c:marker>
            <c:symbol val="circle"/>
            <c:size val="5"/>
            <c:spPr>
              <a:solidFill>
                <a:schemeClr val="accent2"/>
              </a:solidFill>
              <a:ln w="9525">
                <a:solidFill>
                  <a:schemeClr val="accent2"/>
                </a:solidFill>
              </a:ln>
              <a:effectLst/>
            </c:spPr>
          </c:marker>
          <c:xVal>
            <c:numRef>
              <c:f>'Bubble Chart'!$AA$40</c:f>
              <c:numCache>
                <c:formatCode>0.00%</c:formatCode>
                <c:ptCount val="1"/>
                <c:pt idx="0">
                  <c:v>2.6798140361075307E-2</c:v>
                </c:pt>
              </c:numCache>
            </c:numRef>
          </c:xVal>
          <c:yVal>
            <c:numRef>
              <c:f>'Bubble Chart'!$Z$40</c:f>
              <c:numCache>
                <c:formatCode>0.0%</c:formatCode>
                <c:ptCount val="1"/>
                <c:pt idx="0">
                  <c:v>-1.3921654440788479E-2</c:v>
                </c:pt>
              </c:numCache>
            </c:numRef>
          </c:yVal>
          <c:smooth val="0"/>
          <c:extLst>
            <c:ext xmlns:c16="http://schemas.microsoft.com/office/drawing/2014/chart" uri="{C3380CC4-5D6E-409C-BE32-E72D297353CC}">
              <c16:uniqueId val="{00000001-AD8C-4357-9077-2DD1C07FF358}"/>
            </c:ext>
          </c:extLst>
        </c:ser>
        <c:ser>
          <c:idx val="2"/>
          <c:order val="2"/>
          <c:tx>
            <c:strRef>
              <c:f>'[4]SubstMiniat by P'!$A$41</c:f>
              <c:strCache>
                <c:ptCount val="1"/>
                <c:pt idx="0">
                  <c:v>Power Cable</c:v>
                </c:pt>
              </c:strCache>
            </c:strRef>
          </c:tx>
          <c:spPr>
            <a:ln w="25400" cap="rnd">
              <a:noFill/>
              <a:round/>
            </a:ln>
            <a:effectLst/>
          </c:spPr>
          <c:marker>
            <c:symbol val="circle"/>
            <c:size val="5"/>
            <c:spPr>
              <a:solidFill>
                <a:schemeClr val="accent3"/>
              </a:solidFill>
              <a:ln w="9525">
                <a:solidFill>
                  <a:schemeClr val="accent3"/>
                </a:solidFill>
              </a:ln>
              <a:effectLst/>
            </c:spPr>
          </c:marker>
          <c:xVal>
            <c:numRef>
              <c:f>'Bubble Chart'!$AA$41</c:f>
              <c:numCache>
                <c:formatCode>0.00%</c:formatCode>
                <c:ptCount val="1"/>
                <c:pt idx="0">
                  <c:v>2.6622920462575417E-2</c:v>
                </c:pt>
              </c:numCache>
            </c:numRef>
          </c:xVal>
          <c:yVal>
            <c:numRef>
              <c:f>'Bubble Chart'!$Z$41</c:f>
              <c:numCache>
                <c:formatCode>0.0%</c:formatCode>
                <c:ptCount val="1"/>
                <c:pt idx="0">
                  <c:v>-2.4217130158249917E-2</c:v>
                </c:pt>
              </c:numCache>
            </c:numRef>
          </c:yVal>
          <c:smooth val="0"/>
          <c:extLst>
            <c:ext xmlns:c16="http://schemas.microsoft.com/office/drawing/2014/chart" uri="{C3380CC4-5D6E-409C-BE32-E72D297353CC}">
              <c16:uniqueId val="{00000002-AD8C-4357-9077-2DD1C07FF358}"/>
            </c:ext>
          </c:extLst>
        </c:ser>
        <c:ser>
          <c:idx val="3"/>
          <c:order val="3"/>
          <c:tx>
            <c:strRef>
              <c:f>'[4]SubstMiniat by P'!$A$42</c:f>
              <c:strCache>
                <c:ptCount val="1"/>
                <c:pt idx="0">
                  <c:v>Telecom / Data Cable</c:v>
                </c:pt>
              </c:strCache>
            </c:strRef>
          </c:tx>
          <c:spPr>
            <a:ln w="25400" cap="rnd">
              <a:noFill/>
              <a:round/>
            </a:ln>
            <a:effectLst/>
          </c:spPr>
          <c:marker>
            <c:symbol val="circle"/>
            <c:size val="5"/>
            <c:spPr>
              <a:solidFill>
                <a:schemeClr val="accent4"/>
              </a:solidFill>
              <a:ln w="9525">
                <a:solidFill>
                  <a:schemeClr val="accent4"/>
                </a:solidFill>
              </a:ln>
              <a:effectLst/>
            </c:spPr>
          </c:marker>
          <c:xVal>
            <c:numRef>
              <c:f>'Bubble Chart'!$AA$42</c:f>
              <c:numCache>
                <c:formatCode>0.00%</c:formatCode>
                <c:ptCount val="1"/>
                <c:pt idx="0">
                  <c:v>1.9594620964110687E-2</c:v>
                </c:pt>
              </c:numCache>
            </c:numRef>
          </c:xVal>
          <c:yVal>
            <c:numRef>
              <c:f>'Bubble Chart'!$Z$42</c:f>
              <c:numCache>
                <c:formatCode>0.0%</c:formatCode>
                <c:ptCount val="1"/>
                <c:pt idx="0">
                  <c:v>-2.3911551995086936E-2</c:v>
                </c:pt>
              </c:numCache>
            </c:numRef>
          </c:yVal>
          <c:smooth val="0"/>
          <c:extLst>
            <c:ext xmlns:c16="http://schemas.microsoft.com/office/drawing/2014/chart" uri="{C3380CC4-5D6E-409C-BE32-E72D297353CC}">
              <c16:uniqueId val="{00000003-AD8C-4357-9077-2DD1C07FF358}"/>
            </c:ext>
          </c:extLst>
        </c:ser>
        <c:ser>
          <c:idx val="4"/>
          <c:order val="4"/>
          <c:tx>
            <c:strRef>
              <c:f>'[4]SubstMiniat by P'!$A$43</c:f>
              <c:strCache>
                <c:ptCount val="1"/>
                <c:pt idx="0">
                  <c:v>Electric Motors Winding Wire</c:v>
                </c:pt>
              </c:strCache>
            </c:strRef>
          </c:tx>
          <c:spPr>
            <a:ln w="25400" cap="rnd">
              <a:noFill/>
              <a:round/>
            </a:ln>
            <a:effectLst/>
          </c:spPr>
          <c:marker>
            <c:symbol val="circle"/>
            <c:size val="5"/>
            <c:spPr>
              <a:solidFill>
                <a:schemeClr val="accent5"/>
              </a:solidFill>
              <a:ln w="9525">
                <a:solidFill>
                  <a:schemeClr val="accent5"/>
                </a:solidFill>
              </a:ln>
              <a:effectLst/>
            </c:spPr>
          </c:marker>
          <c:xVal>
            <c:numRef>
              <c:f>'Bubble Chart'!$AA$43</c:f>
              <c:numCache>
                <c:formatCode>0.00%</c:formatCode>
                <c:ptCount val="1"/>
                <c:pt idx="0">
                  <c:v>4.5966462173296474E-2</c:v>
                </c:pt>
              </c:numCache>
            </c:numRef>
          </c:xVal>
          <c:yVal>
            <c:numRef>
              <c:f>'Bubble Chart'!$Z$43</c:f>
              <c:numCache>
                <c:formatCode>0.0%</c:formatCode>
                <c:ptCount val="1"/>
                <c:pt idx="0">
                  <c:v>1.3373123331616506E-2</c:v>
                </c:pt>
              </c:numCache>
            </c:numRef>
          </c:yVal>
          <c:smooth val="0"/>
          <c:extLst>
            <c:ext xmlns:c16="http://schemas.microsoft.com/office/drawing/2014/chart" uri="{C3380CC4-5D6E-409C-BE32-E72D297353CC}">
              <c16:uniqueId val="{00000004-AD8C-4357-9077-2DD1C07FF358}"/>
            </c:ext>
          </c:extLst>
        </c:ser>
        <c:ser>
          <c:idx val="5"/>
          <c:order val="5"/>
          <c:tx>
            <c:strRef>
              <c:f>'[4]SubstMiniat by P'!$A$44</c:f>
              <c:strCache>
                <c:ptCount val="1"/>
                <c:pt idx="0">
                  <c:v>Transformers Winding Wire</c:v>
                </c:pt>
              </c:strCache>
            </c:strRef>
          </c:tx>
          <c:spPr>
            <a:ln w="25400" cap="rnd">
              <a:noFill/>
              <a:round/>
            </a:ln>
            <a:effectLst/>
          </c:spPr>
          <c:marker>
            <c:symbol val="circle"/>
            <c:size val="5"/>
            <c:spPr>
              <a:solidFill>
                <a:schemeClr val="accent6"/>
              </a:solidFill>
              <a:ln w="9525">
                <a:solidFill>
                  <a:schemeClr val="accent6"/>
                </a:solidFill>
              </a:ln>
              <a:effectLst/>
            </c:spPr>
          </c:marker>
          <c:xVal>
            <c:numRef>
              <c:f>'Bubble Chart'!$AA$44</c:f>
              <c:numCache>
                <c:formatCode>0.00%</c:formatCode>
                <c:ptCount val="1"/>
                <c:pt idx="0">
                  <c:v>8.0152834067430678E-3</c:v>
                </c:pt>
              </c:numCache>
            </c:numRef>
          </c:xVal>
          <c:yVal>
            <c:numRef>
              <c:f>'Bubble Chart'!$Z$44</c:f>
              <c:numCache>
                <c:formatCode>0.0%</c:formatCode>
                <c:ptCount val="1"/>
                <c:pt idx="0">
                  <c:v>-3.9343419646694577E-2</c:v>
                </c:pt>
              </c:numCache>
            </c:numRef>
          </c:yVal>
          <c:smooth val="0"/>
          <c:extLst>
            <c:ext xmlns:c16="http://schemas.microsoft.com/office/drawing/2014/chart" uri="{C3380CC4-5D6E-409C-BE32-E72D297353CC}">
              <c16:uniqueId val="{00000005-AD8C-4357-9077-2DD1C07FF358}"/>
            </c:ext>
          </c:extLst>
        </c:ser>
        <c:ser>
          <c:idx val="6"/>
          <c:order val="6"/>
          <c:tx>
            <c:strRef>
              <c:f>'[4]SubstMiniat by P'!$A$45</c:f>
              <c:strCache>
                <c:ptCount val="1"/>
                <c:pt idx="0">
                  <c:v>Bare Cu Wire &amp; RBS</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f>'Bubble Chart'!$AA$45</c:f>
              <c:numCache>
                <c:formatCode>0.00%</c:formatCode>
                <c:ptCount val="1"/>
                <c:pt idx="0">
                  <c:v>6.9239834704115655E-3</c:v>
                </c:pt>
              </c:numCache>
            </c:numRef>
          </c:xVal>
          <c:yVal>
            <c:numRef>
              <c:f>'Bubble Chart'!$Z$45</c:f>
              <c:numCache>
                <c:formatCode>0.0%</c:formatCode>
                <c:ptCount val="1"/>
                <c:pt idx="0">
                  <c:v>-8.5687565484012986E-3</c:v>
                </c:pt>
              </c:numCache>
            </c:numRef>
          </c:yVal>
          <c:smooth val="0"/>
          <c:extLst>
            <c:ext xmlns:c16="http://schemas.microsoft.com/office/drawing/2014/chart" uri="{C3380CC4-5D6E-409C-BE32-E72D297353CC}">
              <c16:uniqueId val="{00000006-AD8C-4357-9077-2DD1C07FF358}"/>
            </c:ext>
          </c:extLst>
        </c:ser>
        <c:ser>
          <c:idx val="7"/>
          <c:order val="7"/>
          <c:tx>
            <c:strRef>
              <c:f>'[4]SubstMiniat by P'!$A$46</c:f>
              <c:strCache>
                <c:ptCount val="1"/>
                <c:pt idx="0">
                  <c:v>Electric/Electronic PSSF</c:v>
                </c:pt>
              </c:strCache>
            </c:strRef>
          </c:tx>
          <c:spPr>
            <a:ln w="25400" cap="rnd">
              <a:noFill/>
              <a:round/>
            </a:ln>
            <a:effectLst/>
          </c:spPr>
          <c:marker>
            <c:symbol val="circle"/>
            <c:size val="5"/>
            <c:spPr>
              <a:solidFill>
                <a:schemeClr val="accent2">
                  <a:lumMod val="60000"/>
                </a:schemeClr>
              </a:solidFill>
              <a:ln w="9525">
                <a:solidFill>
                  <a:schemeClr val="accent2">
                    <a:lumMod val="60000"/>
                  </a:schemeClr>
                </a:solidFill>
              </a:ln>
              <a:effectLst/>
            </c:spPr>
          </c:marker>
          <c:xVal>
            <c:numRef>
              <c:f>'Bubble Chart'!$AA$46</c:f>
              <c:numCache>
                <c:formatCode>0.00%</c:formatCode>
                <c:ptCount val="1"/>
                <c:pt idx="0">
                  <c:v>5.2719009350544521E-2</c:v>
                </c:pt>
              </c:numCache>
            </c:numRef>
          </c:xVal>
          <c:yVal>
            <c:numRef>
              <c:f>'Bubble Chart'!$Z$46</c:f>
              <c:numCache>
                <c:formatCode>0.0%</c:formatCode>
                <c:ptCount val="1"/>
                <c:pt idx="0">
                  <c:v>-5.5591742239026794E-3</c:v>
                </c:pt>
              </c:numCache>
            </c:numRef>
          </c:yVal>
          <c:smooth val="0"/>
          <c:extLst>
            <c:ext xmlns:c16="http://schemas.microsoft.com/office/drawing/2014/chart" uri="{C3380CC4-5D6E-409C-BE32-E72D297353CC}">
              <c16:uniqueId val="{00000007-AD8C-4357-9077-2DD1C07FF358}"/>
            </c:ext>
          </c:extLst>
        </c:ser>
        <c:ser>
          <c:idx val="8"/>
          <c:order val="8"/>
          <c:tx>
            <c:strRef>
              <c:f>'[4]SubstMiniat by P'!$A$48</c:f>
              <c:strCache>
                <c:ptCount val="1"/>
                <c:pt idx="0">
                  <c:v>Plumbing Tube</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f>'Bubble Chart'!$AA$48</c:f>
              <c:numCache>
                <c:formatCode>0.00%</c:formatCode>
                <c:ptCount val="1"/>
                <c:pt idx="0">
                  <c:v>-3.8446034176277566E-2</c:v>
                </c:pt>
              </c:numCache>
            </c:numRef>
          </c:xVal>
          <c:yVal>
            <c:numRef>
              <c:f>'Bubble Chart'!$Z$48</c:f>
              <c:numCache>
                <c:formatCode>0.0%</c:formatCode>
                <c:ptCount val="1"/>
                <c:pt idx="0">
                  <c:v>-5.2329748291813943E-2</c:v>
                </c:pt>
              </c:numCache>
            </c:numRef>
          </c:yVal>
          <c:smooth val="0"/>
          <c:extLst>
            <c:ext xmlns:c16="http://schemas.microsoft.com/office/drawing/2014/chart" uri="{C3380CC4-5D6E-409C-BE32-E72D297353CC}">
              <c16:uniqueId val="{00000008-AD8C-4357-9077-2DD1C07FF358}"/>
            </c:ext>
          </c:extLst>
        </c:ser>
        <c:ser>
          <c:idx val="9"/>
          <c:order val="9"/>
          <c:tx>
            <c:strRef>
              <c:f>'[4]SubstMiniat by P'!$A$49</c:f>
              <c:strCache>
                <c:ptCount val="1"/>
                <c:pt idx="0">
                  <c:v>Industrial Tube</c:v>
                </c:pt>
              </c:strCache>
            </c:strRef>
          </c:tx>
          <c:spPr>
            <a:ln w="25400"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f>'Bubble Chart'!$AA$49</c:f>
              <c:numCache>
                <c:formatCode>0.00%</c:formatCode>
                <c:ptCount val="1"/>
                <c:pt idx="0">
                  <c:v>2.4802699994442401E-2</c:v>
                </c:pt>
              </c:numCache>
            </c:numRef>
          </c:xVal>
          <c:yVal>
            <c:numRef>
              <c:f>'Bubble Chart'!$Z$49</c:f>
              <c:numCache>
                <c:formatCode>0.0%</c:formatCode>
                <c:ptCount val="1"/>
                <c:pt idx="0">
                  <c:v>-1.7848400580067317E-2</c:v>
                </c:pt>
              </c:numCache>
            </c:numRef>
          </c:yVal>
          <c:smooth val="0"/>
          <c:extLst>
            <c:ext xmlns:c16="http://schemas.microsoft.com/office/drawing/2014/chart" uri="{C3380CC4-5D6E-409C-BE32-E72D297353CC}">
              <c16:uniqueId val="{00000009-AD8C-4357-9077-2DD1C07FF358}"/>
            </c:ext>
          </c:extLst>
        </c:ser>
        <c:ser>
          <c:idx val="10"/>
          <c:order val="10"/>
          <c:tx>
            <c:strRef>
              <c:f>'[4]SubstMiniat by P'!$A$50</c:f>
              <c:strCache>
                <c:ptCount val="1"/>
                <c:pt idx="0">
                  <c:v>Alloy RBS</c:v>
                </c:pt>
              </c:strCache>
            </c:strRef>
          </c:tx>
          <c:spPr>
            <a:ln w="25400" cap="rnd">
              <a:noFill/>
              <a:round/>
            </a:ln>
            <a:effectLst/>
          </c:spPr>
          <c:marker>
            <c:symbol val="circle"/>
            <c:size val="5"/>
            <c:spPr>
              <a:solidFill>
                <a:schemeClr val="accent5">
                  <a:lumMod val="60000"/>
                </a:schemeClr>
              </a:solidFill>
              <a:ln w="9525">
                <a:solidFill>
                  <a:schemeClr val="accent5">
                    <a:lumMod val="60000"/>
                  </a:schemeClr>
                </a:solidFill>
              </a:ln>
              <a:effectLst/>
            </c:spPr>
          </c:marker>
          <c:xVal>
            <c:numRef>
              <c:f>'Bubble Chart'!$AA$50</c:f>
              <c:numCache>
                <c:formatCode>0.00%</c:formatCode>
                <c:ptCount val="1"/>
                <c:pt idx="0">
                  <c:v>2.2264023427654767E-2</c:v>
                </c:pt>
              </c:numCache>
            </c:numRef>
          </c:xVal>
          <c:yVal>
            <c:numRef>
              <c:f>'Bubble Chart'!$Z$50</c:f>
              <c:numCache>
                <c:formatCode>0.0%</c:formatCode>
                <c:ptCount val="1"/>
                <c:pt idx="0">
                  <c:v>-3.5628244478392315E-2</c:v>
                </c:pt>
              </c:numCache>
            </c:numRef>
          </c:yVal>
          <c:smooth val="0"/>
          <c:extLst>
            <c:ext xmlns:c16="http://schemas.microsoft.com/office/drawing/2014/chart" uri="{C3380CC4-5D6E-409C-BE32-E72D297353CC}">
              <c16:uniqueId val="{0000000A-AD8C-4357-9077-2DD1C07FF358}"/>
            </c:ext>
          </c:extLst>
        </c:ser>
        <c:ser>
          <c:idx val="11"/>
          <c:order val="11"/>
          <c:tx>
            <c:strRef>
              <c:f>'[4]SubstMiniat by P'!$A$47</c:f>
              <c:strCache>
                <c:ptCount val="1"/>
                <c:pt idx="0">
                  <c:v>Other PSSF</c:v>
                </c:pt>
              </c:strCache>
            </c:strRef>
          </c:tx>
          <c:spPr>
            <a:ln w="25400" cap="rnd">
              <a:noFill/>
              <a:round/>
            </a:ln>
            <a:effectLst/>
          </c:spPr>
          <c:marker>
            <c:symbol val="circle"/>
            <c:size val="5"/>
            <c:spPr>
              <a:solidFill>
                <a:schemeClr val="accent6">
                  <a:lumMod val="60000"/>
                </a:schemeClr>
              </a:solidFill>
              <a:ln w="9525">
                <a:solidFill>
                  <a:schemeClr val="accent6">
                    <a:lumMod val="60000"/>
                  </a:schemeClr>
                </a:solidFill>
              </a:ln>
              <a:effectLst/>
            </c:spPr>
          </c:marker>
          <c:xVal>
            <c:numRef>
              <c:f>'Bubble Chart'!$AA$47</c:f>
              <c:numCache>
                <c:formatCode>0.00%</c:formatCode>
                <c:ptCount val="1"/>
                <c:pt idx="0">
                  <c:v>-1.7927339120037411E-3</c:v>
                </c:pt>
              </c:numCache>
            </c:numRef>
          </c:xVal>
          <c:yVal>
            <c:numRef>
              <c:f>'Bubble Chart'!$Z$47</c:f>
              <c:numCache>
                <c:formatCode>0.0%</c:formatCode>
                <c:ptCount val="1"/>
                <c:pt idx="0">
                  <c:v>-4.8537235653055594E-2</c:v>
                </c:pt>
              </c:numCache>
            </c:numRef>
          </c:yVal>
          <c:smooth val="0"/>
          <c:extLst>
            <c:ext xmlns:c16="http://schemas.microsoft.com/office/drawing/2014/chart" uri="{C3380CC4-5D6E-409C-BE32-E72D297353CC}">
              <c16:uniqueId val="{0000000B-AD8C-4357-9077-2DD1C07FF358}"/>
            </c:ext>
          </c:extLst>
        </c:ser>
        <c:ser>
          <c:idx val="12"/>
          <c:order val="12"/>
          <c:tx>
            <c:strRef>
              <c:f>'[4]SubstMiniat by P'!$A$51</c:f>
              <c:strCache>
                <c:ptCount val="1"/>
                <c:pt idx="0">
                  <c:v>Foundry Products</c:v>
                </c:pt>
              </c:strCache>
            </c:strRef>
          </c:tx>
          <c:spPr>
            <a:ln w="25400"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xVal>
            <c:numRef>
              <c:f>'Bubble Chart'!$AA$51</c:f>
              <c:numCache>
                <c:formatCode>0.00%</c:formatCode>
                <c:ptCount val="1"/>
                <c:pt idx="0">
                  <c:v>-3.1491685788109791E-4</c:v>
                </c:pt>
              </c:numCache>
            </c:numRef>
          </c:xVal>
          <c:yVal>
            <c:numRef>
              <c:f>'Bubble Chart'!$Z$51</c:f>
              <c:numCache>
                <c:formatCode>0.0%</c:formatCode>
                <c:ptCount val="1"/>
                <c:pt idx="0">
                  <c:v>-1.8873033396960871E-2</c:v>
                </c:pt>
              </c:numCache>
            </c:numRef>
          </c:yVal>
          <c:smooth val="0"/>
          <c:extLst>
            <c:ext xmlns:c16="http://schemas.microsoft.com/office/drawing/2014/chart" uri="{C3380CC4-5D6E-409C-BE32-E72D297353CC}">
              <c16:uniqueId val="{0000000C-AD8C-4357-9077-2DD1C07FF358}"/>
            </c:ext>
          </c:extLst>
        </c:ser>
        <c:ser>
          <c:idx val="13"/>
          <c:order val="13"/>
          <c:tx>
            <c:strRef>
              <c:f>'[4]SubstMiniat by P'!$A$52</c:f>
              <c:strCache>
                <c:ptCount val="1"/>
                <c:pt idx="0">
                  <c:v>Alloy Wire</c:v>
                </c:pt>
              </c:strCache>
            </c:strRef>
          </c:tx>
          <c:spPr>
            <a:ln w="25400" cap="rnd">
              <a:no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xVal>
            <c:numRef>
              <c:f>'Bubble Chart'!$AA$52</c:f>
              <c:numCache>
                <c:formatCode>0.00%</c:formatCode>
                <c:ptCount val="1"/>
                <c:pt idx="0">
                  <c:v>-1.1937472844963493E-2</c:v>
                </c:pt>
              </c:numCache>
            </c:numRef>
          </c:xVal>
          <c:yVal>
            <c:numRef>
              <c:f>'Bubble Chart'!$Z$52</c:f>
              <c:numCache>
                <c:formatCode>0.0%</c:formatCode>
                <c:ptCount val="1"/>
                <c:pt idx="0">
                  <c:v>-2.2763492143814703E-2</c:v>
                </c:pt>
              </c:numCache>
            </c:numRef>
          </c:yVal>
          <c:smooth val="0"/>
          <c:extLst>
            <c:ext xmlns:c16="http://schemas.microsoft.com/office/drawing/2014/chart" uri="{C3380CC4-5D6E-409C-BE32-E72D297353CC}">
              <c16:uniqueId val="{0000000D-AD8C-4357-9077-2DD1C07FF358}"/>
            </c:ext>
          </c:extLst>
        </c:ser>
        <c:dLbls>
          <c:showLegendKey val="0"/>
          <c:showVal val="0"/>
          <c:showCatName val="0"/>
          <c:showSerName val="0"/>
          <c:showPercent val="0"/>
          <c:showBubbleSize val="0"/>
        </c:dLbls>
        <c:axId val="1613398735"/>
        <c:axId val="1613396623"/>
      </c:scatterChart>
      <c:valAx>
        <c:axId val="1613398735"/>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3396623"/>
        <c:crosses val="autoZero"/>
        <c:crossBetween val="midCat"/>
      </c:valAx>
      <c:valAx>
        <c:axId val="1613396623"/>
        <c:scaling>
          <c:orientation val="minMax"/>
        </c:scaling>
        <c:delete val="0"/>
        <c:axPos val="l"/>
        <c:majorGridlines>
          <c:spPr>
            <a:ln w="9525" cap="flat" cmpd="sng" algn="ctr">
              <a:noFill/>
              <a:round/>
            </a:ln>
            <a:effectLst/>
          </c:spPr>
        </c:majorGridlines>
        <c:numFmt formatCode="0.0%"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339873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63663965426396"/>
          <c:y val="2.4898975468386464E-3"/>
          <c:w val="0.85836329833770775"/>
          <c:h val="0.89814814814814814"/>
        </c:manualLayout>
      </c:layout>
      <c:lineChart>
        <c:grouping val="standard"/>
        <c:varyColors val="0"/>
        <c:ser>
          <c:idx val="3"/>
          <c:order val="0"/>
          <c:spPr>
            <a:ln w="38100" cap="rnd">
              <a:solidFill>
                <a:srgbClr val="004153"/>
              </a:solidFill>
              <a:round/>
            </a:ln>
            <a:effectLst/>
          </c:spPr>
          <c:marker>
            <c:symbol val="none"/>
          </c:marker>
          <c:cat>
            <c:strRef>
              <c:f>'Subs by Product Charts'!$I$2:$O$2</c:f>
              <c:strCache>
                <c:ptCount val="7"/>
                <c:pt idx="0">
                  <c:v>2017</c:v>
                </c:pt>
                <c:pt idx="1">
                  <c:v>2018</c:v>
                </c:pt>
                <c:pt idx="2">
                  <c:v>2019</c:v>
                </c:pt>
                <c:pt idx="3">
                  <c:v>2020</c:v>
                </c:pt>
                <c:pt idx="4">
                  <c:v>2021</c:v>
                </c:pt>
                <c:pt idx="5">
                  <c:v>2022</c:v>
                </c:pt>
                <c:pt idx="6">
                  <c:v>2023*</c:v>
                </c:pt>
              </c:strCache>
            </c:strRef>
          </c:cat>
          <c:val>
            <c:numRef>
              <c:f>'Subs by Product Charts'!$I$12:$O$12</c:f>
              <c:numCache>
                <c:formatCode>0.00%</c:formatCode>
                <c:ptCount val="7"/>
                <c:pt idx="0">
                  <c:v>-1.2398670870201196E-2</c:v>
                </c:pt>
                <c:pt idx="1">
                  <c:v>-1.2359983228442568E-2</c:v>
                </c:pt>
                <c:pt idx="2">
                  <c:v>-1.4777953279689501E-2</c:v>
                </c:pt>
                <c:pt idx="3">
                  <c:v>-1.297630157154182E-2</c:v>
                </c:pt>
                <c:pt idx="4">
                  <c:v>-1.575131052126974E-2</c:v>
                </c:pt>
                <c:pt idx="5">
                  <c:v>-1.5864380635975849E-2</c:v>
                </c:pt>
                <c:pt idx="6">
                  <c:v>-1.5561488405047223E-2</c:v>
                </c:pt>
              </c:numCache>
            </c:numRef>
          </c:val>
          <c:smooth val="0"/>
          <c:extLst>
            <c:ext xmlns:c16="http://schemas.microsoft.com/office/drawing/2014/chart" uri="{C3380CC4-5D6E-409C-BE32-E72D297353CC}">
              <c16:uniqueId val="{00000000-41F7-416A-83E6-5FADDEFD93E4}"/>
            </c:ext>
          </c:extLst>
        </c:ser>
        <c:dLbls>
          <c:showLegendKey val="0"/>
          <c:showVal val="0"/>
          <c:showCatName val="0"/>
          <c:showSerName val="0"/>
          <c:showPercent val="0"/>
          <c:showBubbleSize val="0"/>
        </c:dLbls>
        <c:smooth val="0"/>
        <c:axId val="1749880383"/>
        <c:axId val="1740165967"/>
      </c:lineChart>
      <c:catAx>
        <c:axId val="1749880383"/>
        <c:scaling>
          <c:orientation val="minMax"/>
        </c:scaling>
        <c:delete val="1"/>
        <c:axPos val="t"/>
        <c:numFmt formatCode="General" sourceLinked="1"/>
        <c:majorTickMark val="none"/>
        <c:minorTickMark val="none"/>
        <c:tickLblPos val="nextTo"/>
        <c:crossAx val="1740165967"/>
        <c:crosses val="autoZero"/>
        <c:auto val="1"/>
        <c:lblAlgn val="ctr"/>
        <c:lblOffset val="100"/>
        <c:noMultiLvlLbl val="0"/>
      </c:catAx>
      <c:valAx>
        <c:axId val="1740165967"/>
        <c:scaling>
          <c:orientation val="maxMin"/>
          <c:min val="-3.0000000000000006E-2"/>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 b="0" i="0" u="none" strike="noStrike" kern="1200" baseline="0">
                <a:solidFill>
                  <a:schemeClr val="bg1"/>
                </a:solidFill>
                <a:latin typeface="+mn-lt"/>
                <a:ea typeface="+mn-ea"/>
                <a:cs typeface="+mn-cs"/>
              </a:defRPr>
            </a:pPr>
            <a:endParaRPr lang="en-US"/>
          </a:p>
        </c:txPr>
        <c:crossAx val="1749880383"/>
        <c:crosses val="autoZero"/>
        <c:crossBetween val="between"/>
      </c:valAx>
    </c:plotArea>
    <c:plotVisOnly val="1"/>
    <c:dispBlanksAs val="gap"/>
    <c:showDLblsOverMax val="0"/>
    <c:extLst/>
  </c:chart>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02767344183614"/>
          <c:y val="0.18600853534008169"/>
          <c:w val="0.82811833585359229"/>
          <c:h val="0.74663664313621025"/>
        </c:manualLayout>
      </c:layout>
      <c:barChart>
        <c:barDir val="col"/>
        <c:grouping val="stacked"/>
        <c:varyColors val="0"/>
        <c:ser>
          <c:idx val="4"/>
          <c:order val="0"/>
          <c:tx>
            <c:strRef>
              <c:f>'Base case'!$U$14</c:f>
              <c:strCache>
                <c:ptCount val="1"/>
                <c:pt idx="0">
                  <c:v>Other</c:v>
                </c:pt>
              </c:strCache>
            </c:strRef>
          </c:tx>
          <c:spPr>
            <a:solidFill>
              <a:srgbClr val="004153"/>
            </a:solidFill>
            <a:ln>
              <a:noFill/>
            </a:ln>
            <a:effectLst/>
          </c:spPr>
          <c:invertIfNegative val="0"/>
          <c:cat>
            <c:numRef>
              <c:f>'Base case'!$V$9:$AJ$9</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'Base case'!$V$14:$AJ$14</c:f>
              <c:numCache>
                <c:formatCode>#,##0</c:formatCode>
                <c:ptCount val="15"/>
                <c:pt idx="0">
                  <c:v>19826.393770349016</c:v>
                </c:pt>
                <c:pt idx="1">
                  <c:v>19762.362632090819</c:v>
                </c:pt>
                <c:pt idx="2">
                  <c:v>19994.254636190853</c:v>
                </c:pt>
                <c:pt idx="3">
                  <c:v>20216.499697284948</c:v>
                </c:pt>
                <c:pt idx="4">
                  <c:v>20422.490241959407</c:v>
                </c:pt>
                <c:pt idx="5">
                  <c:v>20536.500226892793</c:v>
                </c:pt>
                <c:pt idx="6">
                  <c:v>20650.232384684248</c:v>
                </c:pt>
                <c:pt idx="7">
                  <c:v>20770.871458106631</c:v>
                </c:pt>
                <c:pt idx="8">
                  <c:v>20866.841166884456</c:v>
                </c:pt>
                <c:pt idx="9">
                  <c:v>20885.157814715632</c:v>
                </c:pt>
                <c:pt idx="10">
                  <c:v>20919.076636687831</c:v>
                </c:pt>
                <c:pt idx="11">
                  <c:v>21171.593164631926</c:v>
                </c:pt>
                <c:pt idx="12">
                  <c:v>21324.337186913202</c:v>
                </c:pt>
                <c:pt idx="13">
                  <c:v>21428.950158260377</c:v>
                </c:pt>
                <c:pt idx="14">
                  <c:v>21502.845475380051</c:v>
                </c:pt>
              </c:numCache>
            </c:numRef>
          </c:val>
          <c:extLst>
            <c:ext xmlns:c16="http://schemas.microsoft.com/office/drawing/2014/chart" uri="{C3380CC4-5D6E-409C-BE32-E72D297353CC}">
              <c16:uniqueId val="{00000000-06D9-4C44-AB1D-6ACE81BFB51F}"/>
            </c:ext>
          </c:extLst>
        </c:ser>
        <c:ser>
          <c:idx val="3"/>
          <c:order val="1"/>
          <c:tx>
            <c:strRef>
              <c:f>'Base case'!$U$13</c:f>
              <c:strCache>
                <c:ptCount val="1"/>
                <c:pt idx="0">
                  <c:v>Civil &amp; building construction</c:v>
                </c:pt>
              </c:strCache>
            </c:strRef>
          </c:tx>
          <c:spPr>
            <a:solidFill>
              <a:srgbClr val="FB4F14"/>
            </a:solidFill>
            <a:ln w="25400">
              <a:noFill/>
            </a:ln>
            <a:effectLst/>
          </c:spPr>
          <c:invertIfNegative val="0"/>
          <c:cat>
            <c:numRef>
              <c:f>'Base case'!$V$9:$AJ$9</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'Base case'!$V$13:$AJ$13</c:f>
              <c:numCache>
                <c:formatCode>#,##0</c:formatCode>
                <c:ptCount val="15"/>
                <c:pt idx="0">
                  <c:v>8856.6140038529375</c:v>
                </c:pt>
                <c:pt idx="1">
                  <c:v>8791.8674855049849</c:v>
                </c:pt>
                <c:pt idx="2">
                  <c:v>8844.020859232427</c:v>
                </c:pt>
                <c:pt idx="3">
                  <c:v>8889.0555705641254</c:v>
                </c:pt>
                <c:pt idx="4">
                  <c:v>8962.4617405655772</c:v>
                </c:pt>
                <c:pt idx="5">
                  <c:v>9059.8018696429299</c:v>
                </c:pt>
                <c:pt idx="6">
                  <c:v>9149.4028788280102</c:v>
                </c:pt>
                <c:pt idx="7">
                  <c:v>9300.5137206085019</c:v>
                </c:pt>
                <c:pt idx="8">
                  <c:v>9429.961417283268</c:v>
                </c:pt>
                <c:pt idx="9">
                  <c:v>9558.4409843984668</c:v>
                </c:pt>
                <c:pt idx="10">
                  <c:v>9644.3151206457551</c:v>
                </c:pt>
                <c:pt idx="11">
                  <c:v>9729.495424451643</c:v>
                </c:pt>
                <c:pt idx="12">
                  <c:v>9780.4720572024744</c:v>
                </c:pt>
                <c:pt idx="13">
                  <c:v>9846.967322004306</c:v>
                </c:pt>
                <c:pt idx="14">
                  <c:v>9908.0003400548303</c:v>
                </c:pt>
              </c:numCache>
            </c:numRef>
          </c:val>
          <c:extLst>
            <c:ext xmlns:c16="http://schemas.microsoft.com/office/drawing/2014/chart" uri="{C3380CC4-5D6E-409C-BE32-E72D297353CC}">
              <c16:uniqueId val="{00000001-06D9-4C44-AB1D-6ACE81BFB51F}"/>
            </c:ext>
          </c:extLst>
        </c:ser>
        <c:ser>
          <c:idx val="0"/>
          <c:order val="2"/>
          <c:tx>
            <c:strRef>
              <c:f>'Base case'!$U$10</c:f>
              <c:strCache>
                <c:ptCount val="1"/>
                <c:pt idx="0">
                  <c:v>Electric vehicles</c:v>
                </c:pt>
              </c:strCache>
            </c:strRef>
          </c:tx>
          <c:spPr>
            <a:solidFill>
              <a:srgbClr val="B9CCC3"/>
            </a:solidFill>
            <a:ln>
              <a:noFill/>
            </a:ln>
            <a:effectLst/>
          </c:spPr>
          <c:invertIfNegative val="0"/>
          <c:cat>
            <c:numRef>
              <c:f>'Base case'!$V$9:$AJ$9</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'Base case'!$V$10:$AJ$10</c:f>
              <c:numCache>
                <c:formatCode>#,##0</c:formatCode>
                <c:ptCount val="15"/>
                <c:pt idx="0">
                  <c:v>757.68955184499714</c:v>
                </c:pt>
                <c:pt idx="1">
                  <c:v>925.10796320574968</c:v>
                </c:pt>
                <c:pt idx="2">
                  <c:v>1236.0703708597791</c:v>
                </c:pt>
                <c:pt idx="3">
                  <c:v>1561.354424265844</c:v>
                </c:pt>
                <c:pt idx="4">
                  <c:v>1873.9342080569074</c:v>
                </c:pt>
                <c:pt idx="5">
                  <c:v>2140.0784182871807</c:v>
                </c:pt>
                <c:pt idx="6">
                  <c:v>2419.473914239707</c:v>
                </c:pt>
                <c:pt idx="7">
                  <c:v>2683.6438964963613</c:v>
                </c:pt>
                <c:pt idx="8">
                  <c:v>2936.6704119413448</c:v>
                </c:pt>
                <c:pt idx="9">
                  <c:v>3171.2924866445987</c:v>
                </c:pt>
                <c:pt idx="10">
                  <c:v>3292.5964841436735</c:v>
                </c:pt>
                <c:pt idx="11">
                  <c:v>3417.9664109152909</c:v>
                </c:pt>
                <c:pt idx="12">
                  <c:v>3539.5994785978705</c:v>
                </c:pt>
                <c:pt idx="13">
                  <c:v>3649.7625014005171</c:v>
                </c:pt>
                <c:pt idx="14">
                  <c:v>3727.3954447293791</c:v>
                </c:pt>
              </c:numCache>
            </c:numRef>
          </c:val>
          <c:extLst>
            <c:ext xmlns:c16="http://schemas.microsoft.com/office/drawing/2014/chart" uri="{C3380CC4-5D6E-409C-BE32-E72D297353CC}">
              <c16:uniqueId val="{00000002-06D9-4C44-AB1D-6ACE81BFB51F}"/>
            </c:ext>
          </c:extLst>
        </c:ser>
        <c:ser>
          <c:idx val="1"/>
          <c:order val="3"/>
          <c:tx>
            <c:strRef>
              <c:f>'Base case'!$U$11</c:f>
              <c:strCache>
                <c:ptCount val="1"/>
                <c:pt idx="0">
                  <c:v>Renewables</c:v>
                </c:pt>
              </c:strCache>
            </c:strRef>
          </c:tx>
          <c:spPr>
            <a:solidFill>
              <a:srgbClr val="D1F4D3"/>
            </a:solidFill>
            <a:ln>
              <a:noFill/>
            </a:ln>
            <a:effectLst/>
          </c:spPr>
          <c:invertIfNegative val="0"/>
          <c:cat>
            <c:numRef>
              <c:f>'Base case'!$V$9:$AJ$9</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'Base case'!$V$11:$AJ$11</c:f>
              <c:numCache>
                <c:formatCode>#,##0</c:formatCode>
                <c:ptCount val="15"/>
                <c:pt idx="0">
                  <c:v>908.40576689293448</c:v>
                </c:pt>
                <c:pt idx="1">
                  <c:v>1065.0826366496397</c:v>
                </c:pt>
                <c:pt idx="2">
                  <c:v>1182.5376860138845</c:v>
                </c:pt>
                <c:pt idx="3">
                  <c:v>1342.3784084969295</c:v>
                </c:pt>
                <c:pt idx="4">
                  <c:v>1399.0564722786257</c:v>
                </c:pt>
                <c:pt idx="5">
                  <c:v>1446.9582911766784</c:v>
                </c:pt>
                <c:pt idx="6">
                  <c:v>1455.4800536186954</c:v>
                </c:pt>
                <c:pt idx="7">
                  <c:v>1434.7496162962016</c:v>
                </c:pt>
                <c:pt idx="8">
                  <c:v>1421.6643474466493</c:v>
                </c:pt>
                <c:pt idx="9">
                  <c:v>1442.64195386542</c:v>
                </c:pt>
                <c:pt idx="10">
                  <c:v>1649.2770914307239</c:v>
                </c:pt>
                <c:pt idx="11">
                  <c:v>1578.0515571876422</c:v>
                </c:pt>
                <c:pt idx="12">
                  <c:v>1597.7908184787666</c:v>
                </c:pt>
                <c:pt idx="13">
                  <c:v>1610.6326680926334</c:v>
                </c:pt>
                <c:pt idx="14">
                  <c:v>1640.4186625809079</c:v>
                </c:pt>
              </c:numCache>
            </c:numRef>
          </c:val>
          <c:extLst>
            <c:ext xmlns:c16="http://schemas.microsoft.com/office/drawing/2014/chart" uri="{C3380CC4-5D6E-409C-BE32-E72D297353CC}">
              <c16:uniqueId val="{00000003-06D9-4C44-AB1D-6ACE81BFB51F}"/>
            </c:ext>
          </c:extLst>
        </c:ser>
        <c:ser>
          <c:idx val="2"/>
          <c:order val="4"/>
          <c:tx>
            <c:strRef>
              <c:f>'Base case'!$U$12</c:f>
              <c:strCache>
                <c:ptCount val="1"/>
                <c:pt idx="0">
                  <c:v>Grid (incremental)</c:v>
                </c:pt>
              </c:strCache>
            </c:strRef>
          </c:tx>
          <c:spPr>
            <a:solidFill>
              <a:srgbClr val="FECB00"/>
            </a:solidFill>
            <a:ln>
              <a:noFill/>
            </a:ln>
            <a:effectLst/>
          </c:spPr>
          <c:invertIfNegative val="0"/>
          <c:cat>
            <c:numRef>
              <c:f>'Base case'!$V$9:$AJ$9</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'Base case'!$V$12:$AJ$12</c:f>
              <c:numCache>
                <c:formatCode>#,##0</c:formatCode>
                <c:ptCount val="15"/>
                <c:pt idx="0">
                  <c:v>48.40117120261791</c:v>
                </c:pt>
                <c:pt idx="1">
                  <c:v>84.361933588643495</c:v>
                </c:pt>
                <c:pt idx="2">
                  <c:v>115.67835418054884</c:v>
                </c:pt>
                <c:pt idx="3">
                  <c:v>189.40951482119544</c:v>
                </c:pt>
                <c:pt idx="4">
                  <c:v>263.94182572947341</c:v>
                </c:pt>
                <c:pt idx="5">
                  <c:v>423.77716953546911</c:v>
                </c:pt>
                <c:pt idx="6">
                  <c:v>590.15561482975136</c:v>
                </c:pt>
                <c:pt idx="7">
                  <c:v>759.80595201244364</c:v>
                </c:pt>
                <c:pt idx="8">
                  <c:v>932.10415658311229</c:v>
                </c:pt>
                <c:pt idx="9">
                  <c:v>1106.808759163561</c:v>
                </c:pt>
                <c:pt idx="10">
                  <c:v>1239.1508247970983</c:v>
                </c:pt>
                <c:pt idx="11">
                  <c:v>1369.6851667074452</c:v>
                </c:pt>
                <c:pt idx="12">
                  <c:v>1498.9022722745476</c:v>
                </c:pt>
                <c:pt idx="13">
                  <c:v>1627.3202233899228</c:v>
                </c:pt>
                <c:pt idx="14">
                  <c:v>1755.2196669357786</c:v>
                </c:pt>
              </c:numCache>
            </c:numRef>
          </c:val>
          <c:extLst>
            <c:ext xmlns:c16="http://schemas.microsoft.com/office/drawing/2014/chart" uri="{C3380CC4-5D6E-409C-BE32-E72D297353CC}">
              <c16:uniqueId val="{00000004-06D9-4C44-AB1D-6ACE81BFB51F}"/>
            </c:ext>
          </c:extLst>
        </c:ser>
        <c:dLbls>
          <c:showLegendKey val="0"/>
          <c:showVal val="0"/>
          <c:showCatName val="0"/>
          <c:showSerName val="0"/>
          <c:showPercent val="0"/>
          <c:showBubbleSize val="0"/>
        </c:dLbls>
        <c:gapWidth val="150"/>
        <c:overlap val="100"/>
        <c:axId val="283751552"/>
        <c:axId val="283753088"/>
      </c:barChart>
      <c:catAx>
        <c:axId val="283751552"/>
        <c:scaling>
          <c:orientation val="minMax"/>
        </c:scaling>
        <c:delete val="0"/>
        <c:axPos val="b"/>
        <c:numFmt formatCode="General" sourceLinked="0"/>
        <c:majorTickMark val="none"/>
        <c:minorTickMark val="none"/>
        <c:tickLblPos val="nextTo"/>
        <c:spPr>
          <a:solidFill>
            <a:sysClr val="window" lastClr="FFFFFF"/>
          </a:solid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3088"/>
        <c:crosses val="autoZero"/>
        <c:auto val="1"/>
        <c:lblAlgn val="ctr"/>
        <c:lblOffset val="100"/>
        <c:noMultiLvlLbl val="0"/>
      </c:catAx>
      <c:valAx>
        <c:axId val="283753088"/>
        <c:scaling>
          <c:orientation val="minMax"/>
          <c:max val="40000"/>
        </c:scaling>
        <c:delete val="0"/>
        <c:axPos val="l"/>
        <c:title>
          <c:tx>
            <c:rich>
              <a:bodyPr rot="-5400000" spcFirstLastPara="1" vertOverflow="ellipsis" vert="horz" wrap="square" anchor="ctr" anchorCtr="1"/>
              <a:lstStyle/>
              <a:p>
                <a:pPr>
                  <a:defRPr sz="1000" b="1" i="0" u="none" strike="noStrike" kern="1200" baseline="0">
                    <a:solidFill>
                      <a:srgbClr val="4B4B4B"/>
                    </a:solidFill>
                    <a:latin typeface="Arial" panose="020B0604020202020204" pitchFamily="34" charset="0"/>
                    <a:ea typeface="+mn-ea"/>
                    <a:cs typeface="Arial" panose="020B0604020202020204" pitchFamily="34" charset="0"/>
                  </a:defRPr>
                </a:pPr>
                <a:r>
                  <a:rPr lang="en-GB" b="0"/>
                  <a:t>Kt of copper</a:t>
                </a:r>
              </a:p>
            </c:rich>
          </c:tx>
          <c:layout>
            <c:manualLayout>
              <c:xMode val="edge"/>
              <c:yMode val="edge"/>
              <c:x val="1.5978327572157034E-2"/>
              <c:y val="0.45022309536494404"/>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1552"/>
        <c:crosses val="autoZero"/>
        <c:crossBetween val="between"/>
        <c:majorUnit val="10000"/>
      </c:valAx>
      <c:spPr>
        <a:noFill/>
        <a:ln>
          <a:noFill/>
        </a:ln>
        <a:effectLst/>
      </c:spPr>
    </c:plotArea>
    <c:legend>
      <c:legendPos val="t"/>
      <c:layout>
        <c:manualLayout>
          <c:xMode val="edge"/>
          <c:yMode val="edge"/>
          <c:x val="4.0809899774742205E-2"/>
          <c:y val="0.10484927188776416"/>
          <c:w val="0.95041013695585885"/>
          <c:h val="8.1200378679269533E-2"/>
        </c:manualLayout>
      </c:layout>
      <c:overlay val="1"/>
      <c:spPr>
        <a:noFill/>
        <a:ln>
          <a:noFill/>
        </a:ln>
        <a:effectLst/>
      </c:spPr>
      <c:txPr>
        <a:bodyPr rot="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w="6350" cap="flat" cmpd="sng" algn="ctr">
      <a:solidFill>
        <a:sysClr val="window" lastClr="FFFFFF"/>
      </a:solidFill>
      <a:prstDash val="solid"/>
      <a:round/>
    </a:ln>
    <a:effectLst/>
  </c:spPr>
  <c:txPr>
    <a:bodyPr/>
    <a:lstStyle/>
    <a:p>
      <a:pPr>
        <a:defRPr>
          <a:solidFill>
            <a:srgbClr val="4B4B4B"/>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834339803750007E-2"/>
          <c:y val="0.25012248468941384"/>
          <c:w val="0.84153217625101129"/>
          <c:h val="0.64720253718285214"/>
        </c:manualLayout>
      </c:layout>
      <c:areaChart>
        <c:grouping val="stacked"/>
        <c:varyColors val="0"/>
        <c:ser>
          <c:idx val="1"/>
          <c:order val="1"/>
          <c:tx>
            <c:strRef>
              <c:f>Charts!$A$41</c:f>
              <c:strCache>
                <c:ptCount val="1"/>
                <c:pt idx="0">
                  <c:v>Substitution scenario</c:v>
                </c:pt>
              </c:strCache>
            </c:strRef>
          </c:tx>
          <c:spPr>
            <a:solidFill>
              <a:sysClr val="window" lastClr="FFFFFF"/>
            </a:solidFill>
            <a:ln w="25400">
              <a:no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Charts!$D$41:$P$41</c:f>
              <c:numCache>
                <c:formatCode>#,##0</c:formatCode>
                <c:ptCount val="13"/>
                <c:pt idx="0">
                  <c:v>31259.702959242331</c:v>
                </c:pt>
                <c:pt idx="1">
                  <c:v>32050.911141115921</c:v>
                </c:pt>
                <c:pt idx="2">
                  <c:v>32735.497370632911</c:v>
                </c:pt>
                <c:pt idx="3">
                  <c:v>33379.641784291278</c:v>
                </c:pt>
                <c:pt idx="4">
                  <c:v>33994.11541522351</c:v>
                </c:pt>
                <c:pt idx="5">
                  <c:v>34633.156960362314</c:v>
                </c:pt>
                <c:pt idx="6">
                  <c:v>35223.197508525423</c:v>
                </c:pt>
                <c:pt idx="7">
                  <c:v>35750.699259368012</c:v>
                </c:pt>
                <c:pt idx="8">
                  <c:v>36280.168562244195</c:v>
                </c:pt>
                <c:pt idx="9">
                  <c:v>36757.275986847722</c:v>
                </c:pt>
                <c:pt idx="10">
                  <c:v>37186.562751716505</c:v>
                </c:pt>
                <c:pt idx="11">
                  <c:v>37563.108124033286</c:v>
                </c:pt>
                <c:pt idx="12">
                  <c:v>37881.215641261086</c:v>
                </c:pt>
              </c:numCache>
              <c:extLst/>
            </c:numRef>
          </c:val>
          <c:extLst>
            <c:ext xmlns:c16="http://schemas.microsoft.com/office/drawing/2014/chart" uri="{C3380CC4-5D6E-409C-BE32-E72D297353CC}">
              <c16:uniqueId val="{00000000-5109-4B04-8076-60A8613214A6}"/>
            </c:ext>
          </c:extLst>
        </c:ser>
        <c:ser>
          <c:idx val="3"/>
          <c:order val="3"/>
          <c:tx>
            <c:strRef>
              <c:f>Charts!$A$43</c:f>
              <c:strCache>
                <c:ptCount val="1"/>
                <c:pt idx="0">
                  <c:v>Copper demand at risk (LHS)</c:v>
                </c:pt>
              </c:strCache>
            </c:strRef>
          </c:tx>
          <c:spPr>
            <a:pattFill prst="pct25">
              <a:fgClr>
                <a:srgbClr val="D6A716"/>
              </a:fgClr>
              <a:bgClr>
                <a:sysClr val="window" lastClr="FFFFFF"/>
              </a:bgClr>
            </a:pattFill>
            <a:ln>
              <a:solidFill>
                <a:srgbClr val="D6A716"/>
              </a:solid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Charts!$D$43:$P$43</c:f>
              <c:numCache>
                <c:formatCode>#,##0</c:formatCode>
                <c:ptCount val="13"/>
                <c:pt idx="0">
                  <c:v>112.85894723516321</c:v>
                </c:pt>
                <c:pt idx="1">
                  <c:v>147.78647431711943</c:v>
                </c:pt>
                <c:pt idx="2">
                  <c:v>186.38711795707786</c:v>
                </c:pt>
                <c:pt idx="3">
                  <c:v>227.47419124377484</c:v>
                </c:pt>
                <c:pt idx="4">
                  <c:v>270.62943097690004</c:v>
                </c:pt>
                <c:pt idx="5">
                  <c:v>316.4276831578245</c:v>
                </c:pt>
                <c:pt idx="6">
                  <c:v>364.04399161340552</c:v>
                </c:pt>
                <c:pt idx="7">
                  <c:v>413.6427394196653</c:v>
                </c:pt>
                <c:pt idx="8">
                  <c:v>464.24759546088899</c:v>
                </c:pt>
                <c:pt idx="9">
                  <c:v>509.51573704622569</c:v>
                </c:pt>
                <c:pt idx="10">
                  <c:v>554.53906175035809</c:v>
                </c:pt>
                <c:pt idx="11">
                  <c:v>600.52474911446916</c:v>
                </c:pt>
                <c:pt idx="12">
                  <c:v>652.66394841986039</c:v>
                </c:pt>
              </c:numCache>
              <c:extLst/>
            </c:numRef>
          </c:val>
          <c:extLst>
            <c:ext xmlns:c16="http://schemas.microsoft.com/office/drawing/2014/chart" uri="{C3380CC4-5D6E-409C-BE32-E72D297353CC}">
              <c16:uniqueId val="{00000001-5109-4B04-8076-60A8613214A6}"/>
            </c:ext>
          </c:extLst>
        </c:ser>
        <c:dLbls>
          <c:showLegendKey val="0"/>
          <c:showVal val="0"/>
          <c:showCatName val="0"/>
          <c:showSerName val="0"/>
          <c:showPercent val="0"/>
          <c:showBubbleSize val="0"/>
        </c:dLbls>
        <c:axId val="283751552"/>
        <c:axId val="283753088"/>
      </c:areaChart>
      <c:lineChart>
        <c:grouping val="standard"/>
        <c:varyColors val="0"/>
        <c:ser>
          <c:idx val="0"/>
          <c:order val="0"/>
          <c:tx>
            <c:strRef>
              <c:f>Charts!$A$40</c:f>
              <c:strCache>
                <c:ptCount val="1"/>
                <c:pt idx="0">
                  <c:v>Copper demand forecast (LHS)</c:v>
                </c:pt>
              </c:strCache>
            </c:strRef>
          </c:tx>
          <c:spPr>
            <a:ln w="28575" cap="rnd" cmpd="sng" algn="ctr">
              <a:solidFill>
                <a:schemeClr val="accent1">
                  <a:shade val="95000"/>
                  <a:satMod val="105000"/>
                </a:schemeClr>
              </a:solidFill>
              <a:prstDash val="solid"/>
              <a:round/>
            </a:ln>
            <a:effectLst/>
          </c:spPr>
          <c:marker>
            <c:symbol val="none"/>
          </c:marker>
          <c:cat>
            <c:numRef>
              <c:f>Charts!$D$39:$P$39</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Charts!$D$40:$P$40</c:f>
              <c:numCache>
                <c:formatCode>#,##0</c:formatCode>
                <c:ptCount val="13"/>
                <c:pt idx="0">
                  <c:v>31372.561906477495</c:v>
                </c:pt>
                <c:pt idx="1">
                  <c:v>32198.69761543304</c:v>
                </c:pt>
                <c:pt idx="2">
                  <c:v>32921.884488589989</c:v>
                </c:pt>
                <c:pt idx="3">
                  <c:v>33607.115975535053</c:v>
                </c:pt>
                <c:pt idx="4">
                  <c:v>34264.74484620041</c:v>
                </c:pt>
                <c:pt idx="5">
                  <c:v>34949.584643520138</c:v>
                </c:pt>
                <c:pt idx="6">
                  <c:v>35587.241500138829</c:v>
                </c:pt>
                <c:pt idx="7">
                  <c:v>36164.341998787677</c:v>
                </c:pt>
                <c:pt idx="8">
                  <c:v>36744.416157705084</c:v>
                </c:pt>
                <c:pt idx="9">
                  <c:v>37266.791723893948</c:v>
                </c:pt>
                <c:pt idx="10">
                  <c:v>37741.101813466863</c:v>
                </c:pt>
                <c:pt idx="11">
                  <c:v>38163.632873147755</c:v>
                </c:pt>
                <c:pt idx="12">
                  <c:v>38533.879589680946</c:v>
                </c:pt>
              </c:numCache>
              <c:extLst/>
            </c:numRef>
          </c:val>
          <c:smooth val="1"/>
          <c:extLst>
            <c:ext xmlns:c16="http://schemas.microsoft.com/office/drawing/2014/chart" uri="{C3380CC4-5D6E-409C-BE32-E72D297353CC}">
              <c16:uniqueId val="{00000002-5109-4B04-8076-60A8613214A6}"/>
            </c:ext>
          </c:extLst>
        </c:ser>
        <c:ser>
          <c:idx val="2"/>
          <c:order val="2"/>
          <c:tx>
            <c:strRef>
              <c:f>Charts!$A$42</c:f>
              <c:strCache>
                <c:ptCount val="1"/>
                <c:pt idx="0">
                  <c:v>Substitution scenario</c:v>
                </c:pt>
              </c:strCache>
            </c:strRef>
          </c:tx>
          <c:spPr>
            <a:ln w="28575" cap="rnd" cmpd="sng" algn="ctr">
              <a:solidFill>
                <a:srgbClr val="D6A716"/>
              </a:solidFill>
              <a:prstDash val="solid"/>
              <a:round/>
            </a:ln>
            <a:effectLst/>
          </c:spPr>
          <c:marker>
            <c:symbol val="none"/>
          </c:marker>
          <c:cat>
            <c:numRef>
              <c:f>Charts!$D$39:$P$39</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Charts!$D$42:$P$42</c:f>
              <c:numCache>
                <c:formatCode>#,##0</c:formatCode>
                <c:ptCount val="13"/>
                <c:pt idx="0">
                  <c:v>31259.702959242331</c:v>
                </c:pt>
                <c:pt idx="1">
                  <c:v>32050.911141115921</c:v>
                </c:pt>
                <c:pt idx="2">
                  <c:v>32735.497370632911</c:v>
                </c:pt>
                <c:pt idx="3">
                  <c:v>33379.641784291278</c:v>
                </c:pt>
                <c:pt idx="4">
                  <c:v>33994.11541522351</c:v>
                </c:pt>
                <c:pt idx="5">
                  <c:v>34633.156960362314</c:v>
                </c:pt>
                <c:pt idx="6">
                  <c:v>35223.197508525423</c:v>
                </c:pt>
                <c:pt idx="7">
                  <c:v>35750.699259368012</c:v>
                </c:pt>
                <c:pt idx="8">
                  <c:v>36280.168562244195</c:v>
                </c:pt>
                <c:pt idx="9">
                  <c:v>36757.275986847722</c:v>
                </c:pt>
                <c:pt idx="10">
                  <c:v>37186.562751716505</c:v>
                </c:pt>
                <c:pt idx="11">
                  <c:v>37563.108124033286</c:v>
                </c:pt>
                <c:pt idx="12">
                  <c:v>37881.215641261086</c:v>
                </c:pt>
              </c:numCache>
              <c:extLst/>
            </c:numRef>
          </c:val>
          <c:smooth val="1"/>
          <c:extLst>
            <c:ext xmlns:c16="http://schemas.microsoft.com/office/drawing/2014/chart" uri="{C3380CC4-5D6E-409C-BE32-E72D297353CC}">
              <c16:uniqueId val="{00000003-5109-4B04-8076-60A8613214A6}"/>
            </c:ext>
          </c:extLst>
        </c:ser>
        <c:dLbls>
          <c:showLegendKey val="0"/>
          <c:showVal val="0"/>
          <c:showCatName val="0"/>
          <c:showSerName val="0"/>
          <c:showPercent val="0"/>
          <c:showBubbleSize val="0"/>
        </c:dLbls>
        <c:marker val="1"/>
        <c:smooth val="0"/>
        <c:axId val="283751552"/>
        <c:axId val="283753088"/>
      </c:lineChart>
      <c:lineChart>
        <c:grouping val="standard"/>
        <c:varyColors val="0"/>
        <c:ser>
          <c:idx val="4"/>
          <c:order val="4"/>
          <c:tx>
            <c:strRef>
              <c:f>Charts!$A$44</c:f>
              <c:strCache>
                <c:ptCount val="1"/>
                <c:pt idx="0">
                  <c:v>Copper rate of substitution (RHS)</c:v>
                </c:pt>
              </c:strCache>
            </c:strRef>
          </c:tx>
          <c:spPr>
            <a:ln w="28575" cap="rnd" cmpd="sng" algn="ctr">
              <a:solidFill>
                <a:schemeClr val="accent5">
                  <a:shade val="95000"/>
                  <a:satMod val="105000"/>
                </a:schemeClr>
              </a:solidFill>
              <a:prstDash val="solid"/>
              <a:round/>
            </a:ln>
            <a:effectLst/>
          </c:spPr>
          <c:marker>
            <c:symbol val="none"/>
          </c:marke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Charts!$D$44:$P$44</c:f>
              <c:numCache>
                <c:formatCode>0.0%</c:formatCode>
                <c:ptCount val="13"/>
                <c:pt idx="0">
                  <c:v>3.5973774654297908E-3</c:v>
                </c:pt>
                <c:pt idx="1">
                  <c:v>4.5898277030399027E-3</c:v>
                </c:pt>
                <c:pt idx="2">
                  <c:v>5.66149601860354E-3</c:v>
                </c:pt>
                <c:pt idx="3">
                  <c:v>6.7686317210131648E-3</c:v>
                </c:pt>
                <c:pt idx="4">
                  <c:v>7.8981890042268896E-3</c:v>
                </c:pt>
                <c:pt idx="5">
                  <c:v>9.0538324385063072E-3</c:v>
                </c:pt>
                <c:pt idx="6">
                  <c:v>1.0229620961545597E-2</c:v>
                </c:pt>
                <c:pt idx="7">
                  <c:v>1.1437861621636354E-2</c:v>
                </c:pt>
                <c:pt idx="8">
                  <c:v>1.2634507334893089E-2</c:v>
                </c:pt>
                <c:pt idx="9">
                  <c:v>1.367211164355597E-2</c:v>
                </c:pt>
                <c:pt idx="10">
                  <c:v>1.4693239865945997E-2</c:v>
                </c:pt>
                <c:pt idx="11">
                  <c:v>1.5735523688495685E-2</c:v>
                </c:pt>
                <c:pt idx="12">
                  <c:v>1.693740561214185E-2</c:v>
                </c:pt>
              </c:numCache>
              <c:extLst/>
            </c:numRef>
          </c:val>
          <c:smooth val="0"/>
          <c:extLst>
            <c:ext xmlns:c16="http://schemas.microsoft.com/office/drawing/2014/chart" uri="{C3380CC4-5D6E-409C-BE32-E72D297353CC}">
              <c16:uniqueId val="{00000004-5109-4B04-8076-60A8613214A6}"/>
            </c:ext>
          </c:extLst>
        </c:ser>
        <c:dLbls>
          <c:showLegendKey val="0"/>
          <c:showVal val="0"/>
          <c:showCatName val="0"/>
          <c:showSerName val="0"/>
          <c:showPercent val="0"/>
          <c:showBubbleSize val="0"/>
        </c:dLbls>
        <c:marker val="1"/>
        <c:smooth val="0"/>
        <c:axId val="1416682512"/>
        <c:axId val="1416683344"/>
      </c:lineChart>
      <c:catAx>
        <c:axId val="283751552"/>
        <c:scaling>
          <c:orientation val="minMax"/>
        </c:scaling>
        <c:delete val="0"/>
        <c:axPos val="b"/>
        <c:numFmt formatCode="General"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3088"/>
        <c:crosses val="autoZero"/>
        <c:auto val="1"/>
        <c:lblAlgn val="ctr"/>
        <c:lblOffset val="100"/>
        <c:tickLblSkip val="2"/>
        <c:noMultiLvlLbl val="0"/>
      </c:catAx>
      <c:valAx>
        <c:axId val="283753088"/>
        <c:scaling>
          <c:orientation val="minMax"/>
          <c:min val="30000"/>
        </c:scaling>
        <c:delete val="0"/>
        <c:axPos val="l"/>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1552"/>
        <c:crosses val="autoZero"/>
        <c:crossBetween val="midCat"/>
        <c:majorUnit val="2000"/>
      </c:valAx>
      <c:valAx>
        <c:axId val="1416683344"/>
        <c:scaling>
          <c:orientation val="minMax"/>
          <c:max val="3.0000000000000006E-2"/>
        </c:scaling>
        <c:delete val="0"/>
        <c:axPos val="r"/>
        <c:numFmt formatCode="0.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1416682512"/>
        <c:crosses val="max"/>
        <c:crossBetween val="between"/>
        <c:majorUnit val="3.0000000000000009E-3"/>
      </c:valAx>
      <c:catAx>
        <c:axId val="1416682512"/>
        <c:scaling>
          <c:orientation val="minMax"/>
        </c:scaling>
        <c:delete val="1"/>
        <c:axPos val="b"/>
        <c:numFmt formatCode="General" sourceLinked="1"/>
        <c:majorTickMark val="out"/>
        <c:minorTickMark val="none"/>
        <c:tickLblPos val="nextTo"/>
        <c:crossAx val="1416683344"/>
        <c:crosses val="autoZero"/>
        <c:auto val="1"/>
        <c:lblAlgn val="ctr"/>
        <c:lblOffset val="100"/>
        <c:noMultiLvlLbl val="0"/>
      </c:catAx>
      <c:spPr>
        <a:noFill/>
        <a:ln>
          <a:noFill/>
        </a:ln>
        <a:effectLst/>
      </c:spPr>
    </c:plotArea>
    <c:legend>
      <c:legendPos val="t"/>
      <c:legendEntry>
        <c:idx val="0"/>
        <c:delete val="1"/>
      </c:legendEntry>
      <c:legendEntry>
        <c:idx val="3"/>
        <c:delete val="1"/>
      </c:legendEntry>
      <c:layout>
        <c:manualLayout>
          <c:xMode val="edge"/>
          <c:yMode val="edge"/>
          <c:x val="6.1490446103502948E-3"/>
          <c:y val="0.10013112612835379"/>
          <c:w val="0.88291928555848453"/>
          <c:h val="0.13885042457811278"/>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w="6350" cap="flat" cmpd="sng" algn="ctr">
      <a:solidFill>
        <a:sysClr val="window" lastClr="FFFFFF"/>
      </a:solidFill>
      <a:prstDash val="solid"/>
      <a:round/>
    </a:ln>
    <a:effectLst/>
  </c:spPr>
  <c:txPr>
    <a:bodyPr/>
    <a:lstStyle/>
    <a:p>
      <a:pPr>
        <a:defRPr>
          <a:solidFill>
            <a:srgbClr val="4B4B4B"/>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834339803750007E-2"/>
          <c:y val="0.25012248468941384"/>
          <c:w val="0.84153217625101129"/>
          <c:h val="0.64720253718285214"/>
        </c:manualLayout>
      </c:layout>
      <c:areaChart>
        <c:grouping val="stacked"/>
        <c:varyColors val="0"/>
        <c:ser>
          <c:idx val="1"/>
          <c:order val="1"/>
          <c:tx>
            <c:strRef>
              <c:f>Charts!$A$140</c:f>
              <c:strCache>
                <c:ptCount val="1"/>
                <c:pt idx="0">
                  <c:v>Substitution scenario</c:v>
                </c:pt>
              </c:strCache>
            </c:strRef>
          </c:tx>
          <c:spPr>
            <a:noFill/>
            <a:ln w="25400">
              <a:no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Charts!$D$140:$P$140</c:f>
              <c:numCache>
                <c:formatCode>#,##0</c:formatCode>
                <c:ptCount val="13"/>
                <c:pt idx="0">
                  <c:v>8741.5224975444362</c:v>
                </c:pt>
                <c:pt idx="1">
                  <c:v>8766.1146617253798</c:v>
                </c:pt>
                <c:pt idx="2">
                  <c:v>8818.8536378957579</c:v>
                </c:pt>
                <c:pt idx="3">
                  <c:v>8895.1748018155049</c:v>
                </c:pt>
                <c:pt idx="4">
                  <c:v>8963.6049637922042</c:v>
                </c:pt>
                <c:pt idx="5">
                  <c:v>9091.8459051808859</c:v>
                </c:pt>
                <c:pt idx="6">
                  <c:v>9198.3552204509451</c:v>
                </c:pt>
                <c:pt idx="7">
                  <c:v>9303.1052468232429</c:v>
                </c:pt>
                <c:pt idx="8">
                  <c:v>9365.5672943543868</c:v>
                </c:pt>
                <c:pt idx="9">
                  <c:v>9426.5785581740547</c:v>
                </c:pt>
                <c:pt idx="10">
                  <c:v>9454.4713808929737</c:v>
                </c:pt>
                <c:pt idx="11">
                  <c:v>9495.7651415546679</c:v>
                </c:pt>
                <c:pt idx="12">
                  <c:v>9524.3010408055507</c:v>
                </c:pt>
              </c:numCache>
              <c:extLst/>
            </c:numRef>
          </c:val>
          <c:extLst>
            <c:ext xmlns:c16="http://schemas.microsoft.com/office/drawing/2014/chart" uri="{C3380CC4-5D6E-409C-BE32-E72D297353CC}">
              <c16:uniqueId val="{00000000-0F14-40B9-A7EB-650FE6F2D357}"/>
            </c:ext>
          </c:extLst>
        </c:ser>
        <c:ser>
          <c:idx val="3"/>
          <c:order val="3"/>
          <c:tx>
            <c:strRef>
              <c:f>Charts!$A$142</c:f>
              <c:strCache>
                <c:ptCount val="1"/>
                <c:pt idx="0">
                  <c:v>Copper demand at risk (LHS)</c:v>
                </c:pt>
              </c:strCache>
            </c:strRef>
          </c:tx>
          <c:spPr>
            <a:pattFill prst="pct25">
              <a:fgClr>
                <a:srgbClr val="D6A716"/>
              </a:fgClr>
              <a:bgClr>
                <a:sysClr val="window" lastClr="FFFFFF"/>
              </a:bgClr>
            </a:pattFill>
            <a:ln w="25400">
              <a:solidFill>
                <a:srgbClr val="D6A716"/>
              </a:solid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Charts!$D$142:$P$142</c:f>
              <c:numCache>
                <c:formatCode>#,##0</c:formatCode>
                <c:ptCount val="13"/>
                <c:pt idx="0">
                  <c:v>102.49836168799084</c:v>
                </c:pt>
                <c:pt idx="1">
                  <c:v>122.94090883874742</c:v>
                </c:pt>
                <c:pt idx="2">
                  <c:v>143.60810266982116</c:v>
                </c:pt>
                <c:pt idx="3">
                  <c:v>164.62706782742498</c:v>
                </c:pt>
                <c:pt idx="4">
                  <c:v>185.797915035806</c:v>
                </c:pt>
                <c:pt idx="5">
                  <c:v>208.66781542761601</c:v>
                </c:pt>
                <c:pt idx="6">
                  <c:v>231.60619683232289</c:v>
                </c:pt>
                <c:pt idx="7">
                  <c:v>255.3357375752239</c:v>
                </c:pt>
                <c:pt idx="8">
                  <c:v>278.74782629136826</c:v>
                </c:pt>
                <c:pt idx="9">
                  <c:v>302.91686627758827</c:v>
                </c:pt>
                <c:pt idx="10">
                  <c:v>326.0006763095007</c:v>
                </c:pt>
                <c:pt idx="11">
                  <c:v>351.20218044963804</c:v>
                </c:pt>
                <c:pt idx="12">
                  <c:v>383.69929924927965</c:v>
                </c:pt>
              </c:numCache>
              <c:extLst/>
            </c:numRef>
          </c:val>
          <c:extLst>
            <c:ext xmlns:c16="http://schemas.microsoft.com/office/drawing/2014/chart" uri="{C3380CC4-5D6E-409C-BE32-E72D297353CC}">
              <c16:uniqueId val="{00000001-0F14-40B9-A7EB-650FE6F2D357}"/>
            </c:ext>
          </c:extLst>
        </c:ser>
        <c:dLbls>
          <c:showLegendKey val="0"/>
          <c:showVal val="0"/>
          <c:showCatName val="0"/>
          <c:showSerName val="0"/>
          <c:showPercent val="0"/>
          <c:showBubbleSize val="0"/>
        </c:dLbls>
        <c:axId val="283751552"/>
        <c:axId val="283753088"/>
      </c:areaChart>
      <c:lineChart>
        <c:grouping val="standard"/>
        <c:varyColors val="0"/>
        <c:ser>
          <c:idx val="0"/>
          <c:order val="0"/>
          <c:tx>
            <c:strRef>
              <c:f>Charts!$A$139</c:f>
              <c:strCache>
                <c:ptCount val="1"/>
                <c:pt idx="0">
                  <c:v>Copper demand forecast (LHS)</c:v>
                </c:pt>
              </c:strCache>
            </c:strRef>
          </c:tx>
          <c:spPr>
            <a:ln w="28575" cap="rnd" cmpd="sng" algn="ctr">
              <a:solidFill>
                <a:srgbClr val="201747"/>
              </a:solidFill>
              <a:prstDash val="solid"/>
              <a:round/>
            </a:ln>
            <a:effectLst/>
          </c:spPr>
          <c:marker>
            <c:symbol val="none"/>
          </c:marke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Charts!$D$139:$P$139</c:f>
              <c:numCache>
                <c:formatCode>#,##0</c:formatCode>
                <c:ptCount val="13"/>
                <c:pt idx="0">
                  <c:v>8844.020859232427</c:v>
                </c:pt>
                <c:pt idx="1">
                  <c:v>8889.0555705641273</c:v>
                </c:pt>
                <c:pt idx="2">
                  <c:v>8962.461740565579</c:v>
                </c:pt>
                <c:pt idx="3">
                  <c:v>9059.8018696429299</c:v>
                </c:pt>
                <c:pt idx="4">
                  <c:v>9149.4028788280102</c:v>
                </c:pt>
                <c:pt idx="5">
                  <c:v>9300.5137206085019</c:v>
                </c:pt>
                <c:pt idx="6">
                  <c:v>9429.961417283268</c:v>
                </c:pt>
                <c:pt idx="7">
                  <c:v>9558.4409843984668</c:v>
                </c:pt>
                <c:pt idx="8">
                  <c:v>9644.3151206457551</c:v>
                </c:pt>
                <c:pt idx="9">
                  <c:v>9729.495424451643</c:v>
                </c:pt>
                <c:pt idx="10">
                  <c:v>9780.4720572024744</c:v>
                </c:pt>
                <c:pt idx="11">
                  <c:v>9846.967322004306</c:v>
                </c:pt>
                <c:pt idx="12">
                  <c:v>9908.0003400548303</c:v>
                </c:pt>
              </c:numCache>
              <c:extLst/>
            </c:numRef>
          </c:val>
          <c:smooth val="1"/>
          <c:extLst>
            <c:ext xmlns:c16="http://schemas.microsoft.com/office/drawing/2014/chart" uri="{C3380CC4-5D6E-409C-BE32-E72D297353CC}">
              <c16:uniqueId val="{00000002-0F14-40B9-A7EB-650FE6F2D357}"/>
            </c:ext>
          </c:extLst>
        </c:ser>
        <c:ser>
          <c:idx val="2"/>
          <c:order val="2"/>
          <c:tx>
            <c:strRef>
              <c:f>Charts!$A$141</c:f>
              <c:strCache>
                <c:ptCount val="1"/>
                <c:pt idx="0">
                  <c:v>Substitution scenario</c:v>
                </c:pt>
              </c:strCache>
            </c:strRef>
          </c:tx>
          <c:spPr>
            <a:ln w="28575" cap="rnd" cmpd="sng" algn="ctr">
              <a:solidFill>
                <a:srgbClr val="D6A716"/>
              </a:solidFill>
              <a:prstDash val="solid"/>
              <a:round/>
            </a:ln>
            <a:effectLst/>
          </c:spPr>
          <c:marker>
            <c:symbol val="none"/>
          </c:marke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Charts!$D$141:$P$141</c:f>
              <c:numCache>
                <c:formatCode>#,##0</c:formatCode>
                <c:ptCount val="13"/>
                <c:pt idx="0">
                  <c:v>8741.5224975444362</c:v>
                </c:pt>
                <c:pt idx="1">
                  <c:v>8766.1146617253798</c:v>
                </c:pt>
                <c:pt idx="2">
                  <c:v>8818.8536378957579</c:v>
                </c:pt>
                <c:pt idx="3">
                  <c:v>8895.1748018155049</c:v>
                </c:pt>
                <c:pt idx="4">
                  <c:v>8963.6049637922042</c:v>
                </c:pt>
                <c:pt idx="5">
                  <c:v>9091.8459051808859</c:v>
                </c:pt>
                <c:pt idx="6">
                  <c:v>9198.3552204509451</c:v>
                </c:pt>
                <c:pt idx="7">
                  <c:v>9303.1052468232429</c:v>
                </c:pt>
                <c:pt idx="8">
                  <c:v>9365.5672943543868</c:v>
                </c:pt>
                <c:pt idx="9">
                  <c:v>9426.5785581740547</c:v>
                </c:pt>
                <c:pt idx="10">
                  <c:v>9454.4713808929737</c:v>
                </c:pt>
                <c:pt idx="11">
                  <c:v>9495.7651415546679</c:v>
                </c:pt>
                <c:pt idx="12">
                  <c:v>9524.3010408055507</c:v>
                </c:pt>
              </c:numCache>
              <c:extLst/>
            </c:numRef>
          </c:val>
          <c:smooth val="1"/>
          <c:extLst>
            <c:ext xmlns:c16="http://schemas.microsoft.com/office/drawing/2014/chart" uri="{C3380CC4-5D6E-409C-BE32-E72D297353CC}">
              <c16:uniqueId val="{00000003-0F14-40B9-A7EB-650FE6F2D357}"/>
            </c:ext>
          </c:extLst>
        </c:ser>
        <c:dLbls>
          <c:showLegendKey val="0"/>
          <c:showVal val="0"/>
          <c:showCatName val="0"/>
          <c:showSerName val="0"/>
          <c:showPercent val="0"/>
          <c:showBubbleSize val="0"/>
        </c:dLbls>
        <c:marker val="1"/>
        <c:smooth val="0"/>
        <c:axId val="283751552"/>
        <c:axId val="283753088"/>
      </c:lineChart>
      <c:catAx>
        <c:axId val="283751552"/>
        <c:scaling>
          <c:orientation val="minMax"/>
        </c:scaling>
        <c:delete val="0"/>
        <c:axPos val="b"/>
        <c:numFmt formatCode="General"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3088"/>
        <c:crosses val="autoZero"/>
        <c:auto val="1"/>
        <c:lblAlgn val="ctr"/>
        <c:lblOffset val="100"/>
        <c:tickLblSkip val="2"/>
        <c:noMultiLvlLbl val="0"/>
      </c:catAx>
      <c:valAx>
        <c:axId val="283753088"/>
        <c:scaling>
          <c:orientation val="minMax"/>
        </c:scaling>
        <c:delete val="0"/>
        <c:axPos val="l"/>
        <c:numFmt formatCode="#,##0"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1552"/>
        <c:crosses val="autoZero"/>
        <c:crossBetween val="midCat"/>
        <c:majorUnit val="500"/>
      </c:valAx>
      <c:spPr>
        <a:noFill/>
        <a:ln>
          <a:noFill/>
        </a:ln>
        <a:effectLst/>
      </c:spPr>
    </c:plotArea>
    <c:legend>
      <c:legendPos val="t"/>
      <c:legendEntry>
        <c:idx val="1"/>
        <c:delete val="1"/>
      </c:legendEntry>
      <c:legendEntry>
        <c:idx val="3"/>
        <c:delete val="1"/>
      </c:legendEntry>
      <c:layout>
        <c:manualLayout>
          <c:xMode val="edge"/>
          <c:yMode val="edge"/>
          <c:x val="8.4956457270584596E-2"/>
          <c:y val="0.17554745204208919"/>
          <c:w val="0.87873612594084005"/>
          <c:h val="0.10534175359980813"/>
        </c:manualLayout>
      </c:layout>
      <c:overlay val="1"/>
      <c:spPr>
        <a:noFill/>
        <a:ln>
          <a:noFill/>
        </a:ln>
        <a:effectLst/>
      </c:spPr>
      <c:txPr>
        <a:bodyPr rot="0" spcFirstLastPara="1" vertOverflow="ellipsis" vert="horz" wrap="square" anchor="ctr" anchorCtr="1"/>
        <a:lstStyle/>
        <a:p>
          <a:pPr>
            <a:defRPr sz="9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w="6350" cap="flat" cmpd="sng" algn="ctr">
      <a:solidFill>
        <a:sysClr val="window" lastClr="FFFFFF"/>
      </a:solidFill>
      <a:prstDash val="solid"/>
      <a:round/>
    </a:ln>
    <a:effectLst/>
  </c:spPr>
  <c:txPr>
    <a:bodyPr/>
    <a:lstStyle/>
    <a:p>
      <a:pPr>
        <a:defRPr>
          <a:solidFill>
            <a:srgbClr val="4B4B4B"/>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29065700238397"/>
          <c:y val="0.25012240912445377"/>
          <c:w val="0.84153217625101129"/>
          <c:h val="0.64720253718285214"/>
        </c:manualLayout>
      </c:layout>
      <c:areaChart>
        <c:grouping val="stacked"/>
        <c:varyColors val="0"/>
        <c:ser>
          <c:idx val="1"/>
          <c:order val="1"/>
          <c:tx>
            <c:strRef>
              <c:f>Charts!$A$98</c:f>
              <c:strCache>
                <c:ptCount val="1"/>
                <c:pt idx="0">
                  <c:v>Substitution scenario</c:v>
                </c:pt>
              </c:strCache>
            </c:strRef>
          </c:tx>
          <c:spPr>
            <a:noFill/>
            <a:ln w="25400">
              <a:no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Charts!$D$98:$P$98</c:f>
              <c:numCache>
                <c:formatCode>#,##0</c:formatCode>
                <c:ptCount val="13"/>
                <c:pt idx="0">
                  <c:v>1179.9339057733382</c:v>
                </c:pt>
                <c:pt idx="1">
                  <c:v>1336.4681185676163</c:v>
                </c:pt>
                <c:pt idx="2">
                  <c:v>1389.5449289379453</c:v>
                </c:pt>
                <c:pt idx="3">
                  <c:v>1433.9314066718484</c:v>
                </c:pt>
                <c:pt idx="4">
                  <c:v>1439.2755993841408</c:v>
                </c:pt>
                <c:pt idx="5">
                  <c:v>1416.248446080564</c:v>
                </c:pt>
                <c:pt idx="6">
                  <c:v>1400.4926366265586</c:v>
                </c:pt>
                <c:pt idx="7">
                  <c:v>1418.3776342706401</c:v>
                </c:pt>
                <c:pt idx="8">
                  <c:v>1616.0639377567986</c:v>
                </c:pt>
                <c:pt idx="9">
                  <c:v>1542.5321969022441</c:v>
                </c:pt>
                <c:pt idx="10">
                  <c:v>1558.7849056336486</c:v>
                </c:pt>
                <c:pt idx="11">
                  <c:v>1568.4966466709029</c:v>
                </c:pt>
                <c:pt idx="12">
                  <c:v>1594.7396387455701</c:v>
                </c:pt>
              </c:numCache>
              <c:extLst/>
            </c:numRef>
          </c:val>
          <c:extLst>
            <c:ext xmlns:c16="http://schemas.microsoft.com/office/drawing/2014/chart" uri="{C3380CC4-5D6E-409C-BE32-E72D297353CC}">
              <c16:uniqueId val="{00000000-5615-4D0D-BC97-4B3C6C17FDFF}"/>
            </c:ext>
          </c:extLst>
        </c:ser>
        <c:ser>
          <c:idx val="3"/>
          <c:order val="3"/>
          <c:tx>
            <c:strRef>
              <c:f>Charts!$A$100</c:f>
              <c:strCache>
                <c:ptCount val="1"/>
                <c:pt idx="0">
                  <c:v>Copper demand at risk (LHS)</c:v>
                </c:pt>
              </c:strCache>
            </c:strRef>
          </c:tx>
          <c:spPr>
            <a:pattFill prst="pct25">
              <a:fgClr>
                <a:srgbClr val="D6A716"/>
              </a:fgClr>
              <a:bgClr>
                <a:sysClr val="window" lastClr="FFFFFF"/>
              </a:bgClr>
            </a:pattFill>
            <a:ln w="25400">
              <a:solidFill>
                <a:srgbClr val="D6A716"/>
              </a:solid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Charts!$D$100:$P$100</c:f>
              <c:numCache>
                <c:formatCode>#,##0</c:formatCode>
                <c:ptCount val="13"/>
                <c:pt idx="0">
                  <c:v>2.6037802405462571</c:v>
                </c:pt>
                <c:pt idx="1">
                  <c:v>5.9102899293131941</c:v>
                </c:pt>
                <c:pt idx="2">
                  <c:v>9.5115433406804186</c:v>
                </c:pt>
                <c:pt idx="3">
                  <c:v>13.026884504829923</c:v>
                </c:pt>
                <c:pt idx="4">
                  <c:v>16.204454234554532</c:v>
                </c:pt>
                <c:pt idx="5">
                  <c:v>18.501170215637558</c:v>
                </c:pt>
                <c:pt idx="6">
                  <c:v>21.171710820090993</c:v>
                </c:pt>
                <c:pt idx="7">
                  <c:v>24.26431959478009</c:v>
                </c:pt>
                <c:pt idx="8">
                  <c:v>33.213153673925262</c:v>
                </c:pt>
                <c:pt idx="9">
                  <c:v>35.519360285398079</c:v>
                </c:pt>
                <c:pt idx="10">
                  <c:v>39.005912845118019</c:v>
                </c:pt>
                <c:pt idx="11">
                  <c:v>42.136021421730447</c:v>
                </c:pt>
                <c:pt idx="12">
                  <c:v>45.67902383533783</c:v>
                </c:pt>
              </c:numCache>
              <c:extLst/>
            </c:numRef>
          </c:val>
          <c:extLst>
            <c:ext xmlns:c16="http://schemas.microsoft.com/office/drawing/2014/chart" uri="{C3380CC4-5D6E-409C-BE32-E72D297353CC}">
              <c16:uniqueId val="{00000001-5615-4D0D-BC97-4B3C6C17FDFF}"/>
            </c:ext>
          </c:extLst>
        </c:ser>
        <c:dLbls>
          <c:showLegendKey val="0"/>
          <c:showVal val="0"/>
          <c:showCatName val="0"/>
          <c:showSerName val="0"/>
          <c:showPercent val="0"/>
          <c:showBubbleSize val="0"/>
        </c:dLbls>
        <c:axId val="283751552"/>
        <c:axId val="283753088"/>
      </c:areaChart>
      <c:lineChart>
        <c:grouping val="standard"/>
        <c:varyColors val="0"/>
        <c:ser>
          <c:idx val="0"/>
          <c:order val="0"/>
          <c:tx>
            <c:strRef>
              <c:f>Charts!$A$97</c:f>
              <c:strCache>
                <c:ptCount val="1"/>
                <c:pt idx="0">
                  <c:v>Copper demand forecast (LHS)</c:v>
                </c:pt>
              </c:strCache>
            </c:strRef>
          </c:tx>
          <c:spPr>
            <a:ln w="28575" cap="rnd" cmpd="sng" algn="ctr">
              <a:solidFill>
                <a:schemeClr val="accent1">
                  <a:shade val="95000"/>
                  <a:satMod val="105000"/>
                </a:schemeClr>
              </a:solidFill>
              <a:prstDash val="solid"/>
              <a:round/>
            </a:ln>
            <a:effectLst/>
          </c:spPr>
          <c:marker>
            <c:symbol val="none"/>
          </c:marke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Charts!$D$97:$P$97</c:f>
              <c:numCache>
                <c:formatCode>#,##0</c:formatCode>
                <c:ptCount val="13"/>
                <c:pt idx="0">
                  <c:v>1182.5376860138845</c:v>
                </c:pt>
                <c:pt idx="1">
                  <c:v>1342.3784084969295</c:v>
                </c:pt>
                <c:pt idx="2">
                  <c:v>1399.0564722786257</c:v>
                </c:pt>
                <c:pt idx="3">
                  <c:v>1446.9582911766784</c:v>
                </c:pt>
                <c:pt idx="4">
                  <c:v>1455.4800536186954</c:v>
                </c:pt>
                <c:pt idx="5">
                  <c:v>1434.7496162962016</c:v>
                </c:pt>
                <c:pt idx="6">
                  <c:v>1421.6643474466496</c:v>
                </c:pt>
                <c:pt idx="7">
                  <c:v>1442.6419538654202</c:v>
                </c:pt>
                <c:pt idx="8">
                  <c:v>1649.2770914307239</c:v>
                </c:pt>
                <c:pt idx="9">
                  <c:v>1578.0515571876422</c:v>
                </c:pt>
                <c:pt idx="10">
                  <c:v>1597.7908184787666</c:v>
                </c:pt>
                <c:pt idx="11">
                  <c:v>1610.6326680926334</c:v>
                </c:pt>
                <c:pt idx="12">
                  <c:v>1640.4186625809079</c:v>
                </c:pt>
              </c:numCache>
              <c:extLst/>
            </c:numRef>
          </c:val>
          <c:smooth val="0"/>
          <c:extLst>
            <c:ext xmlns:c16="http://schemas.microsoft.com/office/drawing/2014/chart" uri="{C3380CC4-5D6E-409C-BE32-E72D297353CC}">
              <c16:uniqueId val="{00000002-5615-4D0D-BC97-4B3C6C17FDFF}"/>
            </c:ext>
          </c:extLst>
        </c:ser>
        <c:ser>
          <c:idx val="2"/>
          <c:order val="2"/>
          <c:tx>
            <c:strRef>
              <c:f>Charts!$A$99</c:f>
              <c:strCache>
                <c:ptCount val="1"/>
                <c:pt idx="0">
                  <c:v>Substitution scenario</c:v>
                </c:pt>
              </c:strCache>
            </c:strRef>
          </c:tx>
          <c:spPr>
            <a:ln w="28575" cap="rnd" cmpd="sng" algn="ctr">
              <a:solidFill>
                <a:srgbClr val="D6A716"/>
              </a:solidFill>
              <a:prstDash val="solid"/>
              <a:round/>
            </a:ln>
            <a:effectLst/>
          </c:spPr>
          <c:marker>
            <c:symbol val="none"/>
          </c:marke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Charts!$D$99:$P$99</c:f>
              <c:numCache>
                <c:formatCode>#,##0</c:formatCode>
                <c:ptCount val="13"/>
                <c:pt idx="0">
                  <c:v>1179.9339057733382</c:v>
                </c:pt>
                <c:pt idx="1">
                  <c:v>1336.4681185676163</c:v>
                </c:pt>
                <c:pt idx="2">
                  <c:v>1389.5449289379453</c:v>
                </c:pt>
                <c:pt idx="3">
                  <c:v>1433.9314066718484</c:v>
                </c:pt>
                <c:pt idx="4">
                  <c:v>1439.2755993841408</c:v>
                </c:pt>
                <c:pt idx="5">
                  <c:v>1416.248446080564</c:v>
                </c:pt>
                <c:pt idx="6">
                  <c:v>1400.4926366265586</c:v>
                </c:pt>
                <c:pt idx="7">
                  <c:v>1418.3776342706401</c:v>
                </c:pt>
                <c:pt idx="8">
                  <c:v>1616.0639377567986</c:v>
                </c:pt>
                <c:pt idx="9">
                  <c:v>1542.5321969022441</c:v>
                </c:pt>
                <c:pt idx="10">
                  <c:v>1558.7849056336486</c:v>
                </c:pt>
                <c:pt idx="11">
                  <c:v>1568.4966466709029</c:v>
                </c:pt>
                <c:pt idx="12">
                  <c:v>1594.7396387455701</c:v>
                </c:pt>
              </c:numCache>
              <c:extLst/>
            </c:numRef>
          </c:val>
          <c:smooth val="0"/>
          <c:extLst>
            <c:ext xmlns:c16="http://schemas.microsoft.com/office/drawing/2014/chart" uri="{C3380CC4-5D6E-409C-BE32-E72D297353CC}">
              <c16:uniqueId val="{00000003-5615-4D0D-BC97-4B3C6C17FDFF}"/>
            </c:ext>
          </c:extLst>
        </c:ser>
        <c:dLbls>
          <c:showLegendKey val="0"/>
          <c:showVal val="0"/>
          <c:showCatName val="0"/>
          <c:showSerName val="0"/>
          <c:showPercent val="0"/>
          <c:showBubbleSize val="0"/>
        </c:dLbls>
        <c:marker val="1"/>
        <c:smooth val="0"/>
        <c:axId val="283751552"/>
        <c:axId val="283753088"/>
      </c:lineChart>
      <c:catAx>
        <c:axId val="283751552"/>
        <c:scaling>
          <c:orientation val="minMax"/>
        </c:scaling>
        <c:delete val="0"/>
        <c:axPos val="b"/>
        <c:numFmt formatCode="General"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3088"/>
        <c:crosses val="autoZero"/>
        <c:auto val="1"/>
        <c:lblAlgn val="ctr"/>
        <c:lblOffset val="100"/>
        <c:tickLblSkip val="2"/>
        <c:noMultiLvlLbl val="0"/>
      </c:catAx>
      <c:valAx>
        <c:axId val="283753088"/>
        <c:scaling>
          <c:orientation val="minMax"/>
          <c:min val="800"/>
        </c:scaling>
        <c:delete val="0"/>
        <c:axPos val="l"/>
        <c:numFmt formatCode="#,##0"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1552"/>
        <c:crosses val="autoZero"/>
        <c:crossBetween val="midCat"/>
        <c:majorUnit val="400"/>
      </c:valAx>
      <c:spPr>
        <a:noFill/>
        <a:ln>
          <a:noFill/>
        </a:ln>
        <a:effectLst/>
      </c:spPr>
    </c:plotArea>
    <c:legend>
      <c:legendPos val="t"/>
      <c:legendEntry>
        <c:idx val="1"/>
        <c:delete val="1"/>
      </c:legendEntry>
      <c:legendEntry>
        <c:idx val="3"/>
        <c:delete val="1"/>
      </c:legendEntry>
      <c:layout>
        <c:manualLayout>
          <c:xMode val="edge"/>
          <c:yMode val="edge"/>
          <c:x val="0.1922466714171524"/>
          <c:y val="0.208481788203288"/>
          <c:w val="0.76157226802877986"/>
          <c:h val="9.7074668860388666E-2"/>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w="6350" cap="flat" cmpd="sng" algn="ctr">
      <a:solidFill>
        <a:sysClr val="window" lastClr="FFFFFF"/>
      </a:solidFill>
      <a:prstDash val="solid"/>
      <a:round/>
    </a:ln>
    <a:effectLst/>
  </c:spPr>
  <c:txPr>
    <a:bodyPr/>
    <a:lstStyle/>
    <a:p>
      <a:pPr>
        <a:defRPr>
          <a:solidFill>
            <a:srgbClr val="4B4B4B"/>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834339803750007E-2"/>
          <c:y val="0.25012248468941384"/>
          <c:w val="0.84153217625101129"/>
          <c:h val="0.64720253718285214"/>
        </c:manualLayout>
      </c:layout>
      <c:areaChart>
        <c:grouping val="stacked"/>
        <c:varyColors val="0"/>
        <c:ser>
          <c:idx val="1"/>
          <c:order val="1"/>
          <c:tx>
            <c:strRef>
              <c:f>Charts!$A$66</c:f>
              <c:strCache>
                <c:ptCount val="1"/>
                <c:pt idx="0">
                  <c:v>Substitution scenario</c:v>
                </c:pt>
              </c:strCache>
            </c:strRef>
          </c:tx>
          <c:spPr>
            <a:noFill/>
            <a:ln>
              <a:no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Charts!$D$66:$P$66</c:f>
              <c:numCache>
                <c:formatCode>#,##0</c:formatCode>
                <c:ptCount val="13"/>
                <c:pt idx="0">
                  <c:v>1228.3135655531539</c:v>
                </c:pt>
                <c:pt idx="1">
                  <c:v>1542.4191487167841</c:v>
                </c:pt>
                <c:pt idx="2">
                  <c:v>1840.6667361103307</c:v>
                </c:pt>
                <c:pt idx="3">
                  <c:v>2090.2581793756594</c:v>
                </c:pt>
                <c:pt idx="4">
                  <c:v>2350.8468525331682</c:v>
                </c:pt>
                <c:pt idx="5">
                  <c:v>2594.3851989817908</c:v>
                </c:pt>
                <c:pt idx="6">
                  <c:v>2825.404327980355</c:v>
                </c:pt>
                <c:pt idx="7">
                  <c:v>3037.2498043949367</c:v>
                </c:pt>
                <c:pt idx="8">
                  <c:v>3140.3098686480798</c:v>
                </c:pt>
                <c:pt idx="9">
                  <c:v>3246.8869004320527</c:v>
                </c:pt>
                <c:pt idx="10">
                  <c:v>3350.0670060021316</c:v>
                </c:pt>
                <c:pt idx="11">
                  <c:v>3442.5759541574134</c:v>
                </c:pt>
                <c:pt idx="12">
                  <c:v>3504.109819394132</c:v>
                </c:pt>
              </c:numCache>
              <c:extLst/>
            </c:numRef>
          </c:val>
          <c:extLst>
            <c:ext xmlns:c16="http://schemas.microsoft.com/office/drawing/2014/chart" uri="{C3380CC4-5D6E-409C-BE32-E72D297353CC}">
              <c16:uniqueId val="{00000000-3B8C-474D-818D-ABBF1667DF26}"/>
            </c:ext>
          </c:extLst>
        </c:ser>
        <c:ser>
          <c:idx val="3"/>
          <c:order val="3"/>
          <c:tx>
            <c:strRef>
              <c:f>Charts!$A$68</c:f>
              <c:strCache>
                <c:ptCount val="1"/>
                <c:pt idx="0">
                  <c:v>Copper demand at risk (LHS)</c:v>
                </c:pt>
              </c:strCache>
            </c:strRef>
          </c:tx>
          <c:spPr>
            <a:pattFill prst="pct25">
              <a:fgClr>
                <a:srgbClr val="D6A716"/>
              </a:fgClr>
              <a:bgClr>
                <a:sysClr val="window" lastClr="FFFFFF"/>
              </a:bgClr>
            </a:pattFill>
            <a:ln>
              <a:solidFill>
                <a:srgbClr val="D6A716"/>
              </a:solidFill>
            </a:ln>
            <a:effectLst/>
          </c:spP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Charts!$D$68:$P$68</c:f>
              <c:numCache>
                <c:formatCode>#,##0</c:formatCode>
                <c:ptCount val="13"/>
                <c:pt idx="0">
                  <c:v>7.7568053066252105</c:v>
                </c:pt>
                <c:pt idx="1">
                  <c:v>18.935275549059725</c:v>
                </c:pt>
                <c:pt idx="2">
                  <c:v>33.267471946576734</c:v>
                </c:pt>
                <c:pt idx="3">
                  <c:v>49.820238911521756</c:v>
                </c:pt>
                <c:pt idx="4">
                  <c:v>68.62706170653928</c:v>
                </c:pt>
                <c:pt idx="5">
                  <c:v>89.258697514570486</c:v>
                </c:pt>
                <c:pt idx="6">
                  <c:v>111.26608396098936</c:v>
                </c:pt>
                <c:pt idx="7">
                  <c:v>134.04268224966199</c:v>
                </c:pt>
                <c:pt idx="8">
                  <c:v>152.2866154955932</c:v>
                </c:pt>
                <c:pt idx="9">
                  <c:v>171.07951048323866</c:v>
                </c:pt>
                <c:pt idx="10">
                  <c:v>189.53247259573936</c:v>
                </c:pt>
                <c:pt idx="11">
                  <c:v>207.18654724310409</c:v>
                </c:pt>
                <c:pt idx="12">
                  <c:v>223.2856253352461</c:v>
                </c:pt>
              </c:numCache>
              <c:extLst/>
            </c:numRef>
          </c:val>
          <c:extLst>
            <c:ext xmlns:c16="http://schemas.microsoft.com/office/drawing/2014/chart" uri="{C3380CC4-5D6E-409C-BE32-E72D297353CC}">
              <c16:uniqueId val="{00000001-3B8C-474D-818D-ABBF1667DF26}"/>
            </c:ext>
          </c:extLst>
        </c:ser>
        <c:dLbls>
          <c:showLegendKey val="0"/>
          <c:showVal val="0"/>
          <c:showCatName val="0"/>
          <c:showSerName val="0"/>
          <c:showPercent val="0"/>
          <c:showBubbleSize val="0"/>
        </c:dLbls>
        <c:axId val="283751552"/>
        <c:axId val="283753088"/>
      </c:areaChart>
      <c:lineChart>
        <c:grouping val="standard"/>
        <c:varyColors val="0"/>
        <c:ser>
          <c:idx val="0"/>
          <c:order val="0"/>
          <c:tx>
            <c:strRef>
              <c:f>Charts!$A$65</c:f>
              <c:strCache>
                <c:ptCount val="1"/>
                <c:pt idx="0">
                  <c:v>Copper demand forecast (LHS)</c:v>
                </c:pt>
              </c:strCache>
            </c:strRef>
          </c:tx>
          <c:spPr>
            <a:ln w="28575" cap="rnd" cmpd="sng" algn="ctr">
              <a:solidFill>
                <a:schemeClr val="accent1">
                  <a:shade val="95000"/>
                  <a:satMod val="105000"/>
                </a:schemeClr>
              </a:solidFill>
              <a:prstDash val="solid"/>
              <a:round/>
            </a:ln>
            <a:effectLst/>
          </c:spPr>
          <c:marker>
            <c:symbol val="none"/>
          </c:marke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Charts!$D$65:$P$65</c:f>
              <c:numCache>
                <c:formatCode>#,##0</c:formatCode>
                <c:ptCount val="13"/>
                <c:pt idx="0">
                  <c:v>1236.0703708597791</c:v>
                </c:pt>
                <c:pt idx="1">
                  <c:v>1561.3544242658438</c:v>
                </c:pt>
                <c:pt idx="2">
                  <c:v>1873.9342080569074</c:v>
                </c:pt>
                <c:pt idx="3">
                  <c:v>2140.0784182871812</c:v>
                </c:pt>
                <c:pt idx="4">
                  <c:v>2419.4739142397075</c:v>
                </c:pt>
                <c:pt idx="5">
                  <c:v>2683.6438964963613</c:v>
                </c:pt>
                <c:pt idx="6">
                  <c:v>2936.6704119413444</c:v>
                </c:pt>
                <c:pt idx="7">
                  <c:v>3171.2924866445987</c:v>
                </c:pt>
                <c:pt idx="8">
                  <c:v>3292.596484143673</c:v>
                </c:pt>
                <c:pt idx="9">
                  <c:v>3417.9664109152914</c:v>
                </c:pt>
                <c:pt idx="10">
                  <c:v>3539.599478597871</c:v>
                </c:pt>
                <c:pt idx="11">
                  <c:v>3649.7625014005175</c:v>
                </c:pt>
                <c:pt idx="12">
                  <c:v>3727.3954447293781</c:v>
                </c:pt>
              </c:numCache>
              <c:extLst/>
            </c:numRef>
          </c:val>
          <c:smooth val="1"/>
          <c:extLst>
            <c:ext xmlns:c16="http://schemas.microsoft.com/office/drawing/2014/chart" uri="{C3380CC4-5D6E-409C-BE32-E72D297353CC}">
              <c16:uniqueId val="{00000002-3B8C-474D-818D-ABBF1667DF26}"/>
            </c:ext>
          </c:extLst>
        </c:ser>
        <c:ser>
          <c:idx val="2"/>
          <c:order val="2"/>
          <c:tx>
            <c:strRef>
              <c:f>Charts!$A$67</c:f>
              <c:strCache>
                <c:ptCount val="1"/>
                <c:pt idx="0">
                  <c:v>Substitution scenario</c:v>
                </c:pt>
              </c:strCache>
            </c:strRef>
          </c:tx>
          <c:spPr>
            <a:ln w="38100" cap="rnd" cmpd="sng" algn="ctr">
              <a:solidFill>
                <a:srgbClr val="D6A716"/>
              </a:solidFill>
              <a:prstDash val="solid"/>
              <a:round/>
            </a:ln>
            <a:effectLst/>
          </c:spPr>
          <c:marker>
            <c:symbol val="none"/>
          </c:marker>
          <c:cat>
            <c:numRef>
              <c:f>Charts!$D$64:$P$64</c:f>
              <c:numCache>
                <c:formatCode>General</c:formatCode>
                <c:ptCount val="13"/>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numCache>
              <c:extLst/>
            </c:numRef>
          </c:cat>
          <c:val>
            <c:numRef>
              <c:f>Charts!$D$67:$P$67</c:f>
              <c:numCache>
                <c:formatCode>#,##0</c:formatCode>
                <c:ptCount val="13"/>
                <c:pt idx="0">
                  <c:v>1228.3135655531539</c:v>
                </c:pt>
                <c:pt idx="1">
                  <c:v>1542.4191487167841</c:v>
                </c:pt>
                <c:pt idx="2">
                  <c:v>1840.6667361103307</c:v>
                </c:pt>
                <c:pt idx="3">
                  <c:v>2090.2581793756594</c:v>
                </c:pt>
                <c:pt idx="4">
                  <c:v>2350.8468525331682</c:v>
                </c:pt>
                <c:pt idx="5">
                  <c:v>2594.3851989817908</c:v>
                </c:pt>
                <c:pt idx="6">
                  <c:v>2825.404327980355</c:v>
                </c:pt>
                <c:pt idx="7">
                  <c:v>3037.2498043949367</c:v>
                </c:pt>
                <c:pt idx="8">
                  <c:v>3140.3098686480798</c:v>
                </c:pt>
                <c:pt idx="9">
                  <c:v>3246.8869004320527</c:v>
                </c:pt>
                <c:pt idx="10">
                  <c:v>3350.0670060021316</c:v>
                </c:pt>
                <c:pt idx="11">
                  <c:v>3442.5759541574134</c:v>
                </c:pt>
                <c:pt idx="12">
                  <c:v>3504.109819394132</c:v>
                </c:pt>
              </c:numCache>
              <c:extLst/>
            </c:numRef>
          </c:val>
          <c:smooth val="1"/>
          <c:extLst>
            <c:ext xmlns:c16="http://schemas.microsoft.com/office/drawing/2014/chart" uri="{C3380CC4-5D6E-409C-BE32-E72D297353CC}">
              <c16:uniqueId val="{00000003-3B8C-474D-818D-ABBF1667DF26}"/>
            </c:ext>
          </c:extLst>
        </c:ser>
        <c:dLbls>
          <c:showLegendKey val="0"/>
          <c:showVal val="0"/>
          <c:showCatName val="0"/>
          <c:showSerName val="0"/>
          <c:showPercent val="0"/>
          <c:showBubbleSize val="0"/>
        </c:dLbls>
        <c:marker val="1"/>
        <c:smooth val="0"/>
        <c:axId val="283751552"/>
        <c:axId val="283753088"/>
      </c:lineChart>
      <c:catAx>
        <c:axId val="283751552"/>
        <c:scaling>
          <c:orientation val="minMax"/>
        </c:scaling>
        <c:delete val="0"/>
        <c:axPos val="b"/>
        <c:numFmt formatCode="General"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3088"/>
        <c:crosses val="autoZero"/>
        <c:auto val="1"/>
        <c:lblAlgn val="ctr"/>
        <c:lblOffset val="100"/>
        <c:tickLblSkip val="2"/>
        <c:noMultiLvlLbl val="0"/>
      </c:catAx>
      <c:valAx>
        <c:axId val="283753088"/>
        <c:scaling>
          <c:orientation val="minMax"/>
        </c:scaling>
        <c:delete val="0"/>
        <c:axPos val="l"/>
        <c:numFmt formatCode="#,##0" sourceLinked="0"/>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crossAx val="283751552"/>
        <c:crosses val="autoZero"/>
        <c:crossBetween val="midCat"/>
        <c:majorUnit val="1000"/>
      </c:valAx>
      <c:spPr>
        <a:noFill/>
        <a:ln>
          <a:noFill/>
        </a:ln>
        <a:effectLst/>
      </c:spPr>
    </c:plotArea>
    <c:legend>
      <c:legendPos val="t"/>
      <c:legendEntry>
        <c:idx val="0"/>
        <c:delete val="1"/>
      </c:legendEntry>
      <c:legendEntry>
        <c:idx val="3"/>
        <c:delete val="1"/>
      </c:legendEntry>
      <c:layout>
        <c:manualLayout>
          <c:xMode val="edge"/>
          <c:yMode val="edge"/>
          <c:x val="0.13958511975970317"/>
          <c:y val="0.19197181366227975"/>
          <c:w val="0.85217408282787455"/>
          <c:h val="0.10671521172757102"/>
        </c:manualLayout>
      </c:layout>
      <c:overlay val="0"/>
      <c:spPr>
        <a:noFill/>
        <a:ln>
          <a:noFill/>
        </a:ln>
        <a:effectLst/>
      </c:spPr>
      <c:txPr>
        <a:bodyPr rot="0" spcFirstLastPara="1" vertOverflow="ellipsis" vert="horz" wrap="square" anchor="ctr" anchorCtr="1"/>
        <a:lstStyle/>
        <a:p>
          <a:pPr>
            <a:defRPr sz="900" b="0" i="0" u="none" strike="noStrike" kern="1200" baseline="0">
              <a:solidFill>
                <a:srgbClr val="4B4B4B"/>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ysClr val="window" lastClr="FFFFFF"/>
    </a:solidFill>
    <a:ln w="6350" cap="flat" cmpd="sng" algn="ctr">
      <a:solidFill>
        <a:sysClr val="window" lastClr="FFFFFF"/>
      </a:solidFill>
      <a:prstDash val="solid"/>
      <a:round/>
    </a:ln>
    <a:effectLst/>
  </c:spPr>
  <c:txPr>
    <a:bodyPr/>
    <a:lstStyle/>
    <a:p>
      <a:pPr>
        <a:defRPr>
          <a:solidFill>
            <a:srgbClr val="4B4B4B"/>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160951629712315E-2"/>
          <c:y val="1.1978637489580305E-2"/>
          <c:w val="0.90388176716578117"/>
          <c:h val="0.88896305125149"/>
        </c:manualLayout>
      </c:layout>
      <c:bubbleChart>
        <c:varyColors val="0"/>
        <c:ser>
          <c:idx val="0"/>
          <c:order val="0"/>
          <c:spPr>
            <a:solidFill>
              <a:srgbClr val="002060"/>
            </a:solidFill>
            <a:ln>
              <a:noFill/>
            </a:ln>
            <a:effectLst/>
          </c:spPr>
          <c:invertIfNegative val="0"/>
          <c:dPt>
            <c:idx val="0"/>
            <c:invertIfNegative val="0"/>
            <c:bubble3D val="0"/>
            <c:spPr>
              <a:solidFill>
                <a:srgbClr val="004153"/>
              </a:solidFill>
              <a:ln>
                <a:noFill/>
              </a:ln>
              <a:effectLst/>
            </c:spPr>
            <c:extLst>
              <c:ext xmlns:c16="http://schemas.microsoft.com/office/drawing/2014/chart" uri="{C3380CC4-5D6E-409C-BE32-E72D297353CC}">
                <c16:uniqueId val="{00000001-56A8-453C-9F0B-D72A38D95CA4}"/>
              </c:ext>
            </c:extLst>
          </c:dPt>
          <c:dPt>
            <c:idx val="1"/>
            <c:invertIfNegative val="0"/>
            <c:bubble3D val="0"/>
            <c:spPr>
              <a:solidFill>
                <a:srgbClr val="004153"/>
              </a:solidFill>
              <a:ln>
                <a:noFill/>
              </a:ln>
              <a:effectLst/>
            </c:spPr>
            <c:extLst>
              <c:ext xmlns:c16="http://schemas.microsoft.com/office/drawing/2014/chart" uri="{C3380CC4-5D6E-409C-BE32-E72D297353CC}">
                <c16:uniqueId val="{00000003-56A8-453C-9F0B-D72A38D95CA4}"/>
              </c:ext>
            </c:extLst>
          </c:dPt>
          <c:dPt>
            <c:idx val="2"/>
            <c:invertIfNegative val="0"/>
            <c:bubble3D val="0"/>
            <c:spPr>
              <a:solidFill>
                <a:srgbClr val="004153"/>
              </a:solidFill>
              <a:ln>
                <a:noFill/>
              </a:ln>
              <a:effectLst/>
            </c:spPr>
            <c:extLst>
              <c:ext xmlns:c16="http://schemas.microsoft.com/office/drawing/2014/chart" uri="{C3380CC4-5D6E-409C-BE32-E72D297353CC}">
                <c16:uniqueId val="{00000005-56A8-453C-9F0B-D72A38D95CA4}"/>
              </c:ext>
            </c:extLst>
          </c:dPt>
          <c:dPt>
            <c:idx val="3"/>
            <c:invertIfNegative val="0"/>
            <c:bubble3D val="0"/>
            <c:spPr>
              <a:solidFill>
                <a:srgbClr val="004153"/>
              </a:solidFill>
              <a:ln>
                <a:noFill/>
              </a:ln>
              <a:effectLst/>
            </c:spPr>
            <c:extLst>
              <c:ext xmlns:c16="http://schemas.microsoft.com/office/drawing/2014/chart" uri="{C3380CC4-5D6E-409C-BE32-E72D297353CC}">
                <c16:uniqueId val="{00000007-56A8-453C-9F0B-D72A38D95CA4}"/>
              </c:ext>
            </c:extLst>
          </c:dPt>
          <c:dPt>
            <c:idx val="4"/>
            <c:invertIfNegative val="0"/>
            <c:bubble3D val="0"/>
            <c:spPr>
              <a:solidFill>
                <a:srgbClr val="004153"/>
              </a:solidFill>
              <a:ln>
                <a:noFill/>
              </a:ln>
              <a:effectLst/>
            </c:spPr>
            <c:extLst>
              <c:ext xmlns:c16="http://schemas.microsoft.com/office/drawing/2014/chart" uri="{C3380CC4-5D6E-409C-BE32-E72D297353CC}">
                <c16:uniqueId val="{00000009-56A8-453C-9F0B-D72A38D95CA4}"/>
              </c:ext>
            </c:extLst>
          </c:dPt>
          <c:dPt>
            <c:idx val="5"/>
            <c:invertIfNegative val="0"/>
            <c:bubble3D val="0"/>
            <c:spPr>
              <a:solidFill>
                <a:srgbClr val="004153"/>
              </a:solidFill>
              <a:ln>
                <a:noFill/>
              </a:ln>
              <a:effectLst/>
            </c:spPr>
            <c:extLst>
              <c:ext xmlns:c16="http://schemas.microsoft.com/office/drawing/2014/chart" uri="{C3380CC4-5D6E-409C-BE32-E72D297353CC}">
                <c16:uniqueId val="{0000000B-56A8-453C-9F0B-D72A38D95CA4}"/>
              </c:ext>
            </c:extLst>
          </c:dPt>
          <c:dPt>
            <c:idx val="6"/>
            <c:invertIfNegative val="0"/>
            <c:bubble3D val="0"/>
            <c:spPr>
              <a:solidFill>
                <a:srgbClr val="004153"/>
              </a:solidFill>
              <a:ln>
                <a:noFill/>
              </a:ln>
              <a:effectLst/>
            </c:spPr>
            <c:extLst>
              <c:ext xmlns:c16="http://schemas.microsoft.com/office/drawing/2014/chart" uri="{C3380CC4-5D6E-409C-BE32-E72D297353CC}">
                <c16:uniqueId val="{0000000D-56A8-453C-9F0B-D72A38D95CA4}"/>
              </c:ext>
            </c:extLst>
          </c:dPt>
          <c:dPt>
            <c:idx val="7"/>
            <c:invertIfNegative val="0"/>
            <c:bubble3D val="0"/>
            <c:spPr>
              <a:solidFill>
                <a:srgbClr val="004153"/>
              </a:solidFill>
              <a:ln>
                <a:noFill/>
              </a:ln>
              <a:effectLst/>
            </c:spPr>
            <c:extLst>
              <c:ext xmlns:c16="http://schemas.microsoft.com/office/drawing/2014/chart" uri="{C3380CC4-5D6E-409C-BE32-E72D297353CC}">
                <c16:uniqueId val="{0000000F-56A8-453C-9F0B-D72A38D95CA4}"/>
              </c:ext>
            </c:extLst>
          </c:dPt>
          <c:dPt>
            <c:idx val="8"/>
            <c:invertIfNegative val="0"/>
            <c:bubble3D val="0"/>
            <c:spPr>
              <a:solidFill>
                <a:srgbClr val="FB4F14"/>
              </a:solidFill>
              <a:ln>
                <a:noFill/>
              </a:ln>
              <a:effectLst/>
            </c:spPr>
            <c:extLst>
              <c:ext xmlns:c16="http://schemas.microsoft.com/office/drawing/2014/chart" uri="{C3380CC4-5D6E-409C-BE32-E72D297353CC}">
                <c16:uniqueId val="{00000011-56A8-453C-9F0B-D72A38D95CA4}"/>
              </c:ext>
            </c:extLst>
          </c:dPt>
          <c:dPt>
            <c:idx val="9"/>
            <c:invertIfNegative val="0"/>
            <c:bubble3D val="0"/>
            <c:spPr>
              <a:solidFill>
                <a:srgbClr val="FB4F14"/>
              </a:solidFill>
              <a:ln>
                <a:noFill/>
              </a:ln>
              <a:effectLst/>
            </c:spPr>
            <c:extLst>
              <c:ext xmlns:c16="http://schemas.microsoft.com/office/drawing/2014/chart" uri="{C3380CC4-5D6E-409C-BE32-E72D297353CC}">
                <c16:uniqueId val="{00000013-56A8-453C-9F0B-D72A38D95CA4}"/>
              </c:ext>
            </c:extLst>
          </c:dPt>
          <c:dPt>
            <c:idx val="10"/>
            <c:invertIfNegative val="0"/>
            <c:bubble3D val="0"/>
            <c:spPr>
              <a:solidFill>
                <a:srgbClr val="FB4F14"/>
              </a:solidFill>
              <a:ln>
                <a:noFill/>
              </a:ln>
              <a:effectLst/>
            </c:spPr>
            <c:extLst>
              <c:ext xmlns:c16="http://schemas.microsoft.com/office/drawing/2014/chart" uri="{C3380CC4-5D6E-409C-BE32-E72D297353CC}">
                <c16:uniqueId val="{00000015-56A8-453C-9F0B-D72A38D95CA4}"/>
              </c:ext>
            </c:extLst>
          </c:dPt>
          <c:dPt>
            <c:idx val="11"/>
            <c:invertIfNegative val="0"/>
            <c:bubble3D val="0"/>
            <c:spPr>
              <a:solidFill>
                <a:srgbClr val="FB4F14"/>
              </a:solidFill>
              <a:ln>
                <a:noFill/>
              </a:ln>
              <a:effectLst/>
            </c:spPr>
            <c:extLst>
              <c:ext xmlns:c16="http://schemas.microsoft.com/office/drawing/2014/chart" uri="{C3380CC4-5D6E-409C-BE32-E72D297353CC}">
                <c16:uniqueId val="{00000017-56A8-453C-9F0B-D72A38D95CA4}"/>
              </c:ext>
            </c:extLst>
          </c:dPt>
          <c:dPt>
            <c:idx val="12"/>
            <c:invertIfNegative val="0"/>
            <c:bubble3D val="0"/>
            <c:spPr>
              <a:solidFill>
                <a:srgbClr val="FB4F14"/>
              </a:solidFill>
              <a:ln>
                <a:noFill/>
              </a:ln>
              <a:effectLst/>
            </c:spPr>
            <c:extLst>
              <c:ext xmlns:c16="http://schemas.microsoft.com/office/drawing/2014/chart" uri="{C3380CC4-5D6E-409C-BE32-E72D297353CC}">
                <c16:uniqueId val="{00000019-56A8-453C-9F0B-D72A38D95CA4}"/>
              </c:ext>
            </c:extLst>
          </c:dPt>
          <c:dPt>
            <c:idx val="13"/>
            <c:invertIfNegative val="0"/>
            <c:bubble3D val="0"/>
            <c:spPr>
              <a:solidFill>
                <a:srgbClr val="FB4F14"/>
              </a:solidFill>
              <a:ln>
                <a:noFill/>
              </a:ln>
              <a:effectLst/>
            </c:spPr>
            <c:extLst>
              <c:ext xmlns:c16="http://schemas.microsoft.com/office/drawing/2014/chart" uri="{C3380CC4-5D6E-409C-BE32-E72D297353CC}">
                <c16:uniqueId val="{0000001B-56A8-453C-9F0B-D72A38D95CA4}"/>
              </c:ext>
            </c:extLst>
          </c:dPt>
          <c:dPt>
            <c:idx val="14"/>
            <c:invertIfNegative val="0"/>
            <c:bubble3D val="0"/>
            <c:spPr>
              <a:solidFill>
                <a:srgbClr val="FB4F14"/>
              </a:solidFill>
              <a:ln>
                <a:noFill/>
              </a:ln>
              <a:effectLst/>
            </c:spPr>
            <c:extLst>
              <c:ext xmlns:c16="http://schemas.microsoft.com/office/drawing/2014/chart" uri="{C3380CC4-5D6E-409C-BE32-E72D297353CC}">
                <c16:uniqueId val="{0000001D-56A8-453C-9F0B-D72A38D95CA4}"/>
              </c:ext>
            </c:extLst>
          </c:dPt>
          <c:dPt>
            <c:idx val="15"/>
            <c:invertIfNegative val="0"/>
            <c:bubble3D val="0"/>
            <c:spPr>
              <a:solidFill>
                <a:srgbClr val="FB4F14"/>
              </a:solidFill>
              <a:ln>
                <a:noFill/>
              </a:ln>
              <a:effectLst/>
            </c:spPr>
            <c:extLst>
              <c:ext xmlns:c16="http://schemas.microsoft.com/office/drawing/2014/chart" uri="{C3380CC4-5D6E-409C-BE32-E72D297353CC}">
                <c16:uniqueId val="{0000001F-56A8-453C-9F0B-D72A38D95CA4}"/>
              </c:ext>
            </c:extLst>
          </c:dPt>
          <c:dPt>
            <c:idx val="16"/>
            <c:invertIfNegative val="0"/>
            <c:bubble3D val="0"/>
            <c:spPr>
              <a:solidFill>
                <a:srgbClr val="B9CCC3"/>
              </a:solidFill>
              <a:ln>
                <a:noFill/>
              </a:ln>
              <a:effectLst/>
            </c:spPr>
            <c:extLst>
              <c:ext xmlns:c16="http://schemas.microsoft.com/office/drawing/2014/chart" uri="{C3380CC4-5D6E-409C-BE32-E72D297353CC}">
                <c16:uniqueId val="{00000021-56A8-453C-9F0B-D72A38D95CA4}"/>
              </c:ext>
            </c:extLst>
          </c:dPt>
          <c:dPt>
            <c:idx val="17"/>
            <c:invertIfNegative val="0"/>
            <c:bubble3D val="0"/>
            <c:spPr>
              <a:solidFill>
                <a:srgbClr val="B9CCC3"/>
              </a:solidFill>
              <a:ln>
                <a:noFill/>
              </a:ln>
              <a:effectLst/>
            </c:spPr>
            <c:extLst>
              <c:ext xmlns:c16="http://schemas.microsoft.com/office/drawing/2014/chart" uri="{C3380CC4-5D6E-409C-BE32-E72D297353CC}">
                <c16:uniqueId val="{00000023-56A8-453C-9F0B-D72A38D95CA4}"/>
              </c:ext>
            </c:extLst>
          </c:dPt>
          <c:dPt>
            <c:idx val="18"/>
            <c:invertIfNegative val="0"/>
            <c:bubble3D val="0"/>
            <c:spPr>
              <a:solidFill>
                <a:schemeClr val="bg2"/>
              </a:solidFill>
              <a:ln>
                <a:noFill/>
              </a:ln>
              <a:effectLst/>
            </c:spPr>
            <c:extLst>
              <c:ext xmlns:c16="http://schemas.microsoft.com/office/drawing/2014/chart" uri="{C3380CC4-5D6E-409C-BE32-E72D297353CC}">
                <c16:uniqueId val="{00000025-56A8-453C-9F0B-D72A38D95CA4}"/>
              </c:ext>
            </c:extLst>
          </c:dPt>
          <c:dPt>
            <c:idx val="19"/>
            <c:invertIfNegative val="0"/>
            <c:bubble3D val="0"/>
            <c:spPr>
              <a:solidFill>
                <a:srgbClr val="B9CCC3"/>
              </a:solidFill>
              <a:ln>
                <a:noFill/>
              </a:ln>
              <a:effectLst/>
            </c:spPr>
            <c:extLst>
              <c:ext xmlns:c16="http://schemas.microsoft.com/office/drawing/2014/chart" uri="{C3380CC4-5D6E-409C-BE32-E72D297353CC}">
                <c16:uniqueId val="{00000027-56A8-453C-9F0B-D72A38D95CA4}"/>
              </c:ext>
            </c:extLst>
          </c:dPt>
          <c:dPt>
            <c:idx val="20"/>
            <c:invertIfNegative val="0"/>
            <c:bubble3D val="0"/>
            <c:spPr>
              <a:solidFill>
                <a:srgbClr val="B9CCC3"/>
              </a:solidFill>
              <a:ln>
                <a:noFill/>
              </a:ln>
              <a:effectLst/>
            </c:spPr>
            <c:extLst>
              <c:ext xmlns:c16="http://schemas.microsoft.com/office/drawing/2014/chart" uri="{C3380CC4-5D6E-409C-BE32-E72D297353CC}">
                <c16:uniqueId val="{00000029-56A8-453C-9F0B-D72A38D95CA4}"/>
              </c:ext>
            </c:extLst>
          </c:dPt>
          <c:dPt>
            <c:idx val="21"/>
            <c:invertIfNegative val="0"/>
            <c:bubble3D val="0"/>
            <c:spPr>
              <a:solidFill>
                <a:srgbClr val="B9CCC3"/>
              </a:solidFill>
              <a:ln>
                <a:noFill/>
              </a:ln>
              <a:effectLst/>
            </c:spPr>
            <c:extLst>
              <c:ext xmlns:c16="http://schemas.microsoft.com/office/drawing/2014/chart" uri="{C3380CC4-5D6E-409C-BE32-E72D297353CC}">
                <c16:uniqueId val="{0000002B-56A8-453C-9F0B-D72A38D95CA4}"/>
              </c:ext>
            </c:extLst>
          </c:dPt>
          <c:dPt>
            <c:idx val="22"/>
            <c:invertIfNegative val="0"/>
            <c:bubble3D val="0"/>
            <c:spPr>
              <a:solidFill>
                <a:srgbClr val="B9CCC3"/>
              </a:solidFill>
              <a:ln>
                <a:noFill/>
              </a:ln>
              <a:effectLst/>
            </c:spPr>
            <c:extLst>
              <c:ext xmlns:c16="http://schemas.microsoft.com/office/drawing/2014/chart" uri="{C3380CC4-5D6E-409C-BE32-E72D297353CC}">
                <c16:uniqueId val="{0000002D-56A8-453C-9F0B-D72A38D95CA4}"/>
              </c:ext>
            </c:extLst>
          </c:dPt>
          <c:dPt>
            <c:idx val="23"/>
            <c:invertIfNegative val="0"/>
            <c:bubble3D val="0"/>
            <c:spPr>
              <a:solidFill>
                <a:srgbClr val="B9CCC3"/>
              </a:solidFill>
              <a:ln>
                <a:noFill/>
              </a:ln>
              <a:effectLst/>
            </c:spPr>
            <c:extLst>
              <c:ext xmlns:c16="http://schemas.microsoft.com/office/drawing/2014/chart" uri="{C3380CC4-5D6E-409C-BE32-E72D297353CC}">
                <c16:uniqueId val="{0000002F-56A8-453C-9F0B-D72A38D95CA4}"/>
              </c:ext>
            </c:extLst>
          </c:dPt>
          <c:dLbls>
            <c:dLbl>
              <c:idx val="0"/>
              <c:layout>
                <c:manualLayout>
                  <c:x val="-5.9429608686126012E-2"/>
                  <c:y val="0.21746436045911408"/>
                </c:manualLayout>
              </c:layout>
              <c:tx>
                <c:rich>
                  <a:bodyPr/>
                  <a:lstStyle/>
                  <a:p>
                    <a:fld id="{D50D3FD5-0EDC-45B7-A4E2-8835695D56B2}"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56A8-453C-9F0B-D72A38D95CA4}"/>
                </c:ext>
              </c:extLst>
            </c:dLbl>
            <c:dLbl>
              <c:idx val="1"/>
              <c:layout>
                <c:manualLayout>
                  <c:x val="-0.23955015813533631"/>
                  <c:y val="-0.11563989421076963"/>
                </c:manualLayout>
              </c:layout>
              <c:tx>
                <c:rich>
                  <a:bodyPr/>
                  <a:lstStyle/>
                  <a:p>
                    <a:fld id="{C5473C88-7459-49D4-8727-0B45E9E7224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56A8-453C-9F0B-D72A38D95CA4}"/>
                </c:ext>
              </c:extLst>
            </c:dLbl>
            <c:dLbl>
              <c:idx val="2"/>
              <c:layout>
                <c:manualLayout>
                  <c:x val="-0.23214944941856944"/>
                  <c:y val="-0.101764634923078"/>
                </c:manualLayout>
              </c:layout>
              <c:tx>
                <c:rich>
                  <a:bodyPr/>
                  <a:lstStyle/>
                  <a:p>
                    <a:fld id="{20A2CFFB-AA2C-4895-9A7A-916B2D378C06}" type="CELLRANGE">
                      <a:rPr lang="pt-BR"/>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56A8-453C-9F0B-D72A38D95CA4}"/>
                </c:ext>
              </c:extLst>
            </c:dLbl>
            <c:dLbl>
              <c:idx val="3"/>
              <c:layout>
                <c:manualLayout>
                  <c:x val="-0.16884249356304962"/>
                  <c:y val="-0.10589404962957343"/>
                </c:manualLayout>
              </c:layout>
              <c:tx>
                <c:rich>
                  <a:bodyPr/>
                  <a:lstStyle/>
                  <a:p>
                    <a:fld id="{951DCCB5-C4AF-43EB-9F33-3E5B5E099FD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56A8-453C-9F0B-D72A38D95CA4}"/>
                </c:ext>
              </c:extLst>
            </c:dLbl>
            <c:dLbl>
              <c:idx val="4"/>
              <c:layout>
                <c:manualLayout>
                  <c:x val="-9.9534109676288007E-2"/>
                  <c:y val="-9.1299523936534135E-2"/>
                </c:manualLayout>
              </c:layout>
              <c:tx>
                <c:rich>
                  <a:bodyPr/>
                  <a:lstStyle/>
                  <a:p>
                    <a:fld id="{8A149652-422F-4253-B62E-8E817DA446D3}"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56A8-453C-9F0B-D72A38D95CA4}"/>
                </c:ext>
              </c:extLst>
            </c:dLbl>
            <c:dLbl>
              <c:idx val="5"/>
              <c:layout>
                <c:manualLayout>
                  <c:x val="-0.22569856136300975"/>
                  <c:y val="0.10215385770461648"/>
                </c:manualLayout>
              </c:layout>
              <c:tx>
                <c:rich>
                  <a:bodyPr/>
                  <a:lstStyle/>
                  <a:p>
                    <a:fld id="{58B1DBE3-F562-4AC3-8ACE-54AB7C51FF8E}"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56A8-453C-9F0B-D72A38D95CA4}"/>
                </c:ext>
              </c:extLst>
            </c:dLbl>
            <c:dLbl>
              <c:idx val="6"/>
              <c:layout>
                <c:manualLayout>
                  <c:x val="-0.14627839508881429"/>
                  <c:y val="-0.17241576071705902"/>
                </c:manualLayout>
              </c:layout>
              <c:tx>
                <c:rich>
                  <a:bodyPr/>
                  <a:lstStyle/>
                  <a:p>
                    <a:fld id="{56E09E84-47C5-4E0D-A3E8-2702504D1E7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56A8-453C-9F0B-D72A38D95CA4}"/>
                </c:ext>
              </c:extLst>
            </c:dLbl>
            <c:dLbl>
              <c:idx val="7"/>
              <c:layout>
                <c:manualLayout>
                  <c:x val="7.6490841113487196E-2"/>
                  <c:y val="0.15624655500121687"/>
                </c:manualLayout>
              </c:layout>
              <c:tx>
                <c:rich>
                  <a:bodyPr/>
                  <a:lstStyle/>
                  <a:p>
                    <a:fld id="{F63832DE-049B-4367-9F45-8E32F082726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56A8-453C-9F0B-D72A38D95CA4}"/>
                </c:ext>
              </c:extLst>
            </c:dLbl>
            <c:dLbl>
              <c:idx val="8"/>
              <c:layout>
                <c:manualLayout>
                  <c:x val="-1.6502136111503134E-2"/>
                  <c:y val="-0.15521894318717827"/>
                </c:manualLayout>
              </c:layout>
              <c:tx>
                <c:rich>
                  <a:bodyPr/>
                  <a:lstStyle/>
                  <a:p>
                    <a:fld id="{089E0F2D-E20D-4163-A648-06C887550C1F}"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56A8-453C-9F0B-D72A38D95CA4}"/>
                </c:ext>
              </c:extLst>
            </c:dLbl>
            <c:dLbl>
              <c:idx val="9"/>
              <c:layout>
                <c:manualLayout>
                  <c:x val="1.7393926337341138E-2"/>
                  <c:y val="-0.22077726577384024"/>
                </c:manualLayout>
              </c:layout>
              <c:tx>
                <c:rich>
                  <a:bodyPr/>
                  <a:lstStyle/>
                  <a:p>
                    <a:fld id="{015391C8-13BE-4075-9C1B-0A5EC18AE66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56A8-453C-9F0B-D72A38D95CA4}"/>
                </c:ext>
              </c:extLst>
            </c:dLbl>
            <c:dLbl>
              <c:idx val="10"/>
              <c:layout>
                <c:manualLayout>
                  <c:x val="5.326928647305762E-2"/>
                  <c:y val="2.9462327768842216E-2"/>
                </c:manualLayout>
              </c:layout>
              <c:tx>
                <c:rich>
                  <a:bodyPr/>
                  <a:lstStyle/>
                  <a:p>
                    <a:fld id="{B3833078-2503-4578-9127-A44B2869B7F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5-56A8-453C-9F0B-D72A38D95CA4}"/>
                </c:ext>
              </c:extLst>
            </c:dLbl>
            <c:dLbl>
              <c:idx val="11"/>
              <c:layout>
                <c:manualLayout>
                  <c:x val="-0.22858582078208262"/>
                  <c:y val="-0.17835856334406353"/>
                </c:manualLayout>
              </c:layout>
              <c:tx>
                <c:rich>
                  <a:bodyPr/>
                  <a:lstStyle/>
                  <a:p>
                    <a:fld id="{D176A30A-AFF1-4812-A7FD-8A60C16E8CD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56A8-453C-9F0B-D72A38D95CA4}"/>
                </c:ext>
              </c:extLst>
            </c:dLbl>
            <c:dLbl>
              <c:idx val="12"/>
              <c:layout>
                <c:manualLayout>
                  <c:x val="-5.3124336354924424E-2"/>
                  <c:y val="-0.12527415899005259"/>
                </c:manualLayout>
              </c:layout>
              <c:tx>
                <c:rich>
                  <a:bodyPr/>
                  <a:lstStyle/>
                  <a:p>
                    <a:fld id="{5FFF2849-25C6-406F-8BB0-3BF22624B89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9-56A8-453C-9F0B-D72A38D95CA4}"/>
                </c:ext>
              </c:extLst>
            </c:dLbl>
            <c:dLbl>
              <c:idx val="13"/>
              <c:layout>
                <c:manualLayout>
                  <c:x val="4.4255944927829666E-2"/>
                  <c:y val="3.1715663377489392E-2"/>
                </c:manualLayout>
              </c:layout>
              <c:tx>
                <c:rich>
                  <a:bodyPr/>
                  <a:lstStyle/>
                  <a:p>
                    <a:fld id="{60625036-5EA1-4535-AB6E-C244A172DEC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B-56A8-453C-9F0B-D72A38D95CA4}"/>
                </c:ext>
              </c:extLst>
            </c:dLbl>
            <c:dLbl>
              <c:idx val="14"/>
              <c:layout>
                <c:manualLayout>
                  <c:x val="-7.0602377426995128E-2"/>
                  <c:y val="8.7485460290097836E-2"/>
                </c:manualLayout>
              </c:layout>
              <c:tx>
                <c:rich>
                  <a:bodyPr/>
                  <a:lstStyle/>
                  <a:p>
                    <a:fld id="{7D877E70-0AAD-463D-9EE9-EC31D4845EA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56A8-453C-9F0B-D72A38D95CA4}"/>
                </c:ext>
              </c:extLst>
            </c:dLbl>
            <c:dLbl>
              <c:idx val="15"/>
              <c:layout>
                <c:manualLayout>
                  <c:x val="2.5406540657564418E-2"/>
                  <c:y val="6.0828121061233177E-2"/>
                </c:manualLayout>
              </c:layout>
              <c:tx>
                <c:rich>
                  <a:bodyPr/>
                  <a:lstStyle/>
                  <a:p>
                    <a:fld id="{7B9F1C2B-8003-48E5-8A43-82FC727E180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F-56A8-453C-9F0B-D72A38D95CA4}"/>
                </c:ext>
              </c:extLst>
            </c:dLbl>
            <c:dLbl>
              <c:idx val="16"/>
              <c:layout>
                <c:manualLayout>
                  <c:x val="-0.18891890919122539"/>
                  <c:y val="-0.12994125460219366"/>
                </c:manualLayout>
              </c:layout>
              <c:tx>
                <c:rich>
                  <a:bodyPr/>
                  <a:lstStyle/>
                  <a:p>
                    <a:fld id="{64EED2FB-9E47-4976-AB23-333C74A632E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1-56A8-453C-9F0B-D72A38D95CA4}"/>
                </c:ext>
              </c:extLst>
            </c:dLbl>
            <c:dLbl>
              <c:idx val="17"/>
              <c:layout>
                <c:manualLayout>
                  <c:x val="6.1684325954067419E-3"/>
                  <c:y val="0.12473905005020967"/>
                </c:manualLayout>
              </c:layout>
              <c:tx>
                <c:rich>
                  <a:bodyPr/>
                  <a:lstStyle/>
                  <a:p>
                    <a:fld id="{748858B5-9B9C-4006-9942-347187A2835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3-56A8-453C-9F0B-D72A38D95CA4}"/>
                </c:ext>
              </c:extLst>
            </c:dLbl>
            <c:dLbl>
              <c:idx val="18"/>
              <c:layout>
                <c:manualLayout>
                  <c:x val="-0.18562491285673702"/>
                  <c:y val="0.1847918876052293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2B526DE5-637F-40E1-9A4C-27504AC35954}" type="CELLRANGE">
                      <a:rPr lang="en-US"/>
                      <a:pPr>
                        <a:defRPr/>
                      </a:pPr>
                      <a:t>[CELLRANGE]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layout>
                    <c:manualLayout>
                      <c:w val="0.11775700813016589"/>
                      <c:h val="6.9503383550103215E-2"/>
                    </c:manualLayout>
                  </c15:layout>
                  <c15:dlblFieldTable/>
                  <c15:showDataLabelsRange val="1"/>
                </c:ext>
                <c:ext xmlns:c16="http://schemas.microsoft.com/office/drawing/2014/chart" uri="{C3380CC4-5D6E-409C-BE32-E72D297353CC}">
                  <c16:uniqueId val="{00000025-56A8-453C-9F0B-D72A38D95CA4}"/>
                </c:ext>
              </c:extLst>
            </c:dLbl>
            <c:dLbl>
              <c:idx val="19"/>
              <c:layout>
                <c:manualLayout>
                  <c:x val="1.6829250761903964E-2"/>
                  <c:y val="4.2864511516017022E-2"/>
                </c:manualLayout>
              </c:layout>
              <c:tx>
                <c:rich>
                  <a:bodyPr/>
                  <a:lstStyle/>
                  <a:p>
                    <a:fld id="{5D04E525-4938-4F64-855D-93AFB63C333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7-56A8-453C-9F0B-D72A38D95CA4}"/>
                </c:ext>
              </c:extLst>
            </c:dLbl>
            <c:dLbl>
              <c:idx val="20"/>
              <c:layout>
                <c:manualLayout>
                  <c:x val="6.5899832160765032E-2"/>
                  <c:y val="0.14217919720702366"/>
                </c:manualLayout>
              </c:layout>
              <c:tx>
                <c:rich>
                  <a:bodyPr/>
                  <a:lstStyle/>
                  <a:p>
                    <a:fld id="{00FE2EA8-5CF0-459F-BB9A-90978CB3A58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9-56A8-453C-9F0B-D72A38D95CA4}"/>
                </c:ext>
              </c:extLst>
            </c:dLbl>
            <c:dLbl>
              <c:idx val="21"/>
              <c:layout>
                <c:manualLayout>
                  <c:x val="-0.18361355443653907"/>
                  <c:y val="1.5503407778590101E-2"/>
                </c:manualLayout>
              </c:layout>
              <c:tx>
                <c:rich>
                  <a:bodyPr/>
                  <a:lstStyle/>
                  <a:p>
                    <a:fld id="{D6FB4348-BFD5-4F90-AFF3-C387481ECA75}"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B-56A8-453C-9F0B-D72A38D95CA4}"/>
                </c:ext>
              </c:extLst>
            </c:dLbl>
            <c:dLbl>
              <c:idx val="22"/>
              <c:layout>
                <c:manualLayout>
                  <c:x val="-0.22684670577099611"/>
                  <c:y val="-9.3490921233391602E-2"/>
                </c:manualLayout>
              </c:layout>
              <c:tx>
                <c:rich>
                  <a:bodyPr/>
                  <a:lstStyle/>
                  <a:p>
                    <a:fld id="{0FA51078-3703-4A2D-8F50-429FEA4091F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D-56A8-453C-9F0B-D72A38D95CA4}"/>
                </c:ext>
              </c:extLst>
            </c:dLbl>
            <c:dLbl>
              <c:idx val="23"/>
              <c:layout>
                <c:manualLayout>
                  <c:x val="-0.22508796678341203"/>
                  <c:y val="4.3673370847391361E-2"/>
                </c:manualLayout>
              </c:layout>
              <c:tx>
                <c:rich>
                  <a:bodyPr/>
                  <a:lstStyle/>
                  <a:p>
                    <a:fld id="{5EE7B845-9A96-4AD2-AFC7-86CD3CE0DAE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F-56A8-453C-9F0B-D72A38D95CA4}"/>
                </c:ext>
              </c:extLst>
            </c:dLbl>
            <c:dLbl>
              <c:idx val="24"/>
              <c:tx>
                <c:rich>
                  <a:bodyPr/>
                  <a:lstStyle/>
                  <a:p>
                    <a:endParaRPr lang="en-US"/>
                  </a:p>
                </c:rich>
              </c:tx>
              <c:dLblPos val="b"/>
              <c:showLegendKey val="0"/>
              <c:showVal val="0"/>
              <c:showCatName val="0"/>
              <c:showSerName val="0"/>
              <c:showPercent val="0"/>
              <c:showBubbleSize val="0"/>
              <c:extLst>
                <c:ext xmlns:c15="http://schemas.microsoft.com/office/drawing/2012/chart" uri="{CE6537A1-D6FC-4f65-9D91-7224C49458BB}">
                  <c15:xForSave val="1"/>
                  <c15:showDataLabelsRange val="1"/>
                </c:ext>
                <c:ext xmlns:c16="http://schemas.microsoft.com/office/drawing/2014/chart" uri="{C3380CC4-5D6E-409C-BE32-E72D297353CC}">
                  <c16:uniqueId val="{00000030-56A8-453C-9F0B-D72A38D95CA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Charts!$C$183:$C$207</c:f>
              <c:numCache>
                <c:formatCode>#,##0</c:formatCode>
                <c:ptCount val="25"/>
                <c:pt idx="0">
                  <c:v>3.5</c:v>
                </c:pt>
                <c:pt idx="1">
                  <c:v>5</c:v>
                </c:pt>
                <c:pt idx="2">
                  <c:v>4</c:v>
                </c:pt>
                <c:pt idx="3">
                  <c:v>3</c:v>
                </c:pt>
                <c:pt idx="4">
                  <c:v>5.5</c:v>
                </c:pt>
                <c:pt idx="5">
                  <c:v>2.8</c:v>
                </c:pt>
                <c:pt idx="6">
                  <c:v>4.5</c:v>
                </c:pt>
                <c:pt idx="7">
                  <c:v>4.8</c:v>
                </c:pt>
                <c:pt idx="8">
                  <c:v>7</c:v>
                </c:pt>
                <c:pt idx="9">
                  <c:v>6.5</c:v>
                </c:pt>
                <c:pt idx="10">
                  <c:v>6.5</c:v>
                </c:pt>
                <c:pt idx="11">
                  <c:v>6</c:v>
                </c:pt>
                <c:pt idx="12">
                  <c:v>6.3</c:v>
                </c:pt>
                <c:pt idx="13">
                  <c:v>6.5</c:v>
                </c:pt>
                <c:pt idx="14">
                  <c:v>6</c:v>
                </c:pt>
                <c:pt idx="15">
                  <c:v>6.2</c:v>
                </c:pt>
                <c:pt idx="16">
                  <c:v>3.3</c:v>
                </c:pt>
                <c:pt idx="17">
                  <c:v>3.8</c:v>
                </c:pt>
                <c:pt idx="18">
                  <c:v>3</c:v>
                </c:pt>
                <c:pt idx="19">
                  <c:v>5</c:v>
                </c:pt>
                <c:pt idx="20">
                  <c:v>5</c:v>
                </c:pt>
                <c:pt idx="21">
                  <c:v>2.5</c:v>
                </c:pt>
                <c:pt idx="22">
                  <c:v>3</c:v>
                </c:pt>
                <c:pt idx="23">
                  <c:v>3</c:v>
                </c:pt>
              </c:numCache>
            </c:numRef>
          </c:xVal>
          <c:yVal>
            <c:numRef>
              <c:f>Charts!$D$183:$D$207</c:f>
              <c:numCache>
                <c:formatCode>#,##0</c:formatCode>
                <c:ptCount val="25"/>
                <c:pt idx="0">
                  <c:v>3.5</c:v>
                </c:pt>
                <c:pt idx="1">
                  <c:v>5.5</c:v>
                </c:pt>
                <c:pt idx="2">
                  <c:v>5</c:v>
                </c:pt>
                <c:pt idx="3">
                  <c:v>4</c:v>
                </c:pt>
                <c:pt idx="4">
                  <c:v>6</c:v>
                </c:pt>
                <c:pt idx="5">
                  <c:v>2.8</c:v>
                </c:pt>
                <c:pt idx="6">
                  <c:v>4.5</c:v>
                </c:pt>
                <c:pt idx="7">
                  <c:v>4.8</c:v>
                </c:pt>
                <c:pt idx="8">
                  <c:v>6.8</c:v>
                </c:pt>
                <c:pt idx="9">
                  <c:v>6.6</c:v>
                </c:pt>
                <c:pt idx="10">
                  <c:v>5</c:v>
                </c:pt>
                <c:pt idx="11">
                  <c:v>6.5</c:v>
                </c:pt>
                <c:pt idx="12">
                  <c:v>7</c:v>
                </c:pt>
                <c:pt idx="13">
                  <c:v>6</c:v>
                </c:pt>
                <c:pt idx="14">
                  <c:v>6.2</c:v>
                </c:pt>
                <c:pt idx="15">
                  <c:v>6.1</c:v>
                </c:pt>
                <c:pt idx="16">
                  <c:v>4.2</c:v>
                </c:pt>
                <c:pt idx="17">
                  <c:v>3.5</c:v>
                </c:pt>
                <c:pt idx="18">
                  <c:v>3</c:v>
                </c:pt>
                <c:pt idx="19">
                  <c:v>5</c:v>
                </c:pt>
                <c:pt idx="20">
                  <c:v>4</c:v>
                </c:pt>
                <c:pt idx="21">
                  <c:v>3.5</c:v>
                </c:pt>
                <c:pt idx="22">
                  <c:v>3.2</c:v>
                </c:pt>
                <c:pt idx="23">
                  <c:v>3</c:v>
                </c:pt>
              </c:numCache>
            </c:numRef>
          </c:yVal>
          <c:bubbleSize>
            <c:numRef>
              <c:f>Charts!$E$183:$E$207</c:f>
              <c:numCache>
                <c:formatCode>#,##0</c:formatCode>
                <c:ptCount val="25"/>
                <c:pt idx="0">
                  <c:v>1469.413616280413</c:v>
                </c:pt>
                <c:pt idx="1">
                  <c:v>360.39307180394621</c:v>
                </c:pt>
                <c:pt idx="2">
                  <c:v>72.34603348919299</c:v>
                </c:pt>
                <c:pt idx="3">
                  <c:v>233.7809810327044</c:v>
                </c:pt>
                <c:pt idx="4">
                  <c:v>109.98785854921005</c:v>
                </c:pt>
                <c:pt idx="5">
                  <c:v>171.66865738784884</c:v>
                </c:pt>
                <c:pt idx="6">
                  <c:v>265.39467522540969</c:v>
                </c:pt>
                <c:pt idx="7">
                  <c:v>374.66406070360574</c:v>
                </c:pt>
                <c:pt idx="8">
                  <c:v>841.66369778105991</c:v>
                </c:pt>
                <c:pt idx="9">
                  <c:v>190.97730719527013</c:v>
                </c:pt>
                <c:pt idx="10">
                  <c:v>4.0103742260459914</c:v>
                </c:pt>
                <c:pt idx="11">
                  <c:v>179.58908869930656</c:v>
                </c:pt>
                <c:pt idx="12">
                  <c:v>154.789064681067</c:v>
                </c:pt>
                <c:pt idx="13">
                  <c:v>39.897203687449689</c:v>
                </c:pt>
                <c:pt idx="14">
                  <c:v>33.423285250058996</c:v>
                </c:pt>
                <c:pt idx="15">
                  <c:v>11.995066778209125</c:v>
                </c:pt>
                <c:pt idx="16">
                  <c:v>77.29272637643939</c:v>
                </c:pt>
                <c:pt idx="17">
                  <c:v>39.329544785133876</c:v>
                </c:pt>
                <c:pt idx="18">
                  <c:v>11.193941916445723</c:v>
                </c:pt>
                <c:pt idx="19">
                  <c:v>68.983478659532338</c:v>
                </c:pt>
                <c:pt idx="20">
                  <c:v>27.884052210054691</c:v>
                </c:pt>
                <c:pt idx="21">
                  <c:v>38.696603064549421</c:v>
                </c:pt>
                <c:pt idx="22">
                  <c:v>14.693245081699065</c:v>
                </c:pt>
                <c:pt idx="23">
                  <c:v>28.674032848088821</c:v>
                </c:pt>
              </c:numCache>
            </c:numRef>
          </c:bubbleSize>
          <c:bubble3D val="0"/>
          <c:extLst>
            <c:ext xmlns:c15="http://schemas.microsoft.com/office/drawing/2012/chart" uri="{02D57815-91ED-43cb-92C2-25804820EDAC}">
              <c15:datalabelsRange>
                <c15:f>Charts!$B$183:$B$206</c15:f>
                <c15:dlblRangeCache>
                  <c:ptCount val="24"/>
                  <c:pt idx="0">
                    <c:v>China - C&amp;BC</c:v>
                  </c:pt>
                  <c:pt idx="1">
                    <c:v>North America - C&amp;BC</c:v>
                  </c:pt>
                  <c:pt idx="2">
                    <c:v>S&amp; C America - C&amp;BC</c:v>
                  </c:pt>
                  <c:pt idx="3">
                    <c:v>Europe - C&amp;BC</c:v>
                  </c:pt>
                  <c:pt idx="4">
                    <c:v>NA - C&amp;BC</c:v>
                  </c:pt>
                  <c:pt idx="5">
                    <c:v>India - C&amp;BC</c:v>
                  </c:pt>
                  <c:pt idx="6">
                    <c:v>ASEAN - C&amp;BC</c:v>
                  </c:pt>
                  <c:pt idx="7">
                    <c:v>ROW - C&amp;BC</c:v>
                  </c:pt>
                  <c:pt idx="8">
                    <c:v>China - EV</c:v>
                  </c:pt>
                  <c:pt idx="9">
                    <c:v>North America - EV</c:v>
                  </c:pt>
                  <c:pt idx="10">
                    <c:v>S&amp; C America - EV</c:v>
                  </c:pt>
                  <c:pt idx="11">
                    <c:v>Europe - EV</c:v>
                  </c:pt>
                  <c:pt idx="12">
                    <c:v>NA - EV</c:v>
                  </c:pt>
                  <c:pt idx="13">
                    <c:v>India - EV</c:v>
                  </c:pt>
                  <c:pt idx="14">
                    <c:v>ASEAN - EV</c:v>
                  </c:pt>
                  <c:pt idx="15">
                    <c:v>ROW - EV</c:v>
                  </c:pt>
                  <c:pt idx="16">
                    <c:v>China - Renewables</c:v>
                  </c:pt>
                  <c:pt idx="17">
                    <c:v>North America - Renewables</c:v>
                  </c:pt>
                  <c:pt idx="18">
                    <c:v>S&amp; C America - Renewables</c:v>
                  </c:pt>
                  <c:pt idx="19">
                    <c:v>Europe - Renewables</c:v>
                  </c:pt>
                  <c:pt idx="20">
                    <c:v>NA - Renewables</c:v>
                  </c:pt>
                  <c:pt idx="21">
                    <c:v>India - Renewables</c:v>
                  </c:pt>
                  <c:pt idx="22">
                    <c:v>ASEAN - Renewables</c:v>
                  </c:pt>
                  <c:pt idx="23">
                    <c:v>ROW - Renewables</c:v>
                  </c:pt>
                </c15:dlblRangeCache>
              </c15:datalabelsRange>
            </c:ext>
            <c:ext xmlns:c16="http://schemas.microsoft.com/office/drawing/2014/chart" uri="{C3380CC4-5D6E-409C-BE32-E72D297353CC}">
              <c16:uniqueId val="{00000031-56A8-453C-9F0B-D72A38D95CA4}"/>
            </c:ext>
          </c:extLst>
        </c:ser>
        <c:dLbls>
          <c:showLegendKey val="0"/>
          <c:showVal val="1"/>
          <c:showCatName val="0"/>
          <c:showSerName val="0"/>
          <c:showPercent val="0"/>
          <c:showBubbleSize val="0"/>
        </c:dLbls>
        <c:bubbleScale val="100"/>
        <c:showNegBubbles val="0"/>
        <c:axId val="951302000"/>
        <c:axId val="951308240"/>
      </c:bubbleChart>
      <c:valAx>
        <c:axId val="951302000"/>
        <c:scaling>
          <c:orientation val="minMax"/>
          <c:max val="10"/>
          <c:min val="0"/>
        </c:scaling>
        <c:delete val="1"/>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b="1"/>
                  <a:t>Likelihood</a:t>
                </a:r>
                <a:r>
                  <a:rPr lang="en-GB" b="1" baseline="0"/>
                  <a:t> of substitution</a:t>
                </a:r>
                <a:endParaRPr lang="en-GB" b="1"/>
              </a:p>
            </c:rich>
          </c:tx>
          <c:layout>
            <c:manualLayout>
              <c:xMode val="edge"/>
              <c:yMode val="edge"/>
              <c:x val="0.39440089017574792"/>
              <c:y val="0.92239581759390776"/>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951308240"/>
        <c:crosses val="autoZero"/>
        <c:crossBetween val="midCat"/>
      </c:valAx>
      <c:valAx>
        <c:axId val="951308240"/>
        <c:scaling>
          <c:orientation val="minMax"/>
          <c:max val="10"/>
        </c:scaling>
        <c:delete val="1"/>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b="1"/>
                  <a:t>Risk</a:t>
                </a:r>
                <a:r>
                  <a:rPr lang="en-GB" b="1" baseline="0"/>
                  <a:t> of substitution</a:t>
                </a:r>
                <a:endParaRPr lang="en-GB" b="1"/>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9513020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155219008867664E-2"/>
          <c:y val="5.0925925925925923E-2"/>
          <c:w val="0.78585133398604834"/>
          <c:h val="0.71616913868218757"/>
        </c:manualLayout>
      </c:layout>
      <c:lineChart>
        <c:grouping val="standard"/>
        <c:varyColors val="0"/>
        <c:ser>
          <c:idx val="0"/>
          <c:order val="0"/>
          <c:tx>
            <c:strRef>
              <c:f>'Price Chart'!$I$2</c:f>
              <c:strCache>
                <c:ptCount val="1"/>
                <c:pt idx="0">
                  <c:v>Price Ratio Copper-Aluminium</c:v>
                </c:pt>
              </c:strCache>
            </c:strRef>
          </c:tx>
          <c:spPr>
            <a:ln w="28575" cap="rnd">
              <a:solidFill>
                <a:schemeClr val="accent2"/>
              </a:solidFill>
              <a:round/>
            </a:ln>
            <a:effectLst/>
          </c:spPr>
          <c:marker>
            <c:symbol val="none"/>
          </c:marker>
          <c:cat>
            <c:numRef>
              <c:f>'Price Chart'!$A$4:$A$220</c:f>
              <c:numCache>
                <c:formatCode>mmm\-yy</c:formatCode>
                <c:ptCount val="181"/>
                <c:pt idx="0">
                  <c:v>44927</c:v>
                </c:pt>
                <c:pt idx="1">
                  <c:v>44896</c:v>
                </c:pt>
                <c:pt idx="2">
                  <c:v>44866</c:v>
                </c:pt>
                <c:pt idx="3">
                  <c:v>44835</c:v>
                </c:pt>
                <c:pt idx="4">
                  <c:v>44805</c:v>
                </c:pt>
                <c:pt idx="5">
                  <c:v>44774</c:v>
                </c:pt>
                <c:pt idx="6">
                  <c:v>44743</c:v>
                </c:pt>
                <c:pt idx="7">
                  <c:v>44713</c:v>
                </c:pt>
                <c:pt idx="8">
                  <c:v>44682</c:v>
                </c:pt>
                <c:pt idx="9">
                  <c:v>44652</c:v>
                </c:pt>
                <c:pt idx="10">
                  <c:v>44621</c:v>
                </c:pt>
                <c:pt idx="11">
                  <c:v>44593</c:v>
                </c:pt>
                <c:pt idx="12">
                  <c:v>44562</c:v>
                </c:pt>
                <c:pt idx="13">
                  <c:v>44531</c:v>
                </c:pt>
                <c:pt idx="14">
                  <c:v>44501</c:v>
                </c:pt>
                <c:pt idx="15">
                  <c:v>44470</c:v>
                </c:pt>
                <c:pt idx="16">
                  <c:v>44440</c:v>
                </c:pt>
                <c:pt idx="17">
                  <c:v>44409</c:v>
                </c:pt>
                <c:pt idx="18">
                  <c:v>44378</c:v>
                </c:pt>
                <c:pt idx="19">
                  <c:v>44348</c:v>
                </c:pt>
                <c:pt idx="20">
                  <c:v>44317</c:v>
                </c:pt>
                <c:pt idx="21">
                  <c:v>44287</c:v>
                </c:pt>
                <c:pt idx="22">
                  <c:v>44256</c:v>
                </c:pt>
                <c:pt idx="23">
                  <c:v>44228</c:v>
                </c:pt>
                <c:pt idx="24">
                  <c:v>44197</c:v>
                </c:pt>
                <c:pt idx="25">
                  <c:v>44166</c:v>
                </c:pt>
                <c:pt idx="26">
                  <c:v>44136</c:v>
                </c:pt>
                <c:pt idx="27">
                  <c:v>44105</c:v>
                </c:pt>
                <c:pt idx="28">
                  <c:v>44075</c:v>
                </c:pt>
                <c:pt idx="29">
                  <c:v>44044</c:v>
                </c:pt>
                <c:pt idx="30">
                  <c:v>44013</c:v>
                </c:pt>
                <c:pt idx="31">
                  <c:v>43983</c:v>
                </c:pt>
                <c:pt idx="32">
                  <c:v>43952</c:v>
                </c:pt>
                <c:pt idx="33">
                  <c:v>43922</c:v>
                </c:pt>
                <c:pt idx="34">
                  <c:v>43891</c:v>
                </c:pt>
                <c:pt idx="35">
                  <c:v>43862</c:v>
                </c:pt>
                <c:pt idx="36">
                  <c:v>43831</c:v>
                </c:pt>
                <c:pt idx="37">
                  <c:v>43800</c:v>
                </c:pt>
                <c:pt idx="38">
                  <c:v>43770</c:v>
                </c:pt>
                <c:pt idx="39">
                  <c:v>43739</c:v>
                </c:pt>
                <c:pt idx="40">
                  <c:v>43709</c:v>
                </c:pt>
                <c:pt idx="41">
                  <c:v>43678</c:v>
                </c:pt>
                <c:pt idx="42">
                  <c:v>43647</c:v>
                </c:pt>
                <c:pt idx="43">
                  <c:v>43617</c:v>
                </c:pt>
                <c:pt idx="44">
                  <c:v>43586</c:v>
                </c:pt>
                <c:pt idx="45">
                  <c:v>43556</c:v>
                </c:pt>
                <c:pt idx="46">
                  <c:v>43525</c:v>
                </c:pt>
                <c:pt idx="47">
                  <c:v>43497</c:v>
                </c:pt>
                <c:pt idx="48">
                  <c:v>43466</c:v>
                </c:pt>
                <c:pt idx="49">
                  <c:v>43435</c:v>
                </c:pt>
                <c:pt idx="50">
                  <c:v>43405</c:v>
                </c:pt>
                <c:pt idx="51">
                  <c:v>43374</c:v>
                </c:pt>
                <c:pt idx="52">
                  <c:v>43344</c:v>
                </c:pt>
                <c:pt idx="53">
                  <c:v>43313</c:v>
                </c:pt>
                <c:pt idx="54">
                  <c:v>43282</c:v>
                </c:pt>
                <c:pt idx="55">
                  <c:v>43252</c:v>
                </c:pt>
                <c:pt idx="56">
                  <c:v>43221</c:v>
                </c:pt>
                <c:pt idx="57">
                  <c:v>43191</c:v>
                </c:pt>
                <c:pt idx="58">
                  <c:v>43160</c:v>
                </c:pt>
                <c:pt idx="59">
                  <c:v>43132</c:v>
                </c:pt>
                <c:pt idx="60">
                  <c:v>43101</c:v>
                </c:pt>
                <c:pt idx="61">
                  <c:v>43070</c:v>
                </c:pt>
                <c:pt idx="62">
                  <c:v>43040</c:v>
                </c:pt>
                <c:pt idx="63">
                  <c:v>43009</c:v>
                </c:pt>
                <c:pt idx="64">
                  <c:v>42979</c:v>
                </c:pt>
                <c:pt idx="65">
                  <c:v>42948</c:v>
                </c:pt>
                <c:pt idx="66">
                  <c:v>42917</c:v>
                </c:pt>
                <c:pt idx="67">
                  <c:v>42887</c:v>
                </c:pt>
                <c:pt idx="68">
                  <c:v>42856</c:v>
                </c:pt>
                <c:pt idx="69">
                  <c:v>42826</c:v>
                </c:pt>
                <c:pt idx="70">
                  <c:v>42795</c:v>
                </c:pt>
                <c:pt idx="71">
                  <c:v>42767</c:v>
                </c:pt>
                <c:pt idx="72">
                  <c:v>42736</c:v>
                </c:pt>
                <c:pt idx="73">
                  <c:v>42705</c:v>
                </c:pt>
                <c:pt idx="74">
                  <c:v>42675</c:v>
                </c:pt>
                <c:pt idx="75">
                  <c:v>42644</c:v>
                </c:pt>
                <c:pt idx="76">
                  <c:v>42614</c:v>
                </c:pt>
                <c:pt idx="77">
                  <c:v>42583</c:v>
                </c:pt>
                <c:pt idx="78">
                  <c:v>42552</c:v>
                </c:pt>
                <c:pt idx="79">
                  <c:v>42522</c:v>
                </c:pt>
                <c:pt idx="80">
                  <c:v>42491</c:v>
                </c:pt>
                <c:pt idx="81">
                  <c:v>42461</c:v>
                </c:pt>
                <c:pt idx="82">
                  <c:v>42430</c:v>
                </c:pt>
                <c:pt idx="83">
                  <c:v>42401</c:v>
                </c:pt>
                <c:pt idx="84">
                  <c:v>42370</c:v>
                </c:pt>
                <c:pt idx="85">
                  <c:v>42339</c:v>
                </c:pt>
                <c:pt idx="86">
                  <c:v>42309</c:v>
                </c:pt>
                <c:pt idx="87">
                  <c:v>42278</c:v>
                </c:pt>
                <c:pt idx="88">
                  <c:v>42248</c:v>
                </c:pt>
                <c:pt idx="89">
                  <c:v>42217</c:v>
                </c:pt>
                <c:pt idx="90">
                  <c:v>42186</c:v>
                </c:pt>
                <c:pt idx="91">
                  <c:v>42156</c:v>
                </c:pt>
                <c:pt idx="92">
                  <c:v>42125</c:v>
                </c:pt>
                <c:pt idx="93">
                  <c:v>42095</c:v>
                </c:pt>
                <c:pt idx="94">
                  <c:v>42064</c:v>
                </c:pt>
                <c:pt idx="95">
                  <c:v>42036</c:v>
                </c:pt>
                <c:pt idx="96">
                  <c:v>42005</c:v>
                </c:pt>
                <c:pt idx="97">
                  <c:v>41974</c:v>
                </c:pt>
                <c:pt idx="98">
                  <c:v>41944</c:v>
                </c:pt>
                <c:pt idx="99">
                  <c:v>41913</c:v>
                </c:pt>
                <c:pt idx="100">
                  <c:v>41883</c:v>
                </c:pt>
                <c:pt idx="101">
                  <c:v>41852</c:v>
                </c:pt>
                <c:pt idx="102">
                  <c:v>41821</c:v>
                </c:pt>
                <c:pt idx="103">
                  <c:v>41791</c:v>
                </c:pt>
                <c:pt idx="104">
                  <c:v>41760</c:v>
                </c:pt>
                <c:pt idx="105">
                  <c:v>41730</c:v>
                </c:pt>
                <c:pt idx="106">
                  <c:v>41699</c:v>
                </c:pt>
                <c:pt idx="107">
                  <c:v>41671</c:v>
                </c:pt>
                <c:pt idx="108">
                  <c:v>41640</c:v>
                </c:pt>
                <c:pt idx="109">
                  <c:v>41609</c:v>
                </c:pt>
                <c:pt idx="110">
                  <c:v>41579</c:v>
                </c:pt>
                <c:pt idx="111">
                  <c:v>41548</c:v>
                </c:pt>
                <c:pt idx="112">
                  <c:v>41518</c:v>
                </c:pt>
                <c:pt idx="113">
                  <c:v>41487</c:v>
                </c:pt>
                <c:pt idx="114">
                  <c:v>41456</c:v>
                </c:pt>
                <c:pt idx="115">
                  <c:v>41426</c:v>
                </c:pt>
                <c:pt idx="116">
                  <c:v>41395</c:v>
                </c:pt>
                <c:pt idx="117">
                  <c:v>41365</c:v>
                </c:pt>
                <c:pt idx="118">
                  <c:v>41334</c:v>
                </c:pt>
                <c:pt idx="119">
                  <c:v>41306</c:v>
                </c:pt>
                <c:pt idx="120">
                  <c:v>41275</c:v>
                </c:pt>
                <c:pt idx="121">
                  <c:v>41244</c:v>
                </c:pt>
                <c:pt idx="122">
                  <c:v>41214</c:v>
                </c:pt>
                <c:pt idx="123">
                  <c:v>41183</c:v>
                </c:pt>
                <c:pt idx="124">
                  <c:v>41153</c:v>
                </c:pt>
                <c:pt idx="125">
                  <c:v>41122</c:v>
                </c:pt>
                <c:pt idx="126">
                  <c:v>41091</c:v>
                </c:pt>
                <c:pt idx="127">
                  <c:v>41061</c:v>
                </c:pt>
                <c:pt idx="128">
                  <c:v>41030</c:v>
                </c:pt>
                <c:pt idx="129">
                  <c:v>41000</c:v>
                </c:pt>
                <c:pt idx="130">
                  <c:v>40969</c:v>
                </c:pt>
                <c:pt idx="131">
                  <c:v>40940</c:v>
                </c:pt>
                <c:pt idx="132">
                  <c:v>40909</c:v>
                </c:pt>
                <c:pt idx="133">
                  <c:v>40878</c:v>
                </c:pt>
                <c:pt idx="134">
                  <c:v>40848</c:v>
                </c:pt>
                <c:pt idx="135">
                  <c:v>40817</c:v>
                </c:pt>
                <c:pt idx="136">
                  <c:v>40787</c:v>
                </c:pt>
                <c:pt idx="137">
                  <c:v>40756</c:v>
                </c:pt>
                <c:pt idx="138">
                  <c:v>40725</c:v>
                </c:pt>
                <c:pt idx="139">
                  <c:v>40695</c:v>
                </c:pt>
                <c:pt idx="140">
                  <c:v>40664</c:v>
                </c:pt>
                <c:pt idx="141">
                  <c:v>40634</c:v>
                </c:pt>
                <c:pt idx="142">
                  <c:v>40603</c:v>
                </c:pt>
                <c:pt idx="143">
                  <c:v>40575</c:v>
                </c:pt>
                <c:pt idx="144">
                  <c:v>40544</c:v>
                </c:pt>
                <c:pt idx="145">
                  <c:v>40513</c:v>
                </c:pt>
                <c:pt idx="146">
                  <c:v>40483</c:v>
                </c:pt>
                <c:pt idx="147">
                  <c:v>40452</c:v>
                </c:pt>
                <c:pt idx="148">
                  <c:v>40422</c:v>
                </c:pt>
                <c:pt idx="149">
                  <c:v>40391</c:v>
                </c:pt>
                <c:pt idx="150">
                  <c:v>40360</c:v>
                </c:pt>
                <c:pt idx="151">
                  <c:v>40330</c:v>
                </c:pt>
                <c:pt idx="152">
                  <c:v>40299</c:v>
                </c:pt>
                <c:pt idx="153">
                  <c:v>40269</c:v>
                </c:pt>
                <c:pt idx="154">
                  <c:v>40238</c:v>
                </c:pt>
                <c:pt idx="155">
                  <c:v>40210</c:v>
                </c:pt>
                <c:pt idx="156">
                  <c:v>40179</c:v>
                </c:pt>
                <c:pt idx="157">
                  <c:v>40148</c:v>
                </c:pt>
                <c:pt idx="158">
                  <c:v>40118</c:v>
                </c:pt>
                <c:pt idx="159">
                  <c:v>40087</c:v>
                </c:pt>
                <c:pt idx="160">
                  <c:v>40057</c:v>
                </c:pt>
                <c:pt idx="161">
                  <c:v>40026</c:v>
                </c:pt>
                <c:pt idx="162">
                  <c:v>39995</c:v>
                </c:pt>
                <c:pt idx="163">
                  <c:v>39965</c:v>
                </c:pt>
                <c:pt idx="164">
                  <c:v>39934</c:v>
                </c:pt>
                <c:pt idx="165">
                  <c:v>39904</c:v>
                </c:pt>
                <c:pt idx="166">
                  <c:v>39873</c:v>
                </c:pt>
                <c:pt idx="167">
                  <c:v>39845</c:v>
                </c:pt>
                <c:pt idx="168">
                  <c:v>39814</c:v>
                </c:pt>
                <c:pt idx="169">
                  <c:v>39783</c:v>
                </c:pt>
                <c:pt idx="170">
                  <c:v>39753</c:v>
                </c:pt>
                <c:pt idx="171">
                  <c:v>39722</c:v>
                </c:pt>
                <c:pt idx="172">
                  <c:v>39692</c:v>
                </c:pt>
                <c:pt idx="173">
                  <c:v>39661</c:v>
                </c:pt>
                <c:pt idx="174">
                  <c:v>39630</c:v>
                </c:pt>
                <c:pt idx="175">
                  <c:v>39600</c:v>
                </c:pt>
                <c:pt idx="176">
                  <c:v>39569</c:v>
                </c:pt>
                <c:pt idx="177">
                  <c:v>39539</c:v>
                </c:pt>
                <c:pt idx="178">
                  <c:v>39508</c:v>
                </c:pt>
                <c:pt idx="179">
                  <c:v>39479</c:v>
                </c:pt>
                <c:pt idx="180">
                  <c:v>39448</c:v>
                </c:pt>
              </c:numCache>
            </c:numRef>
          </c:cat>
          <c:val>
            <c:numRef>
              <c:f>'Price Chart'!$I$4:$I$220</c:f>
              <c:numCache>
                <c:formatCode>0.00</c:formatCode>
                <c:ptCount val="181"/>
                <c:pt idx="0">
                  <c:v>3.6157965785730934</c:v>
                </c:pt>
                <c:pt idx="1">
                  <c:v>3.4937992717797965</c:v>
                </c:pt>
                <c:pt idx="2">
                  <c:v>3.4385531437478321</c:v>
                </c:pt>
                <c:pt idx="3">
                  <c:v>3.3973360555255896</c:v>
                </c:pt>
                <c:pt idx="4">
                  <c:v>3.4686153252821863</c:v>
                </c:pt>
                <c:pt idx="5">
                  <c:v>3.2743448003553621</c:v>
                </c:pt>
                <c:pt idx="6">
                  <c:v>3.1353614510507706</c:v>
                </c:pt>
                <c:pt idx="7">
                  <c:v>3.5245324686979354</c:v>
                </c:pt>
                <c:pt idx="8">
                  <c:v>3.3126742523953068</c:v>
                </c:pt>
                <c:pt idx="9">
                  <c:v>3.1269399185648745</c:v>
                </c:pt>
                <c:pt idx="10">
                  <c:v>2.8937320689119099</c:v>
                </c:pt>
                <c:pt idx="11">
                  <c:v>3.1170536403902838</c:v>
                </c:pt>
                <c:pt idx="12">
                  <c:v>3.2553012240766148</c:v>
                </c:pt>
                <c:pt idx="13">
                  <c:v>3.5432409770865485</c:v>
                </c:pt>
                <c:pt idx="14">
                  <c:v>3.6970708825967948</c:v>
                </c:pt>
                <c:pt idx="15">
                  <c:v>3.3089466934220364</c:v>
                </c:pt>
                <c:pt idx="16">
                  <c:v>3.2834932105025918</c:v>
                </c:pt>
                <c:pt idx="17">
                  <c:v>3.5842513713112498</c:v>
                </c:pt>
                <c:pt idx="18">
                  <c:v>3.7856257148016619</c:v>
                </c:pt>
                <c:pt idx="19">
                  <c:v>3.9409902873612697</c:v>
                </c:pt>
                <c:pt idx="20">
                  <c:v>4.1843218946192025</c:v>
                </c:pt>
                <c:pt idx="21">
                  <c:v>4.0174502420656264</c:v>
                </c:pt>
                <c:pt idx="22">
                  <c:v>4.1075109851751463</c:v>
                </c:pt>
                <c:pt idx="23">
                  <c:v>4.0682102327370648</c:v>
                </c:pt>
                <c:pt idx="24">
                  <c:v>3.977692384469508</c:v>
                </c:pt>
                <c:pt idx="25">
                  <c:v>3.8432231527825955</c:v>
                </c:pt>
                <c:pt idx="26">
                  <c:v>3.6557926008736521</c:v>
                </c:pt>
                <c:pt idx="27">
                  <c:v>3.7179363441719087</c:v>
                </c:pt>
                <c:pt idx="28">
                  <c:v>3.858256843938717</c:v>
                </c:pt>
                <c:pt idx="29">
                  <c:v>3.7468712151796524</c:v>
                </c:pt>
                <c:pt idx="30">
                  <c:v>3.8757800347698788</c:v>
                </c:pt>
                <c:pt idx="31">
                  <c:v>3.6715579084666441</c:v>
                </c:pt>
                <c:pt idx="32">
                  <c:v>3.5853307667541223</c:v>
                </c:pt>
                <c:pt idx="33">
                  <c:v>3.4644683114298456</c:v>
                </c:pt>
                <c:pt idx="34">
                  <c:v>3.214295467805405</c:v>
                </c:pt>
                <c:pt idx="35">
                  <c:v>3.3730462378028889</c:v>
                </c:pt>
                <c:pt idx="36">
                  <c:v>3.4142899877520838</c:v>
                </c:pt>
                <c:pt idx="37">
                  <c:v>3.4243278355173974</c:v>
                </c:pt>
                <c:pt idx="38">
                  <c:v>3.3062443929109464</c:v>
                </c:pt>
                <c:pt idx="39">
                  <c:v>3.3411623022637493</c:v>
                </c:pt>
                <c:pt idx="40">
                  <c:v>3.2838820301783263</c:v>
                </c:pt>
                <c:pt idx="41">
                  <c:v>3.2786958694490873</c:v>
                </c:pt>
                <c:pt idx="42">
                  <c:v>3.313113903716471</c:v>
                </c:pt>
                <c:pt idx="43">
                  <c:v>3.3455885706467212</c:v>
                </c:pt>
                <c:pt idx="44">
                  <c:v>3.3955996913249935</c:v>
                </c:pt>
                <c:pt idx="45">
                  <c:v>3.4857597161678333</c:v>
                </c:pt>
                <c:pt idx="46">
                  <c:v>3.4456159466735037</c:v>
                </c:pt>
                <c:pt idx="47">
                  <c:v>3.3761931650130408</c:v>
                </c:pt>
                <c:pt idx="48">
                  <c:v>3.2136367822567977</c:v>
                </c:pt>
                <c:pt idx="49">
                  <c:v>3.1552512361179423</c:v>
                </c:pt>
                <c:pt idx="50">
                  <c:v>3.1959747129402656</c:v>
                </c:pt>
                <c:pt idx="51">
                  <c:v>3.0557377210360985</c:v>
                </c:pt>
                <c:pt idx="52">
                  <c:v>2.975793376173999</c:v>
                </c:pt>
                <c:pt idx="53">
                  <c:v>2.9527010510877538</c:v>
                </c:pt>
                <c:pt idx="54">
                  <c:v>2.9768405806768214</c:v>
                </c:pt>
                <c:pt idx="55">
                  <c:v>3.104415053408264</c:v>
                </c:pt>
                <c:pt idx="56">
                  <c:v>2.9782192049944336</c:v>
                </c:pt>
                <c:pt idx="57">
                  <c:v>3.0442263176638176</c:v>
                </c:pt>
                <c:pt idx="58">
                  <c:v>3.2726677325525402</c:v>
                </c:pt>
                <c:pt idx="59">
                  <c:v>3.2045877899978494</c:v>
                </c:pt>
                <c:pt idx="60">
                  <c:v>3.1972454278618199</c:v>
                </c:pt>
                <c:pt idx="61">
                  <c:v>3.2844104040101607</c:v>
                </c:pt>
                <c:pt idx="62">
                  <c:v>3.2486934917325869</c:v>
                </c:pt>
                <c:pt idx="63">
                  <c:v>3.1906487483629915</c:v>
                </c:pt>
                <c:pt idx="64">
                  <c:v>3.1341360070079216</c:v>
                </c:pt>
                <c:pt idx="65">
                  <c:v>3.1910801984148489</c:v>
                </c:pt>
                <c:pt idx="66">
                  <c:v>3.1406478183671114</c:v>
                </c:pt>
                <c:pt idx="67">
                  <c:v>3.0210165322986731</c:v>
                </c:pt>
                <c:pt idx="68">
                  <c:v>2.9222759720733205</c:v>
                </c:pt>
                <c:pt idx="69">
                  <c:v>2.9507234818275037</c:v>
                </c:pt>
                <c:pt idx="70">
                  <c:v>3.0614281882865213</c:v>
                </c:pt>
                <c:pt idx="71">
                  <c:v>3.1998869021973291</c:v>
                </c:pt>
                <c:pt idx="72">
                  <c:v>3.2038541649216268</c:v>
                </c:pt>
                <c:pt idx="73">
                  <c:v>3.2740967162247272</c:v>
                </c:pt>
                <c:pt idx="74">
                  <c:v>3.1367775024491444</c:v>
                </c:pt>
                <c:pt idx="75">
                  <c:v>2.843919588929956</c:v>
                </c:pt>
                <c:pt idx="76">
                  <c:v>2.9604905660377359</c:v>
                </c:pt>
                <c:pt idx="77">
                  <c:v>2.8986549052098054</c:v>
                </c:pt>
                <c:pt idx="78">
                  <c:v>2.979322996876975</c:v>
                </c:pt>
                <c:pt idx="79">
                  <c:v>2.9083280994849896</c:v>
                </c:pt>
                <c:pt idx="80">
                  <c:v>3.0252902662031835</c:v>
                </c:pt>
                <c:pt idx="81">
                  <c:v>3.1011244574285151</c:v>
                </c:pt>
                <c:pt idx="82">
                  <c:v>3.2324885500173139</c:v>
                </c:pt>
                <c:pt idx="83">
                  <c:v>2.9925893124601139</c:v>
                </c:pt>
                <c:pt idx="84">
                  <c:v>3.0165333946181976</c:v>
                </c:pt>
                <c:pt idx="85">
                  <c:v>3.0977922625460921</c:v>
                </c:pt>
                <c:pt idx="86">
                  <c:v>3.2806419038781689</c:v>
                </c:pt>
                <c:pt idx="87">
                  <c:v>3.4269544219740413</c:v>
                </c:pt>
                <c:pt idx="88">
                  <c:v>3.2780022658610273</c:v>
                </c:pt>
                <c:pt idx="89">
                  <c:v>3.3050365319045301</c:v>
                </c:pt>
                <c:pt idx="90">
                  <c:v>3.3312638499716134</c:v>
                </c:pt>
                <c:pt idx="91">
                  <c:v>3.4652707238112206</c:v>
                </c:pt>
                <c:pt idx="92">
                  <c:v>3.4904299460974677</c:v>
                </c:pt>
                <c:pt idx="93">
                  <c:v>3.317583221893865</c:v>
                </c:pt>
                <c:pt idx="94">
                  <c:v>3.3430404097958357</c:v>
                </c:pt>
                <c:pt idx="95">
                  <c:v>3.1316688452201804</c:v>
                </c:pt>
                <c:pt idx="96">
                  <c:v>3.2160441942512081</c:v>
                </c:pt>
                <c:pt idx="97">
                  <c:v>3.3571062699922645</c:v>
                </c:pt>
                <c:pt idx="98">
                  <c:v>3.2625892800630987</c:v>
                </c:pt>
                <c:pt idx="99">
                  <c:v>3.4770405530904962</c:v>
                </c:pt>
                <c:pt idx="100">
                  <c:v>3.4490835541636553</c:v>
                </c:pt>
                <c:pt idx="101">
                  <c:v>3.4481561202425342</c:v>
                </c:pt>
                <c:pt idx="102">
                  <c:v>3.6519294133370344</c:v>
                </c:pt>
                <c:pt idx="103">
                  <c:v>3.7102594853903184</c:v>
                </c:pt>
                <c:pt idx="104">
                  <c:v>3.9319021210908467</c:v>
                </c:pt>
                <c:pt idx="105">
                  <c:v>3.6862542480590168</c:v>
                </c:pt>
                <c:pt idx="106">
                  <c:v>3.9141943058409159</c:v>
                </c:pt>
                <c:pt idx="107">
                  <c:v>4.2224222924107799</c:v>
                </c:pt>
                <c:pt idx="108">
                  <c:v>4.2252965571567582</c:v>
                </c:pt>
                <c:pt idx="109">
                  <c:v>4.1425309699904531</c:v>
                </c:pt>
                <c:pt idx="110">
                  <c:v>4.0397665231733182</c:v>
                </c:pt>
                <c:pt idx="111">
                  <c:v>3.9666828525393427</c:v>
                </c:pt>
                <c:pt idx="112">
                  <c:v>4.0680697568734381</c:v>
                </c:pt>
                <c:pt idx="113">
                  <c:v>3.9576913751680665</c:v>
                </c:pt>
                <c:pt idx="114">
                  <c:v>3.8995604283701901</c:v>
                </c:pt>
                <c:pt idx="115">
                  <c:v>3.8562611491620236</c:v>
                </c:pt>
                <c:pt idx="116">
                  <c:v>3.9491360614453423</c:v>
                </c:pt>
                <c:pt idx="117">
                  <c:v>3.8800336112727036</c:v>
                </c:pt>
                <c:pt idx="118">
                  <c:v>4.0055303489660652</c:v>
                </c:pt>
                <c:pt idx="119">
                  <c:v>3.9302435437292726</c:v>
                </c:pt>
                <c:pt idx="120">
                  <c:v>3.9496314978557199</c:v>
                </c:pt>
                <c:pt idx="121">
                  <c:v>3.8159999616606681</c:v>
                </c:pt>
                <c:pt idx="122">
                  <c:v>3.9598569259669079</c:v>
                </c:pt>
                <c:pt idx="123">
                  <c:v>4.0854812497152144</c:v>
                </c:pt>
                <c:pt idx="124">
                  <c:v>3.928359982082692</c:v>
                </c:pt>
                <c:pt idx="125">
                  <c:v>4.0762593372396045</c:v>
                </c:pt>
                <c:pt idx="126">
                  <c:v>4.0495320520345333</c:v>
                </c:pt>
                <c:pt idx="127">
                  <c:v>3.9368991277404017</c:v>
                </c:pt>
                <c:pt idx="128">
                  <c:v>3.9590742083031318</c:v>
                </c:pt>
                <c:pt idx="129">
                  <c:v>4.0359193366332278</c:v>
                </c:pt>
                <c:pt idx="130">
                  <c:v>3.8742446939607582</c:v>
                </c:pt>
                <c:pt idx="131">
                  <c:v>3.8217552679819229</c:v>
                </c:pt>
                <c:pt idx="132">
                  <c:v>3.751364183308926</c:v>
                </c:pt>
                <c:pt idx="133">
                  <c:v>3.7430135820910286</c:v>
                </c:pt>
                <c:pt idx="134">
                  <c:v>3.6419522075667334</c:v>
                </c:pt>
                <c:pt idx="135">
                  <c:v>3.3829359141408797</c:v>
                </c:pt>
                <c:pt idx="136">
                  <c:v>3.6203737569012664</c:v>
                </c:pt>
                <c:pt idx="137">
                  <c:v>3.7787650564643536</c:v>
                </c:pt>
                <c:pt idx="138">
                  <c:v>3.8293152866242037</c:v>
                </c:pt>
                <c:pt idx="139">
                  <c:v>3.5397176969644795</c:v>
                </c:pt>
                <c:pt idx="140">
                  <c:v>3.4438387766281662</c:v>
                </c:pt>
                <c:pt idx="141">
                  <c:v>3.5615566330037143</c:v>
                </c:pt>
                <c:pt idx="142">
                  <c:v>3.7336882641688307</c:v>
                </c:pt>
                <c:pt idx="143">
                  <c:v>3.9341674042532837</c:v>
                </c:pt>
                <c:pt idx="144">
                  <c:v>3.9170250007173513</c:v>
                </c:pt>
                <c:pt idx="145">
                  <c:v>3.8913416174962885</c:v>
                </c:pt>
                <c:pt idx="146">
                  <c:v>3.6303625694899848</c:v>
                </c:pt>
                <c:pt idx="147">
                  <c:v>3.533838751880404</c:v>
                </c:pt>
                <c:pt idx="148">
                  <c:v>3.5652580075288807</c:v>
                </c:pt>
                <c:pt idx="149">
                  <c:v>3.4388425694241174</c:v>
                </c:pt>
                <c:pt idx="150">
                  <c:v>3.3874926443591664</c:v>
                </c:pt>
                <c:pt idx="151">
                  <c:v>3.3650893915780862</c:v>
                </c:pt>
                <c:pt idx="152">
                  <c:v>3.3509333359470337</c:v>
                </c:pt>
                <c:pt idx="153">
                  <c:v>3.3431086056640176</c:v>
                </c:pt>
                <c:pt idx="154">
                  <c:v>3.3835366765958024</c:v>
                </c:pt>
                <c:pt idx="155">
                  <c:v>3.3423201378280374</c:v>
                </c:pt>
                <c:pt idx="156">
                  <c:v>3.3045880589669596</c:v>
                </c:pt>
                <c:pt idx="157">
                  <c:v>3.2024723636530434</c:v>
                </c:pt>
                <c:pt idx="158">
                  <c:v>3.4246315325067078</c:v>
                </c:pt>
                <c:pt idx="159">
                  <c:v>3.3472162336245121</c:v>
                </c:pt>
                <c:pt idx="160">
                  <c:v>3.3784396791904525</c:v>
                </c:pt>
                <c:pt idx="161">
                  <c:v>3.1882611506140921</c:v>
                </c:pt>
                <c:pt idx="162">
                  <c:v>3.1268975275186452</c:v>
                </c:pt>
                <c:pt idx="163">
                  <c:v>3.1860293697139914</c:v>
                </c:pt>
                <c:pt idx="164">
                  <c:v>3.128234448286487</c:v>
                </c:pt>
                <c:pt idx="165">
                  <c:v>3.1013477847767184</c:v>
                </c:pt>
                <c:pt idx="166">
                  <c:v>2.8070352736854716</c:v>
                </c:pt>
                <c:pt idx="167">
                  <c:v>2.4919034731619303</c:v>
                </c:pt>
                <c:pt idx="168">
                  <c:v>2.2791341145833335</c:v>
                </c:pt>
                <c:pt idx="169">
                  <c:v>2.061136718933462</c:v>
                </c:pt>
                <c:pt idx="170">
                  <c:v>2.0065535539804471</c:v>
                </c:pt>
                <c:pt idx="171">
                  <c:v>2.3218991142683403</c:v>
                </c:pt>
                <c:pt idx="172">
                  <c:v>2.7677585892898144</c:v>
                </c:pt>
                <c:pt idx="173">
                  <c:v>2.7618127753782038</c:v>
                </c:pt>
                <c:pt idx="174">
                  <c:v>2.7396230838358453</c:v>
                </c:pt>
                <c:pt idx="175">
                  <c:v>2.7158285798826296</c:v>
                </c:pt>
                <c:pt idx="176">
                  <c:v>2.8370276485608836</c:v>
                </c:pt>
                <c:pt idx="177">
                  <c:v>3.0283449795667878</c:v>
                </c:pt>
                <c:pt idx="178">
                  <c:v>3.0346296918908524</c:v>
                </c:pt>
                <c:pt idx="179">
                  <c:v>2.9277535067239273</c:v>
                </c:pt>
                <c:pt idx="180">
                  <c:v>2.8873286662959208</c:v>
                </c:pt>
              </c:numCache>
            </c:numRef>
          </c:val>
          <c:smooth val="0"/>
          <c:extLst>
            <c:ext xmlns:c16="http://schemas.microsoft.com/office/drawing/2014/chart" uri="{C3380CC4-5D6E-409C-BE32-E72D297353CC}">
              <c16:uniqueId val="{00000000-CD70-4FCD-BC71-58C3412AA9CD}"/>
            </c:ext>
          </c:extLst>
        </c:ser>
        <c:ser>
          <c:idx val="1"/>
          <c:order val="1"/>
          <c:tx>
            <c:strRef>
              <c:f>'Price Chart'!$L$2</c:f>
              <c:strCache>
                <c:ptCount val="1"/>
                <c:pt idx="0">
                  <c:v>Price Ratio Copper-Steel Rebar</c:v>
                </c:pt>
              </c:strCache>
            </c:strRef>
          </c:tx>
          <c:spPr>
            <a:ln w="28575" cap="rnd">
              <a:solidFill>
                <a:schemeClr val="accent4"/>
              </a:solidFill>
              <a:round/>
            </a:ln>
            <a:effectLst/>
          </c:spPr>
          <c:marker>
            <c:symbol val="none"/>
          </c:marker>
          <c:cat>
            <c:numRef>
              <c:f>'Price Chart'!$A$4:$A$220</c:f>
              <c:numCache>
                <c:formatCode>mmm\-yy</c:formatCode>
                <c:ptCount val="181"/>
                <c:pt idx="0">
                  <c:v>44927</c:v>
                </c:pt>
                <c:pt idx="1">
                  <c:v>44896</c:v>
                </c:pt>
                <c:pt idx="2">
                  <c:v>44866</c:v>
                </c:pt>
                <c:pt idx="3">
                  <c:v>44835</c:v>
                </c:pt>
                <c:pt idx="4">
                  <c:v>44805</c:v>
                </c:pt>
                <c:pt idx="5">
                  <c:v>44774</c:v>
                </c:pt>
                <c:pt idx="6">
                  <c:v>44743</c:v>
                </c:pt>
                <c:pt idx="7">
                  <c:v>44713</c:v>
                </c:pt>
                <c:pt idx="8">
                  <c:v>44682</c:v>
                </c:pt>
                <c:pt idx="9">
                  <c:v>44652</c:v>
                </c:pt>
                <c:pt idx="10">
                  <c:v>44621</c:v>
                </c:pt>
                <c:pt idx="11">
                  <c:v>44593</c:v>
                </c:pt>
                <c:pt idx="12">
                  <c:v>44562</c:v>
                </c:pt>
                <c:pt idx="13">
                  <c:v>44531</c:v>
                </c:pt>
                <c:pt idx="14">
                  <c:v>44501</c:v>
                </c:pt>
                <c:pt idx="15">
                  <c:v>44470</c:v>
                </c:pt>
                <c:pt idx="16">
                  <c:v>44440</c:v>
                </c:pt>
                <c:pt idx="17">
                  <c:v>44409</c:v>
                </c:pt>
                <c:pt idx="18">
                  <c:v>44378</c:v>
                </c:pt>
                <c:pt idx="19">
                  <c:v>44348</c:v>
                </c:pt>
                <c:pt idx="20">
                  <c:v>44317</c:v>
                </c:pt>
                <c:pt idx="21">
                  <c:v>44287</c:v>
                </c:pt>
                <c:pt idx="22">
                  <c:v>44256</c:v>
                </c:pt>
                <c:pt idx="23">
                  <c:v>44228</c:v>
                </c:pt>
                <c:pt idx="24">
                  <c:v>44197</c:v>
                </c:pt>
                <c:pt idx="25">
                  <c:v>44166</c:v>
                </c:pt>
                <c:pt idx="26">
                  <c:v>44136</c:v>
                </c:pt>
                <c:pt idx="27">
                  <c:v>44105</c:v>
                </c:pt>
                <c:pt idx="28">
                  <c:v>44075</c:v>
                </c:pt>
                <c:pt idx="29">
                  <c:v>44044</c:v>
                </c:pt>
                <c:pt idx="30">
                  <c:v>44013</c:v>
                </c:pt>
                <c:pt idx="31">
                  <c:v>43983</c:v>
                </c:pt>
                <c:pt idx="32">
                  <c:v>43952</c:v>
                </c:pt>
                <c:pt idx="33">
                  <c:v>43922</c:v>
                </c:pt>
                <c:pt idx="34">
                  <c:v>43891</c:v>
                </c:pt>
                <c:pt idx="35">
                  <c:v>43862</c:v>
                </c:pt>
                <c:pt idx="36">
                  <c:v>43831</c:v>
                </c:pt>
                <c:pt idx="37">
                  <c:v>43800</c:v>
                </c:pt>
                <c:pt idx="38">
                  <c:v>43770</c:v>
                </c:pt>
                <c:pt idx="39">
                  <c:v>43739</c:v>
                </c:pt>
                <c:pt idx="40">
                  <c:v>43709</c:v>
                </c:pt>
                <c:pt idx="41">
                  <c:v>43678</c:v>
                </c:pt>
                <c:pt idx="42">
                  <c:v>43647</c:v>
                </c:pt>
                <c:pt idx="43">
                  <c:v>43617</c:v>
                </c:pt>
                <c:pt idx="44">
                  <c:v>43586</c:v>
                </c:pt>
                <c:pt idx="45">
                  <c:v>43556</c:v>
                </c:pt>
                <c:pt idx="46">
                  <c:v>43525</c:v>
                </c:pt>
                <c:pt idx="47">
                  <c:v>43497</c:v>
                </c:pt>
                <c:pt idx="48">
                  <c:v>43466</c:v>
                </c:pt>
                <c:pt idx="49">
                  <c:v>43435</c:v>
                </c:pt>
                <c:pt idx="50">
                  <c:v>43405</c:v>
                </c:pt>
                <c:pt idx="51">
                  <c:v>43374</c:v>
                </c:pt>
                <c:pt idx="52">
                  <c:v>43344</c:v>
                </c:pt>
                <c:pt idx="53">
                  <c:v>43313</c:v>
                </c:pt>
                <c:pt idx="54">
                  <c:v>43282</c:v>
                </c:pt>
                <c:pt idx="55">
                  <c:v>43252</c:v>
                </c:pt>
                <c:pt idx="56">
                  <c:v>43221</c:v>
                </c:pt>
                <c:pt idx="57">
                  <c:v>43191</c:v>
                </c:pt>
                <c:pt idx="58">
                  <c:v>43160</c:v>
                </c:pt>
                <c:pt idx="59">
                  <c:v>43132</c:v>
                </c:pt>
                <c:pt idx="60">
                  <c:v>43101</c:v>
                </c:pt>
                <c:pt idx="61">
                  <c:v>43070</c:v>
                </c:pt>
                <c:pt idx="62">
                  <c:v>43040</c:v>
                </c:pt>
                <c:pt idx="63">
                  <c:v>43009</c:v>
                </c:pt>
                <c:pt idx="64">
                  <c:v>42979</c:v>
                </c:pt>
                <c:pt idx="65">
                  <c:v>42948</c:v>
                </c:pt>
                <c:pt idx="66">
                  <c:v>42917</c:v>
                </c:pt>
                <c:pt idx="67">
                  <c:v>42887</c:v>
                </c:pt>
                <c:pt idx="68">
                  <c:v>42856</c:v>
                </c:pt>
                <c:pt idx="69">
                  <c:v>42826</c:v>
                </c:pt>
                <c:pt idx="70">
                  <c:v>42795</c:v>
                </c:pt>
                <c:pt idx="71">
                  <c:v>42767</c:v>
                </c:pt>
                <c:pt idx="72">
                  <c:v>42736</c:v>
                </c:pt>
                <c:pt idx="73">
                  <c:v>42705</c:v>
                </c:pt>
                <c:pt idx="74">
                  <c:v>42675</c:v>
                </c:pt>
                <c:pt idx="75">
                  <c:v>42644</c:v>
                </c:pt>
                <c:pt idx="76">
                  <c:v>42614</c:v>
                </c:pt>
                <c:pt idx="77">
                  <c:v>42583</c:v>
                </c:pt>
                <c:pt idx="78">
                  <c:v>42552</c:v>
                </c:pt>
                <c:pt idx="79">
                  <c:v>42522</c:v>
                </c:pt>
                <c:pt idx="80">
                  <c:v>42491</c:v>
                </c:pt>
                <c:pt idx="81">
                  <c:v>42461</c:v>
                </c:pt>
                <c:pt idx="82">
                  <c:v>42430</c:v>
                </c:pt>
                <c:pt idx="83">
                  <c:v>42401</c:v>
                </c:pt>
                <c:pt idx="84">
                  <c:v>42370</c:v>
                </c:pt>
                <c:pt idx="85">
                  <c:v>42339</c:v>
                </c:pt>
                <c:pt idx="86">
                  <c:v>42309</c:v>
                </c:pt>
                <c:pt idx="87">
                  <c:v>42278</c:v>
                </c:pt>
                <c:pt idx="88">
                  <c:v>42248</c:v>
                </c:pt>
                <c:pt idx="89">
                  <c:v>42217</c:v>
                </c:pt>
                <c:pt idx="90">
                  <c:v>42186</c:v>
                </c:pt>
                <c:pt idx="91">
                  <c:v>42156</c:v>
                </c:pt>
                <c:pt idx="92">
                  <c:v>42125</c:v>
                </c:pt>
                <c:pt idx="93">
                  <c:v>42095</c:v>
                </c:pt>
                <c:pt idx="94">
                  <c:v>42064</c:v>
                </c:pt>
                <c:pt idx="95">
                  <c:v>42036</c:v>
                </c:pt>
                <c:pt idx="96">
                  <c:v>42005</c:v>
                </c:pt>
                <c:pt idx="97">
                  <c:v>41974</c:v>
                </c:pt>
                <c:pt idx="98">
                  <c:v>41944</c:v>
                </c:pt>
                <c:pt idx="99">
                  <c:v>41913</c:v>
                </c:pt>
                <c:pt idx="100">
                  <c:v>41883</c:v>
                </c:pt>
                <c:pt idx="101">
                  <c:v>41852</c:v>
                </c:pt>
                <c:pt idx="102">
                  <c:v>41821</c:v>
                </c:pt>
                <c:pt idx="103">
                  <c:v>41791</c:v>
                </c:pt>
                <c:pt idx="104">
                  <c:v>41760</c:v>
                </c:pt>
                <c:pt idx="105">
                  <c:v>41730</c:v>
                </c:pt>
                <c:pt idx="106">
                  <c:v>41699</c:v>
                </c:pt>
                <c:pt idx="107">
                  <c:v>41671</c:v>
                </c:pt>
                <c:pt idx="108">
                  <c:v>41640</c:v>
                </c:pt>
                <c:pt idx="109">
                  <c:v>41609</c:v>
                </c:pt>
                <c:pt idx="110">
                  <c:v>41579</c:v>
                </c:pt>
                <c:pt idx="111">
                  <c:v>41548</c:v>
                </c:pt>
                <c:pt idx="112">
                  <c:v>41518</c:v>
                </c:pt>
                <c:pt idx="113">
                  <c:v>41487</c:v>
                </c:pt>
                <c:pt idx="114">
                  <c:v>41456</c:v>
                </c:pt>
                <c:pt idx="115">
                  <c:v>41426</c:v>
                </c:pt>
                <c:pt idx="116">
                  <c:v>41395</c:v>
                </c:pt>
                <c:pt idx="117">
                  <c:v>41365</c:v>
                </c:pt>
                <c:pt idx="118">
                  <c:v>41334</c:v>
                </c:pt>
                <c:pt idx="119">
                  <c:v>41306</c:v>
                </c:pt>
                <c:pt idx="120">
                  <c:v>41275</c:v>
                </c:pt>
                <c:pt idx="121">
                  <c:v>41244</c:v>
                </c:pt>
                <c:pt idx="122">
                  <c:v>41214</c:v>
                </c:pt>
                <c:pt idx="123">
                  <c:v>41183</c:v>
                </c:pt>
                <c:pt idx="124">
                  <c:v>41153</c:v>
                </c:pt>
                <c:pt idx="125">
                  <c:v>41122</c:v>
                </c:pt>
                <c:pt idx="126">
                  <c:v>41091</c:v>
                </c:pt>
                <c:pt idx="127">
                  <c:v>41061</c:v>
                </c:pt>
                <c:pt idx="128">
                  <c:v>41030</c:v>
                </c:pt>
                <c:pt idx="129">
                  <c:v>41000</c:v>
                </c:pt>
                <c:pt idx="130">
                  <c:v>40969</c:v>
                </c:pt>
                <c:pt idx="131">
                  <c:v>40940</c:v>
                </c:pt>
                <c:pt idx="132">
                  <c:v>40909</c:v>
                </c:pt>
                <c:pt idx="133">
                  <c:v>40878</c:v>
                </c:pt>
                <c:pt idx="134">
                  <c:v>40848</c:v>
                </c:pt>
                <c:pt idx="135">
                  <c:v>40817</c:v>
                </c:pt>
                <c:pt idx="136">
                  <c:v>40787</c:v>
                </c:pt>
                <c:pt idx="137">
                  <c:v>40756</c:v>
                </c:pt>
                <c:pt idx="138">
                  <c:v>40725</c:v>
                </c:pt>
                <c:pt idx="139">
                  <c:v>40695</c:v>
                </c:pt>
                <c:pt idx="140">
                  <c:v>40664</c:v>
                </c:pt>
                <c:pt idx="141">
                  <c:v>40634</c:v>
                </c:pt>
                <c:pt idx="142">
                  <c:v>40603</c:v>
                </c:pt>
                <c:pt idx="143">
                  <c:v>40575</c:v>
                </c:pt>
                <c:pt idx="144">
                  <c:v>40544</c:v>
                </c:pt>
                <c:pt idx="145">
                  <c:v>40513</c:v>
                </c:pt>
                <c:pt idx="146">
                  <c:v>40483</c:v>
                </c:pt>
                <c:pt idx="147">
                  <c:v>40452</c:v>
                </c:pt>
                <c:pt idx="148">
                  <c:v>40422</c:v>
                </c:pt>
                <c:pt idx="149">
                  <c:v>40391</c:v>
                </c:pt>
                <c:pt idx="150">
                  <c:v>40360</c:v>
                </c:pt>
                <c:pt idx="151">
                  <c:v>40330</c:v>
                </c:pt>
                <c:pt idx="152">
                  <c:v>40299</c:v>
                </c:pt>
                <c:pt idx="153">
                  <c:v>40269</c:v>
                </c:pt>
                <c:pt idx="154">
                  <c:v>40238</c:v>
                </c:pt>
                <c:pt idx="155">
                  <c:v>40210</c:v>
                </c:pt>
                <c:pt idx="156">
                  <c:v>40179</c:v>
                </c:pt>
                <c:pt idx="157">
                  <c:v>40148</c:v>
                </c:pt>
                <c:pt idx="158">
                  <c:v>40118</c:v>
                </c:pt>
                <c:pt idx="159">
                  <c:v>40087</c:v>
                </c:pt>
                <c:pt idx="160">
                  <c:v>40057</c:v>
                </c:pt>
                <c:pt idx="161">
                  <c:v>40026</c:v>
                </c:pt>
                <c:pt idx="162">
                  <c:v>39995</c:v>
                </c:pt>
                <c:pt idx="163">
                  <c:v>39965</c:v>
                </c:pt>
                <c:pt idx="164">
                  <c:v>39934</c:v>
                </c:pt>
                <c:pt idx="165">
                  <c:v>39904</c:v>
                </c:pt>
                <c:pt idx="166">
                  <c:v>39873</c:v>
                </c:pt>
                <c:pt idx="167">
                  <c:v>39845</c:v>
                </c:pt>
                <c:pt idx="168">
                  <c:v>39814</c:v>
                </c:pt>
                <c:pt idx="169">
                  <c:v>39783</c:v>
                </c:pt>
                <c:pt idx="170">
                  <c:v>39753</c:v>
                </c:pt>
                <c:pt idx="171">
                  <c:v>39722</c:v>
                </c:pt>
                <c:pt idx="172">
                  <c:v>39692</c:v>
                </c:pt>
                <c:pt idx="173">
                  <c:v>39661</c:v>
                </c:pt>
                <c:pt idx="174">
                  <c:v>39630</c:v>
                </c:pt>
                <c:pt idx="175">
                  <c:v>39600</c:v>
                </c:pt>
                <c:pt idx="176">
                  <c:v>39569</c:v>
                </c:pt>
                <c:pt idx="177">
                  <c:v>39539</c:v>
                </c:pt>
                <c:pt idx="178">
                  <c:v>39508</c:v>
                </c:pt>
                <c:pt idx="179">
                  <c:v>39479</c:v>
                </c:pt>
                <c:pt idx="180">
                  <c:v>39448</c:v>
                </c:pt>
              </c:numCache>
            </c:numRef>
          </c:cat>
          <c:val>
            <c:numRef>
              <c:f>'Price Chart'!$L$4:$L$220</c:f>
              <c:numCache>
                <c:formatCode>0.00</c:formatCode>
                <c:ptCount val="181"/>
                <c:pt idx="0">
                  <c:v>2.2499475000000002</c:v>
                </c:pt>
                <c:pt idx="1">
                  <c:v>2.2019026315789474</c:v>
                </c:pt>
                <c:pt idx="2">
                  <c:v>2.2305416666666664</c:v>
                </c:pt>
                <c:pt idx="3">
                  <c:v>1.9053024999999999</c:v>
                </c:pt>
                <c:pt idx="4">
                  <c:v>1.9832564102564103</c:v>
                </c:pt>
                <c:pt idx="5">
                  <c:v>1.9417024390243902</c:v>
                </c:pt>
                <c:pt idx="6">
                  <c:v>1.7928071428571428</c:v>
                </c:pt>
                <c:pt idx="7">
                  <c:v>1.963723913043478</c:v>
                </c:pt>
                <c:pt idx="8">
                  <c:v>1.8358450980392156</c:v>
                </c:pt>
                <c:pt idx="9">
                  <c:v>2.036626</c:v>
                </c:pt>
                <c:pt idx="10">
                  <c:v>2.0893040816326529</c:v>
                </c:pt>
                <c:pt idx="11">
                  <c:v>2.0641858037578289</c:v>
                </c:pt>
                <c:pt idx="12">
                  <c:v>2.1386851892364911</c:v>
                </c:pt>
                <c:pt idx="13">
                  <c:v>2.2313808411214953</c:v>
                </c:pt>
                <c:pt idx="14">
                  <c:v>2.0875331338178706</c:v>
                </c:pt>
                <c:pt idx="15">
                  <c:v>1.674400684931507</c:v>
                </c:pt>
                <c:pt idx="16">
                  <c:v>1.7428168224299065</c:v>
                </c:pt>
                <c:pt idx="17">
                  <c:v>1.7973857087975413</c:v>
                </c:pt>
                <c:pt idx="18">
                  <c:v>1.7883582938388627</c:v>
                </c:pt>
                <c:pt idx="19">
                  <c:v>1.9641254597466287</c:v>
                </c:pt>
                <c:pt idx="20">
                  <c:v>1.8412529379858975</c:v>
                </c:pt>
                <c:pt idx="21">
                  <c:v>1.8148425349922237</c:v>
                </c:pt>
                <c:pt idx="22">
                  <c:v>1.9128729281767956</c:v>
                </c:pt>
                <c:pt idx="23">
                  <c:v>1.9647584765443566</c:v>
                </c:pt>
                <c:pt idx="24">
                  <c:v>1.896834840552118</c:v>
                </c:pt>
                <c:pt idx="25">
                  <c:v>1.8420997624703088</c:v>
                </c:pt>
                <c:pt idx="26">
                  <c:v>1.7049070721699253</c:v>
                </c:pt>
                <c:pt idx="27">
                  <c:v>1.7936232271875838</c:v>
                </c:pt>
                <c:pt idx="28">
                  <c:v>1.8278963083604778</c:v>
                </c:pt>
                <c:pt idx="29">
                  <c:v>1.7306073521576983</c:v>
                </c:pt>
                <c:pt idx="30">
                  <c:v>1.7121422797089734</c:v>
                </c:pt>
                <c:pt idx="31">
                  <c:v>1.5478140161725069</c:v>
                </c:pt>
                <c:pt idx="32">
                  <c:v>1.4697641112047177</c:v>
                </c:pt>
                <c:pt idx="33">
                  <c:v>1.4208415423585703</c:v>
                </c:pt>
                <c:pt idx="34">
                  <c:v>1.5335149541012734</c:v>
                </c:pt>
                <c:pt idx="35">
                  <c:v>1.6578571428571427</c:v>
                </c:pt>
                <c:pt idx="36">
                  <c:v>1.6655286343612334</c:v>
                </c:pt>
                <c:pt idx="37">
                  <c:v>1.6033932822004762</c:v>
                </c:pt>
                <c:pt idx="38">
                  <c:v>1.507897581060216</c:v>
                </c:pt>
                <c:pt idx="39">
                  <c:v>1.6245799151343707</c:v>
                </c:pt>
                <c:pt idx="40">
                  <c:v>1.5304954714970698</c:v>
                </c:pt>
                <c:pt idx="41">
                  <c:v>1.5531918367346937</c:v>
                </c:pt>
                <c:pt idx="42">
                  <c:v>1.4655440414507772</c:v>
                </c:pt>
                <c:pt idx="43">
                  <c:v>1.5136523084859428</c:v>
                </c:pt>
                <c:pt idx="44">
                  <c:v>1.5374419790869678</c:v>
                </c:pt>
                <c:pt idx="45">
                  <c:v>1.5567874396135266</c:v>
                </c:pt>
                <c:pt idx="46">
                  <c:v>1.7143289928248739</c:v>
                </c:pt>
                <c:pt idx="47">
                  <c:v>1.6452306079664569</c:v>
                </c:pt>
                <c:pt idx="48">
                  <c:v>1.5801864677677147</c:v>
                </c:pt>
                <c:pt idx="49">
                  <c:v>1.5899321680146099</c:v>
                </c:pt>
                <c:pt idx="50">
                  <c:v>1.6774106175514627</c:v>
                </c:pt>
                <c:pt idx="51">
                  <c:v>1.3601509846827133</c:v>
                </c:pt>
                <c:pt idx="52">
                  <c:v>1.3225021968365553</c:v>
                </c:pt>
                <c:pt idx="53">
                  <c:v>1.3421666666666667</c:v>
                </c:pt>
                <c:pt idx="54">
                  <c:v>1.4841282660332542</c:v>
                </c:pt>
                <c:pt idx="55">
                  <c:v>1.6690160787137029</c:v>
                </c:pt>
                <c:pt idx="56">
                  <c:v>1.6761081081081082</c:v>
                </c:pt>
                <c:pt idx="57">
                  <c:v>1.7325943754750444</c:v>
                </c:pt>
                <c:pt idx="58">
                  <c:v>1.8762451684152404</c:v>
                </c:pt>
                <c:pt idx="59">
                  <c:v>1.7352664188351921</c:v>
                </c:pt>
                <c:pt idx="60">
                  <c:v>1.8140661029976941</c:v>
                </c:pt>
                <c:pt idx="61">
                  <c:v>1.6150938019472809</c:v>
                </c:pt>
                <c:pt idx="62">
                  <c:v>1.6109440641963653</c:v>
                </c:pt>
                <c:pt idx="63">
                  <c:v>1.8761772012144633</c:v>
                </c:pt>
                <c:pt idx="64">
                  <c:v>1.6565651736285858</c:v>
                </c:pt>
                <c:pt idx="65">
                  <c:v>1.5546388288936885</c:v>
                </c:pt>
                <c:pt idx="66">
                  <c:v>1.4564190012180269</c:v>
                </c:pt>
                <c:pt idx="67">
                  <c:v>1.5619292956974513</c:v>
                </c:pt>
                <c:pt idx="68">
                  <c:v>1.4283819018404909</c:v>
                </c:pt>
                <c:pt idx="69">
                  <c:v>1.6787477902180319</c:v>
                </c:pt>
                <c:pt idx="70">
                  <c:v>1.6068230747998897</c:v>
                </c:pt>
                <c:pt idx="71">
                  <c:v>1.6010644031258421</c:v>
                </c:pt>
                <c:pt idx="72">
                  <c:v>1.7492164634146343</c:v>
                </c:pt>
              </c:numCache>
            </c:numRef>
          </c:val>
          <c:smooth val="0"/>
          <c:extLst>
            <c:ext xmlns:c16="http://schemas.microsoft.com/office/drawing/2014/chart" uri="{C3380CC4-5D6E-409C-BE32-E72D297353CC}">
              <c16:uniqueId val="{00000001-CD70-4FCD-BC71-58C3412AA9CD}"/>
            </c:ext>
          </c:extLst>
        </c:ser>
        <c:dLbls>
          <c:showLegendKey val="0"/>
          <c:showVal val="0"/>
          <c:showCatName val="0"/>
          <c:showSerName val="0"/>
          <c:showPercent val="0"/>
          <c:showBubbleSize val="0"/>
        </c:dLbls>
        <c:marker val="1"/>
        <c:smooth val="0"/>
        <c:axId val="1575200959"/>
        <c:axId val="1575202639"/>
      </c:lineChart>
      <c:lineChart>
        <c:grouping val="standard"/>
        <c:varyColors val="0"/>
        <c:ser>
          <c:idx val="2"/>
          <c:order val="2"/>
          <c:tx>
            <c:strRef>
              <c:f>'Price Chart'!$R$2</c:f>
              <c:strCache>
                <c:ptCount val="1"/>
                <c:pt idx="0">
                  <c:v>Net Substitution in kt p.a.</c:v>
                </c:pt>
              </c:strCache>
            </c:strRef>
          </c:tx>
          <c:spPr>
            <a:ln w="28575" cap="rnd">
              <a:solidFill>
                <a:schemeClr val="accent6"/>
              </a:solidFill>
              <a:round/>
            </a:ln>
            <a:effectLst/>
          </c:spPr>
          <c:marker>
            <c:symbol val="none"/>
          </c:marker>
          <c:cat>
            <c:numRef>
              <c:f>'Price Chart'!$A$28:$A$220</c:f>
              <c:numCache>
                <c:formatCode>mmm\-yy</c:formatCode>
                <c:ptCount val="157"/>
                <c:pt idx="0">
                  <c:v>44197</c:v>
                </c:pt>
                <c:pt idx="1">
                  <c:v>44166</c:v>
                </c:pt>
                <c:pt idx="2">
                  <c:v>44136</c:v>
                </c:pt>
                <c:pt idx="3">
                  <c:v>44105</c:v>
                </c:pt>
                <c:pt idx="4">
                  <c:v>44075</c:v>
                </c:pt>
                <c:pt idx="5">
                  <c:v>44044</c:v>
                </c:pt>
                <c:pt idx="6">
                  <c:v>44013</c:v>
                </c:pt>
                <c:pt idx="7">
                  <c:v>43983</c:v>
                </c:pt>
                <c:pt idx="8">
                  <c:v>43952</c:v>
                </c:pt>
                <c:pt idx="9">
                  <c:v>43922</c:v>
                </c:pt>
                <c:pt idx="10">
                  <c:v>43891</c:v>
                </c:pt>
                <c:pt idx="11">
                  <c:v>43862</c:v>
                </c:pt>
                <c:pt idx="12">
                  <c:v>43831</c:v>
                </c:pt>
                <c:pt idx="13">
                  <c:v>43800</c:v>
                </c:pt>
                <c:pt idx="14">
                  <c:v>43770</c:v>
                </c:pt>
                <c:pt idx="15">
                  <c:v>43739</c:v>
                </c:pt>
                <c:pt idx="16">
                  <c:v>43709</c:v>
                </c:pt>
                <c:pt idx="17">
                  <c:v>43678</c:v>
                </c:pt>
                <c:pt idx="18">
                  <c:v>43647</c:v>
                </c:pt>
                <c:pt idx="19">
                  <c:v>43617</c:v>
                </c:pt>
                <c:pt idx="20">
                  <c:v>43586</c:v>
                </c:pt>
                <c:pt idx="21">
                  <c:v>43556</c:v>
                </c:pt>
                <c:pt idx="22">
                  <c:v>43525</c:v>
                </c:pt>
                <c:pt idx="23">
                  <c:v>43497</c:v>
                </c:pt>
                <c:pt idx="24">
                  <c:v>43466</c:v>
                </c:pt>
                <c:pt idx="25">
                  <c:v>43435</c:v>
                </c:pt>
                <c:pt idx="26">
                  <c:v>43405</c:v>
                </c:pt>
                <c:pt idx="27">
                  <c:v>43374</c:v>
                </c:pt>
                <c:pt idx="28">
                  <c:v>43344</c:v>
                </c:pt>
                <c:pt idx="29">
                  <c:v>43313</c:v>
                </c:pt>
                <c:pt idx="30">
                  <c:v>43282</c:v>
                </c:pt>
                <c:pt idx="31">
                  <c:v>43252</c:v>
                </c:pt>
                <c:pt idx="32">
                  <c:v>43221</c:v>
                </c:pt>
                <c:pt idx="33">
                  <c:v>43191</c:v>
                </c:pt>
                <c:pt idx="34">
                  <c:v>43160</c:v>
                </c:pt>
                <c:pt idx="35">
                  <c:v>43132</c:v>
                </c:pt>
                <c:pt idx="36">
                  <c:v>43101</c:v>
                </c:pt>
                <c:pt idx="37">
                  <c:v>43070</c:v>
                </c:pt>
                <c:pt idx="38">
                  <c:v>43040</c:v>
                </c:pt>
                <c:pt idx="39">
                  <c:v>43009</c:v>
                </c:pt>
                <c:pt idx="40">
                  <c:v>42979</c:v>
                </c:pt>
                <c:pt idx="41">
                  <c:v>42948</c:v>
                </c:pt>
                <c:pt idx="42">
                  <c:v>42917</c:v>
                </c:pt>
                <c:pt idx="43">
                  <c:v>42887</c:v>
                </c:pt>
                <c:pt idx="44">
                  <c:v>42856</c:v>
                </c:pt>
                <c:pt idx="45">
                  <c:v>42826</c:v>
                </c:pt>
                <c:pt idx="46">
                  <c:v>42795</c:v>
                </c:pt>
                <c:pt idx="47">
                  <c:v>42767</c:v>
                </c:pt>
                <c:pt idx="48">
                  <c:v>42736</c:v>
                </c:pt>
                <c:pt idx="49">
                  <c:v>42705</c:v>
                </c:pt>
                <c:pt idx="50">
                  <c:v>42675</c:v>
                </c:pt>
                <c:pt idx="51">
                  <c:v>42644</c:v>
                </c:pt>
                <c:pt idx="52">
                  <c:v>42614</c:v>
                </c:pt>
                <c:pt idx="53">
                  <c:v>42583</c:v>
                </c:pt>
                <c:pt idx="54">
                  <c:v>42552</c:v>
                </c:pt>
                <c:pt idx="55">
                  <c:v>42522</c:v>
                </c:pt>
                <c:pt idx="56">
                  <c:v>42491</c:v>
                </c:pt>
                <c:pt idx="57">
                  <c:v>42461</c:v>
                </c:pt>
                <c:pt idx="58">
                  <c:v>42430</c:v>
                </c:pt>
                <c:pt idx="59">
                  <c:v>42401</c:v>
                </c:pt>
                <c:pt idx="60">
                  <c:v>42370</c:v>
                </c:pt>
                <c:pt idx="61">
                  <c:v>42339</c:v>
                </c:pt>
                <c:pt idx="62">
                  <c:v>42309</c:v>
                </c:pt>
                <c:pt idx="63">
                  <c:v>42278</c:v>
                </c:pt>
                <c:pt idx="64">
                  <c:v>42248</c:v>
                </c:pt>
                <c:pt idx="65">
                  <c:v>42217</c:v>
                </c:pt>
                <c:pt idx="66">
                  <c:v>42186</c:v>
                </c:pt>
                <c:pt idx="67">
                  <c:v>42156</c:v>
                </c:pt>
                <c:pt idx="68">
                  <c:v>42125</c:v>
                </c:pt>
                <c:pt idx="69">
                  <c:v>42095</c:v>
                </c:pt>
                <c:pt idx="70">
                  <c:v>42064</c:v>
                </c:pt>
                <c:pt idx="71">
                  <c:v>42036</c:v>
                </c:pt>
                <c:pt idx="72">
                  <c:v>42005</c:v>
                </c:pt>
                <c:pt idx="73">
                  <c:v>41974</c:v>
                </c:pt>
                <c:pt idx="74">
                  <c:v>41944</c:v>
                </c:pt>
                <c:pt idx="75">
                  <c:v>41913</c:v>
                </c:pt>
                <c:pt idx="76">
                  <c:v>41883</c:v>
                </c:pt>
                <c:pt idx="77">
                  <c:v>41852</c:v>
                </c:pt>
                <c:pt idx="78">
                  <c:v>41821</c:v>
                </c:pt>
                <c:pt idx="79">
                  <c:v>41791</c:v>
                </c:pt>
                <c:pt idx="80">
                  <c:v>41760</c:v>
                </c:pt>
                <c:pt idx="81">
                  <c:v>41730</c:v>
                </c:pt>
                <c:pt idx="82">
                  <c:v>41699</c:v>
                </c:pt>
                <c:pt idx="83">
                  <c:v>41671</c:v>
                </c:pt>
                <c:pt idx="84">
                  <c:v>41640</c:v>
                </c:pt>
                <c:pt idx="85">
                  <c:v>41609</c:v>
                </c:pt>
                <c:pt idx="86">
                  <c:v>41579</c:v>
                </c:pt>
                <c:pt idx="87">
                  <c:v>41548</c:v>
                </c:pt>
                <c:pt idx="88">
                  <c:v>41518</c:v>
                </c:pt>
                <c:pt idx="89">
                  <c:v>41487</c:v>
                </c:pt>
                <c:pt idx="90">
                  <c:v>41456</c:v>
                </c:pt>
                <c:pt idx="91">
                  <c:v>41426</c:v>
                </c:pt>
                <c:pt idx="92">
                  <c:v>41395</c:v>
                </c:pt>
                <c:pt idx="93">
                  <c:v>41365</c:v>
                </c:pt>
                <c:pt idx="94">
                  <c:v>41334</c:v>
                </c:pt>
                <c:pt idx="95">
                  <c:v>41306</c:v>
                </c:pt>
                <c:pt idx="96">
                  <c:v>41275</c:v>
                </c:pt>
                <c:pt idx="97">
                  <c:v>41244</c:v>
                </c:pt>
                <c:pt idx="98">
                  <c:v>41214</c:v>
                </c:pt>
                <c:pt idx="99">
                  <c:v>41183</c:v>
                </c:pt>
                <c:pt idx="100">
                  <c:v>41153</c:v>
                </c:pt>
                <c:pt idx="101">
                  <c:v>41122</c:v>
                </c:pt>
                <c:pt idx="102">
                  <c:v>41091</c:v>
                </c:pt>
                <c:pt idx="103">
                  <c:v>41061</c:v>
                </c:pt>
                <c:pt idx="104">
                  <c:v>41030</c:v>
                </c:pt>
                <c:pt idx="105">
                  <c:v>41000</c:v>
                </c:pt>
                <c:pt idx="106">
                  <c:v>40969</c:v>
                </c:pt>
                <c:pt idx="107">
                  <c:v>40940</c:v>
                </c:pt>
                <c:pt idx="108">
                  <c:v>40909</c:v>
                </c:pt>
                <c:pt idx="109">
                  <c:v>40878</c:v>
                </c:pt>
                <c:pt idx="110">
                  <c:v>40848</c:v>
                </c:pt>
                <c:pt idx="111">
                  <c:v>40817</c:v>
                </c:pt>
                <c:pt idx="112">
                  <c:v>40787</c:v>
                </c:pt>
                <c:pt idx="113">
                  <c:v>40756</c:v>
                </c:pt>
                <c:pt idx="114">
                  <c:v>40725</c:v>
                </c:pt>
                <c:pt idx="115">
                  <c:v>40695</c:v>
                </c:pt>
                <c:pt idx="116">
                  <c:v>40664</c:v>
                </c:pt>
                <c:pt idx="117">
                  <c:v>40634</c:v>
                </c:pt>
                <c:pt idx="118">
                  <c:v>40603</c:v>
                </c:pt>
                <c:pt idx="119">
                  <c:v>40575</c:v>
                </c:pt>
                <c:pt idx="120">
                  <c:v>40544</c:v>
                </c:pt>
                <c:pt idx="121">
                  <c:v>40513</c:v>
                </c:pt>
                <c:pt idx="122">
                  <c:v>40483</c:v>
                </c:pt>
                <c:pt idx="123">
                  <c:v>40452</c:v>
                </c:pt>
                <c:pt idx="124">
                  <c:v>40422</c:v>
                </c:pt>
                <c:pt idx="125">
                  <c:v>40391</c:v>
                </c:pt>
                <c:pt idx="126">
                  <c:v>40360</c:v>
                </c:pt>
                <c:pt idx="127">
                  <c:v>40330</c:v>
                </c:pt>
                <c:pt idx="128">
                  <c:v>40299</c:v>
                </c:pt>
                <c:pt idx="129">
                  <c:v>40269</c:v>
                </c:pt>
                <c:pt idx="130">
                  <c:v>40238</c:v>
                </c:pt>
                <c:pt idx="131">
                  <c:v>40210</c:v>
                </c:pt>
                <c:pt idx="132">
                  <c:v>40179</c:v>
                </c:pt>
                <c:pt idx="133">
                  <c:v>40148</c:v>
                </c:pt>
                <c:pt idx="134">
                  <c:v>40118</c:v>
                </c:pt>
                <c:pt idx="135">
                  <c:v>40087</c:v>
                </c:pt>
                <c:pt idx="136">
                  <c:v>40057</c:v>
                </c:pt>
                <c:pt idx="137">
                  <c:v>40026</c:v>
                </c:pt>
                <c:pt idx="138">
                  <c:v>39995</c:v>
                </c:pt>
                <c:pt idx="139">
                  <c:v>39965</c:v>
                </c:pt>
                <c:pt idx="140">
                  <c:v>39934</c:v>
                </c:pt>
                <c:pt idx="141">
                  <c:v>39904</c:v>
                </c:pt>
                <c:pt idx="142">
                  <c:v>39873</c:v>
                </c:pt>
                <c:pt idx="143">
                  <c:v>39845</c:v>
                </c:pt>
                <c:pt idx="144">
                  <c:v>39814</c:v>
                </c:pt>
                <c:pt idx="145">
                  <c:v>39783</c:v>
                </c:pt>
                <c:pt idx="146">
                  <c:v>39753</c:v>
                </c:pt>
                <c:pt idx="147">
                  <c:v>39722</c:v>
                </c:pt>
                <c:pt idx="148">
                  <c:v>39692</c:v>
                </c:pt>
                <c:pt idx="149">
                  <c:v>39661</c:v>
                </c:pt>
                <c:pt idx="150">
                  <c:v>39630</c:v>
                </c:pt>
                <c:pt idx="151">
                  <c:v>39600</c:v>
                </c:pt>
                <c:pt idx="152">
                  <c:v>39569</c:v>
                </c:pt>
                <c:pt idx="153">
                  <c:v>39539</c:v>
                </c:pt>
                <c:pt idx="154">
                  <c:v>39508</c:v>
                </c:pt>
                <c:pt idx="155">
                  <c:v>39479</c:v>
                </c:pt>
                <c:pt idx="156">
                  <c:v>39448</c:v>
                </c:pt>
              </c:numCache>
            </c:numRef>
          </c:cat>
          <c:val>
            <c:numRef>
              <c:f>'Price Chart'!$R$4:$R$220</c:f>
              <c:numCache>
                <c:formatCode>0</c:formatCode>
                <c:ptCount val="181"/>
                <c:pt idx="1">
                  <c:v>376.48528307992433</c:v>
                </c:pt>
                <c:pt idx="2">
                  <c:v>376.48528307992433</c:v>
                </c:pt>
                <c:pt idx="3">
                  <c:v>376.48528307992433</c:v>
                </c:pt>
                <c:pt idx="4">
                  <c:v>376.48528307992433</c:v>
                </c:pt>
                <c:pt idx="5">
                  <c:v>376.48528307992433</c:v>
                </c:pt>
                <c:pt idx="6">
                  <c:v>376.48528307992433</c:v>
                </c:pt>
                <c:pt idx="7">
                  <c:v>376.48528307992433</c:v>
                </c:pt>
                <c:pt idx="8">
                  <c:v>376.48528307992433</c:v>
                </c:pt>
                <c:pt idx="9">
                  <c:v>376.48528307992433</c:v>
                </c:pt>
                <c:pt idx="10">
                  <c:v>376.48528307992433</c:v>
                </c:pt>
                <c:pt idx="11">
                  <c:v>376.48528307992433</c:v>
                </c:pt>
                <c:pt idx="12">
                  <c:v>376.48528307992433</c:v>
                </c:pt>
                <c:pt idx="13">
                  <c:v>381.82398145469864</c:v>
                </c:pt>
                <c:pt idx="14">
                  <c:v>381.82398145469864</c:v>
                </c:pt>
                <c:pt idx="15">
                  <c:v>381.82398145469864</c:v>
                </c:pt>
                <c:pt idx="16">
                  <c:v>381.82398145469864</c:v>
                </c:pt>
                <c:pt idx="17">
                  <c:v>381.82398145469864</c:v>
                </c:pt>
                <c:pt idx="18">
                  <c:v>381.82398145469864</c:v>
                </c:pt>
                <c:pt idx="19">
                  <c:v>381.82398145469864</c:v>
                </c:pt>
                <c:pt idx="20">
                  <c:v>381.82398145469864</c:v>
                </c:pt>
                <c:pt idx="21">
                  <c:v>381.82398145469864</c:v>
                </c:pt>
                <c:pt idx="22">
                  <c:v>381.82398145469864</c:v>
                </c:pt>
                <c:pt idx="23">
                  <c:v>213.65758899375626</c:v>
                </c:pt>
                <c:pt idx="24">
                  <c:v>213.65758899375626</c:v>
                </c:pt>
                <c:pt idx="25">
                  <c:v>213.65758899375626</c:v>
                </c:pt>
                <c:pt idx="26">
                  <c:v>213.65758899375626</c:v>
                </c:pt>
                <c:pt idx="27">
                  <c:v>213.65758899375626</c:v>
                </c:pt>
                <c:pt idx="28">
                  <c:v>213.65758899375626</c:v>
                </c:pt>
                <c:pt idx="29">
                  <c:v>213.65758899375626</c:v>
                </c:pt>
                <c:pt idx="30">
                  <c:v>213.65758899375626</c:v>
                </c:pt>
                <c:pt idx="31">
                  <c:v>213.65758899375626</c:v>
                </c:pt>
                <c:pt idx="32">
                  <c:v>213.65758899375626</c:v>
                </c:pt>
                <c:pt idx="33">
                  <c:v>213.65758899375626</c:v>
                </c:pt>
                <c:pt idx="34">
                  <c:v>213.65758899375626</c:v>
                </c:pt>
                <c:pt idx="35">
                  <c:v>213.65758899375626</c:v>
                </c:pt>
                <c:pt idx="36">
                  <c:v>213.65758899375626</c:v>
                </c:pt>
                <c:pt idx="37">
                  <c:v>243.71801910096465</c:v>
                </c:pt>
                <c:pt idx="38">
                  <c:v>243.71801910096465</c:v>
                </c:pt>
                <c:pt idx="39">
                  <c:v>243.71801910096465</c:v>
                </c:pt>
                <c:pt idx="40">
                  <c:v>243.71801910096465</c:v>
                </c:pt>
                <c:pt idx="41">
                  <c:v>243.71801910096465</c:v>
                </c:pt>
                <c:pt idx="42">
                  <c:v>243.71801910096465</c:v>
                </c:pt>
                <c:pt idx="43">
                  <c:v>243.71801910096465</c:v>
                </c:pt>
                <c:pt idx="44">
                  <c:v>243.71801910096465</c:v>
                </c:pt>
                <c:pt idx="45">
                  <c:v>243.71801910096465</c:v>
                </c:pt>
                <c:pt idx="46">
                  <c:v>243.71801910096465</c:v>
                </c:pt>
                <c:pt idx="47">
                  <c:v>243.71801910096465</c:v>
                </c:pt>
                <c:pt idx="48">
                  <c:v>243.71801910096465</c:v>
                </c:pt>
                <c:pt idx="49">
                  <c:v>242.3896</c:v>
                </c:pt>
                <c:pt idx="50">
                  <c:v>242.3896</c:v>
                </c:pt>
                <c:pt idx="51">
                  <c:v>242.3896</c:v>
                </c:pt>
                <c:pt idx="52">
                  <c:v>242.3896</c:v>
                </c:pt>
                <c:pt idx="53">
                  <c:v>242.3896</c:v>
                </c:pt>
                <c:pt idx="54">
                  <c:v>242.3896</c:v>
                </c:pt>
                <c:pt idx="55">
                  <c:v>242.3896</c:v>
                </c:pt>
                <c:pt idx="56">
                  <c:v>242.3896</c:v>
                </c:pt>
                <c:pt idx="57">
                  <c:v>242.3896</c:v>
                </c:pt>
                <c:pt idx="58">
                  <c:v>242.3896</c:v>
                </c:pt>
                <c:pt idx="59">
                  <c:v>242.3896</c:v>
                </c:pt>
                <c:pt idx="60">
                  <c:v>242.3896</c:v>
                </c:pt>
                <c:pt idx="61">
                  <c:v>225.23532471120251</c:v>
                </c:pt>
                <c:pt idx="62">
                  <c:v>225.23532471120251</c:v>
                </c:pt>
                <c:pt idx="63">
                  <c:v>225.23532471120251</c:v>
                </c:pt>
                <c:pt idx="64">
                  <c:v>225.23532471120251</c:v>
                </c:pt>
                <c:pt idx="65">
                  <c:v>225.23532471120251</c:v>
                </c:pt>
                <c:pt idx="66">
                  <c:v>225.23532471120251</c:v>
                </c:pt>
                <c:pt idx="67">
                  <c:v>225.23532471120251</c:v>
                </c:pt>
                <c:pt idx="68">
                  <c:v>225.23532471120251</c:v>
                </c:pt>
                <c:pt idx="69">
                  <c:v>225.23532471120251</c:v>
                </c:pt>
                <c:pt idx="70">
                  <c:v>225.23532471120251</c:v>
                </c:pt>
                <c:pt idx="71">
                  <c:v>225.23532471120251</c:v>
                </c:pt>
                <c:pt idx="72">
                  <c:v>225.23532471120251</c:v>
                </c:pt>
                <c:pt idx="73">
                  <c:v>245.5554845824816</c:v>
                </c:pt>
                <c:pt idx="74">
                  <c:v>245.5554845824816</c:v>
                </c:pt>
                <c:pt idx="75">
                  <c:v>245.5554845824816</c:v>
                </c:pt>
                <c:pt idx="76">
                  <c:v>245.5554845824816</c:v>
                </c:pt>
                <c:pt idx="77">
                  <c:v>245.5554845824816</c:v>
                </c:pt>
                <c:pt idx="78">
                  <c:v>245.5554845824816</c:v>
                </c:pt>
                <c:pt idx="79">
                  <c:v>245.5554845824816</c:v>
                </c:pt>
                <c:pt idx="80">
                  <c:v>245.5554845824816</c:v>
                </c:pt>
                <c:pt idx="81">
                  <c:v>245.5554845824816</c:v>
                </c:pt>
                <c:pt idx="82">
                  <c:v>245.5554845824816</c:v>
                </c:pt>
                <c:pt idx="83">
                  <c:v>245.5554845824816</c:v>
                </c:pt>
                <c:pt idx="84">
                  <c:v>245.5554845824816</c:v>
                </c:pt>
                <c:pt idx="85">
                  <c:v>293.96119314696904</c:v>
                </c:pt>
                <c:pt idx="86">
                  <c:v>293.96119314696904</c:v>
                </c:pt>
                <c:pt idx="87">
                  <c:v>293.96119314696904</c:v>
                </c:pt>
                <c:pt idx="88">
                  <c:v>293.96119314696904</c:v>
                </c:pt>
                <c:pt idx="89">
                  <c:v>293.96119314696904</c:v>
                </c:pt>
                <c:pt idx="90">
                  <c:v>293.96119314696904</c:v>
                </c:pt>
                <c:pt idx="91">
                  <c:v>293.96119314696904</c:v>
                </c:pt>
                <c:pt idx="92">
                  <c:v>293.96119314696904</c:v>
                </c:pt>
                <c:pt idx="93">
                  <c:v>293.96119314696904</c:v>
                </c:pt>
                <c:pt idx="94">
                  <c:v>293.96119314696904</c:v>
                </c:pt>
                <c:pt idx="95">
                  <c:v>293.96119314696904</c:v>
                </c:pt>
                <c:pt idx="96">
                  <c:v>293.96119314696904</c:v>
                </c:pt>
                <c:pt idx="97">
                  <c:v>337.35972965692565</c:v>
                </c:pt>
                <c:pt idx="98">
                  <c:v>337.35972965692565</c:v>
                </c:pt>
                <c:pt idx="99">
                  <c:v>337.35972965692565</c:v>
                </c:pt>
                <c:pt idx="100">
                  <c:v>337.35972965692565</c:v>
                </c:pt>
                <c:pt idx="101">
                  <c:v>337.35972965692565</c:v>
                </c:pt>
                <c:pt idx="102">
                  <c:v>337.35972965692565</c:v>
                </c:pt>
                <c:pt idx="103">
                  <c:v>337.35972965692565</c:v>
                </c:pt>
                <c:pt idx="104">
                  <c:v>337.35972965692565</c:v>
                </c:pt>
                <c:pt idx="105">
                  <c:v>337.35972965692565</c:v>
                </c:pt>
                <c:pt idx="106">
                  <c:v>337.35972965692565</c:v>
                </c:pt>
                <c:pt idx="107">
                  <c:v>337.35972965692565</c:v>
                </c:pt>
                <c:pt idx="108">
                  <c:v>337.35972965692565</c:v>
                </c:pt>
                <c:pt idx="109">
                  <c:v>369.23966657944982</c:v>
                </c:pt>
                <c:pt idx="110">
                  <c:v>369.23966657944982</c:v>
                </c:pt>
                <c:pt idx="111">
                  <c:v>369.23966657944982</c:v>
                </c:pt>
                <c:pt idx="112">
                  <c:v>369.23966657944982</c:v>
                </c:pt>
                <c:pt idx="113">
                  <c:v>369.23966657944982</c:v>
                </c:pt>
                <c:pt idx="114">
                  <c:v>369.23966657944982</c:v>
                </c:pt>
                <c:pt idx="115">
                  <c:v>369.23966657944982</c:v>
                </c:pt>
                <c:pt idx="116">
                  <c:v>369.23966657944982</c:v>
                </c:pt>
                <c:pt idx="117">
                  <c:v>369.23966657944982</c:v>
                </c:pt>
                <c:pt idx="118">
                  <c:v>369.23966657944982</c:v>
                </c:pt>
                <c:pt idx="119">
                  <c:v>369.23966657944982</c:v>
                </c:pt>
                <c:pt idx="120">
                  <c:v>369.23966657944982</c:v>
                </c:pt>
                <c:pt idx="121">
                  <c:v>387.22752098894796</c:v>
                </c:pt>
                <c:pt idx="122">
                  <c:v>387.22752098894796</c:v>
                </c:pt>
                <c:pt idx="123">
                  <c:v>387.22752098894796</c:v>
                </c:pt>
                <c:pt idx="124">
                  <c:v>387.22752098894796</c:v>
                </c:pt>
                <c:pt idx="125">
                  <c:v>387.22752098894796</c:v>
                </c:pt>
                <c:pt idx="126">
                  <c:v>387.22752098894796</c:v>
                </c:pt>
                <c:pt idx="127">
                  <c:v>387.22752098894796</c:v>
                </c:pt>
                <c:pt idx="128">
                  <c:v>387.22752098894796</c:v>
                </c:pt>
                <c:pt idx="129">
                  <c:v>387.22752098894796</c:v>
                </c:pt>
                <c:pt idx="130">
                  <c:v>387.22752098894796</c:v>
                </c:pt>
                <c:pt idx="131">
                  <c:v>387.22752098894796</c:v>
                </c:pt>
                <c:pt idx="132">
                  <c:v>387.22752098894796</c:v>
                </c:pt>
                <c:pt idx="133">
                  <c:v>450.13425948170067</c:v>
                </c:pt>
                <c:pt idx="134">
                  <c:v>450.13425948170067</c:v>
                </c:pt>
                <c:pt idx="135">
                  <c:v>450.13425948170067</c:v>
                </c:pt>
                <c:pt idx="136">
                  <c:v>450.13425948170067</c:v>
                </c:pt>
                <c:pt idx="137">
                  <c:v>450.13425948170067</c:v>
                </c:pt>
                <c:pt idx="138">
                  <c:v>450.13425948170067</c:v>
                </c:pt>
                <c:pt idx="139">
                  <c:v>450.13425948170067</c:v>
                </c:pt>
                <c:pt idx="140">
                  <c:v>450.13425948170067</c:v>
                </c:pt>
                <c:pt idx="141">
                  <c:v>450.13425948170067</c:v>
                </c:pt>
                <c:pt idx="142">
                  <c:v>450.13425948170067</c:v>
                </c:pt>
                <c:pt idx="143">
                  <c:v>450.13425948170067</c:v>
                </c:pt>
                <c:pt idx="144">
                  <c:v>450.13425948170067</c:v>
                </c:pt>
                <c:pt idx="145">
                  <c:v>365.38302693444092</c:v>
                </c:pt>
                <c:pt idx="146">
                  <c:v>365.38302693444092</c:v>
                </c:pt>
                <c:pt idx="147">
                  <c:v>365.38302693444092</c:v>
                </c:pt>
                <c:pt idx="148">
                  <c:v>365.38302693444092</c:v>
                </c:pt>
                <c:pt idx="149">
                  <c:v>365.38302693444092</c:v>
                </c:pt>
                <c:pt idx="150">
                  <c:v>365.38302693444092</c:v>
                </c:pt>
                <c:pt idx="151">
                  <c:v>365.38302693444092</c:v>
                </c:pt>
                <c:pt idx="152">
                  <c:v>365.38302693444092</c:v>
                </c:pt>
                <c:pt idx="153">
                  <c:v>365.38302693444092</c:v>
                </c:pt>
                <c:pt idx="154">
                  <c:v>365.38302693444092</c:v>
                </c:pt>
                <c:pt idx="155">
                  <c:v>365.38302693444092</c:v>
                </c:pt>
                <c:pt idx="156">
                  <c:v>365.38302693444092</c:v>
                </c:pt>
                <c:pt idx="157">
                  <c:v>452.47981915346548</c:v>
                </c:pt>
                <c:pt idx="158">
                  <c:v>452.47981915346548</c:v>
                </c:pt>
                <c:pt idx="159">
                  <c:v>452.47981915346548</c:v>
                </c:pt>
                <c:pt idx="160">
                  <c:v>452.47981915346548</c:v>
                </c:pt>
                <c:pt idx="161">
                  <c:v>452.47981915346548</c:v>
                </c:pt>
                <c:pt idx="162">
                  <c:v>452.47981915346548</c:v>
                </c:pt>
                <c:pt idx="163">
                  <c:v>452.47981915346548</c:v>
                </c:pt>
                <c:pt idx="164">
                  <c:v>452.47981915346548</c:v>
                </c:pt>
                <c:pt idx="165">
                  <c:v>452.47981915346548</c:v>
                </c:pt>
                <c:pt idx="166">
                  <c:v>452.47981915346548</c:v>
                </c:pt>
                <c:pt idx="167">
                  <c:v>452.47981915346548</c:v>
                </c:pt>
                <c:pt idx="168">
                  <c:v>452.47981915346548</c:v>
                </c:pt>
                <c:pt idx="169">
                  <c:v>425.18089046265868</c:v>
                </c:pt>
                <c:pt idx="170">
                  <c:v>425.18089046265868</c:v>
                </c:pt>
                <c:pt idx="171">
                  <c:v>425.18089046265868</c:v>
                </c:pt>
                <c:pt idx="172">
                  <c:v>425.18089046265868</c:v>
                </c:pt>
                <c:pt idx="173">
                  <c:v>425.18089046265868</c:v>
                </c:pt>
                <c:pt idx="174">
                  <c:v>425.18089046265868</c:v>
                </c:pt>
                <c:pt idx="175">
                  <c:v>425.18089046265868</c:v>
                </c:pt>
                <c:pt idx="176">
                  <c:v>425.18089046265868</c:v>
                </c:pt>
                <c:pt idx="177">
                  <c:v>425.18089046265868</c:v>
                </c:pt>
                <c:pt idx="178">
                  <c:v>425.18089046265868</c:v>
                </c:pt>
                <c:pt idx="179">
                  <c:v>425.18089046265868</c:v>
                </c:pt>
                <c:pt idx="180">
                  <c:v>425.18089046265868</c:v>
                </c:pt>
              </c:numCache>
            </c:numRef>
          </c:val>
          <c:smooth val="0"/>
          <c:extLst>
            <c:ext xmlns:c16="http://schemas.microsoft.com/office/drawing/2014/chart" uri="{C3380CC4-5D6E-409C-BE32-E72D297353CC}">
              <c16:uniqueId val="{00000002-CD70-4FCD-BC71-58C3412AA9CD}"/>
            </c:ext>
          </c:extLst>
        </c:ser>
        <c:dLbls>
          <c:showLegendKey val="0"/>
          <c:showVal val="0"/>
          <c:showCatName val="0"/>
          <c:showSerName val="0"/>
          <c:showPercent val="0"/>
          <c:showBubbleSize val="0"/>
        </c:dLbls>
        <c:marker val="1"/>
        <c:smooth val="0"/>
        <c:axId val="1517170959"/>
        <c:axId val="1559939183"/>
      </c:lineChart>
      <c:dateAx>
        <c:axId val="1575200959"/>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5202639"/>
        <c:crosses val="autoZero"/>
        <c:auto val="1"/>
        <c:lblOffset val="100"/>
        <c:baseTimeUnit val="months"/>
      </c:dateAx>
      <c:valAx>
        <c:axId val="157520263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5200959"/>
        <c:crosses val="autoZero"/>
        <c:crossBetween val="between"/>
      </c:valAx>
      <c:valAx>
        <c:axId val="1559939183"/>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7170959"/>
        <c:crosses val="max"/>
        <c:crossBetween val="between"/>
      </c:valAx>
      <c:dateAx>
        <c:axId val="1517170959"/>
        <c:scaling>
          <c:orientation val="minMax"/>
        </c:scaling>
        <c:delete val="1"/>
        <c:axPos val="b"/>
        <c:numFmt formatCode="mmm\-yy" sourceLinked="1"/>
        <c:majorTickMark val="out"/>
        <c:minorTickMark val="none"/>
        <c:tickLblPos val="nextTo"/>
        <c:crossAx val="1559939183"/>
        <c:crosses val="autoZero"/>
        <c:auto val="1"/>
        <c:lblOffset val="100"/>
        <c:baseTimeUnit val="months"/>
      </c:dateAx>
      <c:spPr>
        <a:noFill/>
        <a:ln>
          <a:noFill/>
        </a:ln>
        <a:effectLst/>
      </c:spPr>
    </c:plotArea>
    <c:legend>
      <c:legendPos val="r"/>
      <c:layout>
        <c:manualLayout>
          <c:xMode val="edge"/>
          <c:yMode val="edge"/>
          <c:x val="6.2172316729898418E-2"/>
          <c:y val="0.53618241774340636"/>
          <c:w val="0.32357739543665953"/>
          <c:h val="0.2343766404199475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drawing3.xml.rels><?xml version="1.0" encoding="UTF-8" standalone="yes"?>
<Relationships xmlns="http://schemas.openxmlformats.org/package/2006/relationships"><Relationship Id="rId1" Type="http://schemas.openxmlformats.org/officeDocument/2006/relationships/image" Target="../media/image15.png"/></Relationships>
</file>

<file path=ppt/drawings/_rels/drawing4.xml.rels><?xml version="1.0" encoding="UTF-8" standalone="yes"?>
<Relationships xmlns="http://schemas.openxmlformats.org/package/2006/relationships"><Relationship Id="rId1" Type="http://schemas.openxmlformats.org/officeDocument/2006/relationships/image" Target="../media/image15.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0.13437</cdr:y>
    </cdr:to>
    <cdr:sp macro="" textlink="">
      <cdr:nvSpPr>
        <cdr:cNvPr id="4" name="TextBox 1">
          <a:extLst xmlns:a="http://schemas.openxmlformats.org/drawingml/2006/main">
            <a:ext uri="{FF2B5EF4-FFF2-40B4-BE49-F238E27FC236}">
              <a16:creationId xmlns:a16="http://schemas.microsoft.com/office/drawing/2014/main" id="{D012E336-2E06-4812-995A-A368C9FBAB2C}"/>
            </a:ext>
          </a:extLst>
        </cdr:cNvPr>
        <cdr:cNvSpPr txBox="1"/>
      </cdr:nvSpPr>
      <cdr:spPr>
        <a:xfrm xmlns:a="http://schemas.openxmlformats.org/drawingml/2006/main">
          <a:off x="0" y="0"/>
          <a:ext cx="5610272" cy="440232"/>
        </a:xfrm>
        <a:prstGeom xmlns:a="http://schemas.openxmlformats.org/drawingml/2006/main" prst="rect">
          <a:avLst/>
        </a:prstGeom>
      </cdr:spPr>
      <cdr:txBody>
        <a:bodyPr xmlns:a="http://schemas.openxmlformats.org/drawingml/2006/main" wrap="square" lIns="180000" tIns="72000" r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100"/>
            </a:lnSpc>
          </a:pPr>
          <a:r>
            <a:rPr lang="en-GB" sz="1400" b="1" dirty="0">
              <a:solidFill>
                <a:srgbClr val="626971"/>
              </a:solidFill>
              <a:latin typeface="Arial" panose="020B0604020202020204" pitchFamily="34" charset="0"/>
              <a:cs typeface="Arial" panose="020B0604020202020204" pitchFamily="34" charset="0"/>
            </a:rPr>
            <a:t>Global copper use</a:t>
          </a:r>
          <a:endParaRPr lang="en-GB" sz="1400" b="1" baseline="0" dirty="0">
            <a:solidFill>
              <a:srgbClr val="626971"/>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0.04215</cdr:y>
    </cdr:from>
    <cdr:to>
      <cdr:x>1</cdr:x>
      <cdr:y>0.11782</cdr:y>
    </cdr:to>
    <cdr:sp macro="" textlink="">
      <cdr:nvSpPr>
        <cdr:cNvPr id="4" name="TextBox 1">
          <a:extLst xmlns:a="http://schemas.openxmlformats.org/drawingml/2006/main">
            <a:ext uri="{FF2B5EF4-FFF2-40B4-BE49-F238E27FC236}">
              <a16:creationId xmlns:a16="http://schemas.microsoft.com/office/drawing/2014/main" id="{D012E336-2E06-4812-995A-A368C9FBAB2C}"/>
            </a:ext>
          </a:extLst>
        </cdr:cNvPr>
        <cdr:cNvSpPr txBox="1"/>
      </cdr:nvSpPr>
      <cdr:spPr>
        <a:xfrm xmlns:a="http://schemas.openxmlformats.org/drawingml/2006/main">
          <a:off x="0" y="182683"/>
          <a:ext cx="5099037" cy="327943"/>
        </a:xfrm>
        <a:prstGeom xmlns:a="http://schemas.openxmlformats.org/drawingml/2006/main" prst="rect">
          <a:avLst/>
        </a:prstGeom>
      </cdr:spPr>
      <cdr:txBody>
        <a:bodyPr xmlns:a="http://schemas.openxmlformats.org/drawingml/2006/main" wrap="square" lIns="180000" tIns="72000" r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100"/>
            </a:lnSpc>
          </a:pPr>
          <a:r>
            <a:rPr lang="en-GB" sz="1400" b="1" dirty="0">
              <a:solidFill>
                <a:srgbClr val="626971"/>
              </a:solidFill>
              <a:latin typeface="Arial" panose="020B0604020202020204" pitchFamily="34" charset="0"/>
              <a:cs typeface="Arial" panose="020B0604020202020204" pitchFamily="34" charset="0"/>
            </a:rPr>
            <a:t>Total copper demand vs substitution risk, kt</a:t>
          </a:r>
          <a:endParaRPr lang="en-GB" sz="1050" b="1" dirty="0">
            <a:solidFill>
              <a:srgbClr val="626971"/>
            </a:solidFill>
            <a:effectLst/>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0.00338</cdr:y>
    </cdr:from>
    <cdr:to>
      <cdr:x>1</cdr:x>
      <cdr:y>0.07905</cdr:y>
    </cdr:to>
    <cdr:sp macro="" textlink="">
      <cdr:nvSpPr>
        <cdr:cNvPr id="4" name="TextBox 1">
          <a:extLst xmlns:a="http://schemas.openxmlformats.org/drawingml/2006/main">
            <a:ext uri="{FF2B5EF4-FFF2-40B4-BE49-F238E27FC236}">
              <a16:creationId xmlns:a16="http://schemas.microsoft.com/office/drawing/2014/main" id="{D012E336-2E06-4812-995A-A368C9FBAB2C}"/>
            </a:ext>
          </a:extLst>
        </cdr:cNvPr>
        <cdr:cNvSpPr txBox="1"/>
      </cdr:nvSpPr>
      <cdr:spPr>
        <a:xfrm xmlns:a="http://schemas.openxmlformats.org/drawingml/2006/main">
          <a:off x="0" y="8850"/>
          <a:ext cx="2911784" cy="197915"/>
        </a:xfrm>
        <a:prstGeom xmlns:a="http://schemas.openxmlformats.org/drawingml/2006/main" prst="rect">
          <a:avLst/>
        </a:prstGeom>
      </cdr:spPr>
      <cdr:txBody>
        <a:bodyPr xmlns:a="http://schemas.openxmlformats.org/drawingml/2006/main" wrap="square" lIns="180000" tIns="72000" r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100"/>
            </a:lnSpc>
          </a:pPr>
          <a:r>
            <a:rPr lang="en-GB" sz="1300" b="1" dirty="0">
              <a:solidFill>
                <a:srgbClr val="626971"/>
              </a:solidFill>
              <a:latin typeface="Arial" panose="020B0604020202020204" pitchFamily="34" charset="0"/>
              <a:cs typeface="Arial" panose="020B0604020202020204" pitchFamily="34" charset="0"/>
            </a:rPr>
            <a:t>Civil &amp; building construction copper demand at risk, kt</a:t>
          </a:r>
          <a:endParaRPr lang="en-GB" sz="1300" b="1" dirty="0">
            <a:solidFill>
              <a:srgbClr val="62697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0.19176</cdr:x>
      <cdr:y>0.17743</cdr:y>
    </cdr:from>
    <cdr:to>
      <cdr:x>0.29872</cdr:x>
      <cdr:y>0.21889</cdr:y>
    </cdr:to>
    <cdr:pic>
      <cdr:nvPicPr>
        <cdr:cNvPr id="2" name="Picture 1">
          <a:extLst xmlns:a="http://schemas.openxmlformats.org/drawingml/2006/main">
            <a:ext uri="{FF2B5EF4-FFF2-40B4-BE49-F238E27FC236}">
              <a16:creationId xmlns:a16="http://schemas.microsoft.com/office/drawing/2014/main" id="{AC3F9475-80D8-B9E1-7823-1FDED784AC1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37105" y="434922"/>
          <a:ext cx="299586" cy="101615"/>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1</cdr:x>
      <cdr:y>0.07567</cdr:y>
    </cdr:to>
    <cdr:sp macro="" textlink="">
      <cdr:nvSpPr>
        <cdr:cNvPr id="4" name="TextBox 1">
          <a:extLst xmlns:a="http://schemas.openxmlformats.org/drawingml/2006/main">
            <a:ext uri="{FF2B5EF4-FFF2-40B4-BE49-F238E27FC236}">
              <a16:creationId xmlns:a16="http://schemas.microsoft.com/office/drawing/2014/main" id="{D012E336-2E06-4812-995A-A368C9FBAB2C}"/>
            </a:ext>
          </a:extLst>
        </cdr:cNvPr>
        <cdr:cNvSpPr txBox="1"/>
      </cdr:nvSpPr>
      <cdr:spPr>
        <a:xfrm xmlns:a="http://schemas.openxmlformats.org/drawingml/2006/main">
          <a:off x="0" y="0"/>
          <a:ext cx="2681324" cy="197915"/>
        </a:xfrm>
        <a:prstGeom xmlns:a="http://schemas.openxmlformats.org/drawingml/2006/main" prst="rect">
          <a:avLst/>
        </a:prstGeom>
      </cdr:spPr>
      <cdr:txBody>
        <a:bodyPr xmlns:a="http://schemas.openxmlformats.org/drawingml/2006/main" wrap="square" lIns="180000" tIns="72000" r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100"/>
            </a:lnSpc>
          </a:pPr>
          <a:r>
            <a:rPr lang="en-GB" sz="1300" b="1" dirty="0">
              <a:solidFill>
                <a:srgbClr val="626971"/>
              </a:solidFill>
              <a:latin typeface="Arial" panose="020B0604020202020204" pitchFamily="34" charset="0"/>
              <a:cs typeface="Arial" panose="020B0604020202020204" pitchFamily="34" charset="0"/>
            </a:rPr>
            <a:t>Renewables copper demand and demand at risk, kt</a:t>
          </a:r>
          <a:endParaRPr lang="en-GB" sz="1300" b="1" dirty="0">
            <a:solidFill>
              <a:srgbClr val="62697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0.22372</cdr:x>
      <cdr:y>0.21039</cdr:y>
    </cdr:from>
    <cdr:to>
      <cdr:x>0.33332</cdr:x>
      <cdr:y>0.24923</cdr:y>
    </cdr:to>
    <cdr:pic>
      <cdr:nvPicPr>
        <cdr:cNvPr id="2" name="Picture 1">
          <a:extLst xmlns:a="http://schemas.openxmlformats.org/drawingml/2006/main">
            <a:ext uri="{FF2B5EF4-FFF2-40B4-BE49-F238E27FC236}">
              <a16:creationId xmlns:a16="http://schemas.microsoft.com/office/drawing/2014/main" id="{AC3F9475-80D8-B9E1-7823-1FDED784AC1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99853" y="550275"/>
          <a:ext cx="293874" cy="101600"/>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cdr:x>
      <cdr:y>0.07567</cdr:y>
    </cdr:to>
    <cdr:sp macro="" textlink="">
      <cdr:nvSpPr>
        <cdr:cNvPr id="4" name="TextBox 1">
          <a:extLst xmlns:a="http://schemas.openxmlformats.org/drawingml/2006/main">
            <a:ext uri="{FF2B5EF4-FFF2-40B4-BE49-F238E27FC236}">
              <a16:creationId xmlns:a16="http://schemas.microsoft.com/office/drawing/2014/main" id="{D012E336-2E06-4812-995A-A368C9FBAB2C}"/>
            </a:ext>
          </a:extLst>
        </cdr:cNvPr>
        <cdr:cNvSpPr txBox="1"/>
      </cdr:nvSpPr>
      <cdr:spPr>
        <a:xfrm xmlns:a="http://schemas.openxmlformats.org/drawingml/2006/main">
          <a:off x="-3506392" y="-2165123"/>
          <a:ext cx="5179215" cy="191275"/>
        </a:xfrm>
        <a:prstGeom xmlns:a="http://schemas.openxmlformats.org/drawingml/2006/main" prst="rect">
          <a:avLst/>
        </a:prstGeom>
      </cdr:spPr>
      <cdr:txBody>
        <a:bodyPr xmlns:a="http://schemas.openxmlformats.org/drawingml/2006/main" wrap="square" lIns="180000" tIns="72000" r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1100"/>
            </a:lnSpc>
          </a:pPr>
          <a:r>
            <a:rPr lang="en-GB" sz="1300" b="1" dirty="0">
              <a:solidFill>
                <a:srgbClr val="626971"/>
              </a:solidFill>
              <a:latin typeface="Arial" panose="020B0604020202020204" pitchFamily="34" charset="0"/>
              <a:cs typeface="Arial" panose="020B0604020202020204" pitchFamily="34" charset="0"/>
            </a:rPr>
            <a:t>EV copper demand and demand at risk, kt</a:t>
          </a:r>
          <a:endParaRPr lang="en-GB" sz="1300" b="1" dirty="0">
            <a:solidFill>
              <a:srgbClr val="626971"/>
            </a:solidFill>
            <a:effectLst/>
            <a:latin typeface="Arial" panose="020B0604020202020204" pitchFamily="34" charset="0"/>
            <a:cs typeface="Arial" panose="020B060402020202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0.0214</cdr:y>
    </cdr:from>
    <cdr:to>
      <cdr:x>0.06589</cdr:x>
      <cdr:y>0.06761</cdr:y>
    </cdr:to>
    <cdr:sp macro="" textlink="">
      <cdr:nvSpPr>
        <cdr:cNvPr id="2" name="TextBox 30">
          <a:extLst xmlns:a="http://schemas.openxmlformats.org/drawingml/2006/main">
            <a:ext uri="{FF2B5EF4-FFF2-40B4-BE49-F238E27FC236}">
              <a16:creationId xmlns:a16="http://schemas.microsoft.com/office/drawing/2014/main" id="{6E8CF11A-2345-C880-0B48-0DB95D9937A3}"/>
            </a:ext>
          </a:extLst>
        </cdr:cNvPr>
        <cdr:cNvSpPr txBox="1"/>
      </cdr:nvSpPr>
      <cdr:spPr>
        <a:xfrm xmlns:a="http://schemas.openxmlformats.org/drawingml/2006/main">
          <a:off x="0" y="114028"/>
          <a:ext cx="502814" cy="24619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000" dirty="0">
              <a:solidFill>
                <a:schemeClr val="tx1"/>
              </a:solidFill>
            </a:rPr>
            <a:t>High</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61ADCD-0986-466F-BCF4-F1403744020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6FAD45B1-DDA3-4823-B57F-398ED6D7CE5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866E18-E47A-4375-B60B-EB51E495F362}" type="datetime1">
              <a:rPr lang="en-GB" smtClean="0"/>
              <a:t>16/04/2023</a:t>
            </a:fld>
            <a:endParaRPr lang="en-GB" dirty="0"/>
          </a:p>
        </p:txBody>
      </p:sp>
      <p:sp>
        <p:nvSpPr>
          <p:cNvPr id="4" name="Slide Number Placeholder 3">
            <a:extLst>
              <a:ext uri="{FF2B5EF4-FFF2-40B4-BE49-F238E27FC236}">
                <a16:creationId xmlns:a16="http://schemas.microsoft.com/office/drawing/2014/main" id="{7A3B3C53-DC75-4A5C-81E7-5D7CB96E12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BF6EE6-6533-46A0-A8FB-DBC252423243}" type="slidenum">
              <a:rPr lang="en-GB" smtClean="0"/>
              <a:t>‹#›</a:t>
            </a:fld>
            <a:endParaRPr lang="en-GB"/>
          </a:p>
        </p:txBody>
      </p:sp>
      <p:sp>
        <p:nvSpPr>
          <p:cNvPr id="5" name="Footer Placeholder 4">
            <a:extLst>
              <a:ext uri="{FF2B5EF4-FFF2-40B4-BE49-F238E27FC236}">
                <a16:creationId xmlns:a16="http://schemas.microsoft.com/office/drawing/2014/main" id="{9891B013-C79C-4BAB-9591-CE1E1BF2A98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838611-CB23-4A11-B466-01829FB3E64B}"/>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D025B-ACD2-45C1-B156-1DDB470CE319}" type="slidenum">
              <a:rPr lang="en-GB" smtClean="0"/>
              <a:t>‹#›</a:t>
            </a:fld>
            <a:endParaRPr lang="en-GB"/>
          </a:p>
        </p:txBody>
      </p:sp>
      <p:sp>
        <p:nvSpPr>
          <p:cNvPr id="3" name="Notes Placeholder 2">
            <a:extLst>
              <a:ext uri="{FF2B5EF4-FFF2-40B4-BE49-F238E27FC236}">
                <a16:creationId xmlns:a16="http://schemas.microsoft.com/office/drawing/2014/main" id="{05F8BE06-C1AD-4FF4-9212-678516BAB91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D410225-CB48-4A2A-9739-463AD2DBC31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781934-497B-4C26-85EE-9F9CB0397CB9}" type="datetime1">
              <a:rPr lang="en-GB" smtClean="0"/>
              <a:t>16/04/2023</a:t>
            </a:fld>
            <a:endParaRPr lang="en-GB"/>
          </a:p>
        </p:txBody>
      </p:sp>
      <p:sp>
        <p:nvSpPr>
          <p:cNvPr id="5" name="Header Placeholder 4">
            <a:extLst>
              <a:ext uri="{FF2B5EF4-FFF2-40B4-BE49-F238E27FC236}">
                <a16:creationId xmlns:a16="http://schemas.microsoft.com/office/drawing/2014/main" id="{668863D3-1D0C-412C-99BB-873840116A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6" name="Slide Image Placeholder 5">
            <a:extLst>
              <a:ext uri="{FF2B5EF4-FFF2-40B4-BE49-F238E27FC236}">
                <a16:creationId xmlns:a16="http://schemas.microsoft.com/office/drawing/2014/main" id="{5E44B7E2-ED93-42BE-81A6-FE398D91C19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7" name="Footer Placeholder 6">
            <a:extLst>
              <a:ext uri="{FF2B5EF4-FFF2-40B4-BE49-F238E27FC236}">
                <a16:creationId xmlns:a16="http://schemas.microsoft.com/office/drawing/2014/main" id="{75691570-C65F-4C66-9CB2-8798BF7E897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hf/>
  <p:notesStyle>
    <a:lvl1pPr marL="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1pPr>
    <a:lvl2pPr marL="18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2pPr>
    <a:lvl3pPr marL="36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3pPr>
    <a:lvl4pPr marL="54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4pPr>
    <a:lvl5pPr marL="72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B1D025B-ACD2-45C1-B156-1DDB470CE319}" type="slidenum">
              <a:rPr lang="en-GB" smtClean="0"/>
              <a:t>7</a:t>
            </a:fld>
            <a:endParaRPr lang="en-GB"/>
          </a:p>
        </p:txBody>
      </p:sp>
      <p:sp>
        <p:nvSpPr>
          <p:cNvPr id="5" name="Date Placeholder 4"/>
          <p:cNvSpPr>
            <a:spLocks noGrp="1"/>
          </p:cNvSpPr>
          <p:nvPr>
            <p:ph type="dt" idx="1"/>
          </p:nvPr>
        </p:nvSpPr>
        <p:spPr/>
        <p:txBody>
          <a:bodyPr/>
          <a:lstStyle/>
          <a:p>
            <a:fld id="{72781934-497B-4C26-85EE-9F9CB0397CB9}" type="datetime1">
              <a:rPr lang="en-GB" smtClean="0"/>
              <a:t>16/04/2023</a:t>
            </a:fld>
            <a:endParaRPr lang="en-GB"/>
          </a:p>
        </p:txBody>
      </p:sp>
      <p:sp>
        <p:nvSpPr>
          <p:cNvPr id="6" name="Header Placeholder 5"/>
          <p:cNvSpPr>
            <a:spLocks noGrp="1"/>
          </p:cNvSpPr>
          <p:nvPr>
            <p:ph type="hdr" sz="quarter"/>
          </p:nvPr>
        </p:nvSpPr>
        <p:spPr/>
        <p:txBody>
          <a:bodyPr/>
          <a:lstStyle/>
          <a:p>
            <a:endParaRPr lang="en-GB" dirty="0"/>
          </a:p>
        </p:txBody>
      </p:sp>
      <p:sp>
        <p:nvSpPr>
          <p:cNvPr id="7" name="Footer Placeholder 6"/>
          <p:cNvSpPr>
            <a:spLocks noGrp="1"/>
          </p:cNvSpPr>
          <p:nvPr>
            <p:ph type="ftr" sz="quarter" idx="4"/>
          </p:nvPr>
        </p:nvSpPr>
        <p:spPr/>
        <p:txBody>
          <a:bodyPr/>
          <a:lstStyle/>
          <a:p>
            <a:endParaRPr lang="en-GB" dirty="0"/>
          </a:p>
        </p:txBody>
      </p:sp>
    </p:spTree>
    <p:extLst>
      <p:ext uri="{BB962C8B-B14F-4D97-AF65-F5344CB8AC3E}">
        <p14:creationId xmlns:p14="http://schemas.microsoft.com/office/powerpoint/2010/main" val="2105349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538BB3CB-88BA-4B85-9E34-7D2ADAC626CF}"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9" name="Picture Placeholder 6">
            <a:extLst>
              <a:ext uri="{FF2B5EF4-FFF2-40B4-BE49-F238E27FC236}">
                <a16:creationId xmlns:a16="http://schemas.microsoft.com/office/drawing/2014/main" id="{6C0B89FD-F876-492B-AD49-90815D5C2F57}"/>
              </a:ext>
            </a:extLst>
          </p:cNvPr>
          <p:cNvSpPr>
            <a:spLocks noGrp="1"/>
          </p:cNvSpPr>
          <p:nvPr>
            <p:ph type="pic" sz="quarter" idx="13" hasCustomPrompt="1"/>
          </p:nvPr>
        </p:nvSpPr>
        <p:spPr>
          <a:xfrm>
            <a:off x="4244400" y="1620000"/>
            <a:ext cx="7592400" cy="48780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sp>
        <p:nvSpPr>
          <p:cNvPr id="2" name="Title 1"/>
          <p:cNvSpPr>
            <a:spLocks noGrp="1"/>
          </p:cNvSpPr>
          <p:nvPr>
            <p:ph type="ctrTitle" hasCustomPrompt="1"/>
          </p:nvPr>
        </p:nvSpPr>
        <p:spPr>
          <a:xfrm>
            <a:off x="360000" y="2343149"/>
            <a:ext cx="6616800" cy="3814764"/>
          </a:xfrm>
          <a:solidFill>
            <a:srgbClr val="626971">
              <a:alpha val="92000"/>
            </a:srgbClr>
          </a:solidFill>
        </p:spPr>
        <p:txBody>
          <a:bodyPr lIns="684000" tIns="684000" rIns="684000" bIns="1296000" anchor="b"/>
          <a:lstStyle>
            <a:lvl1pPr algn="l">
              <a:lnSpc>
                <a:spcPct val="95000"/>
              </a:lnSpc>
              <a:defRPr sz="3200">
                <a:solidFill>
                  <a:schemeClr val="bg1"/>
                </a:solidFill>
              </a:defRPr>
            </a:lvl1pPr>
          </a:lstStyle>
          <a:p>
            <a:r>
              <a:rPr lang="en-US" dirty="0"/>
              <a:t>Click to add title</a:t>
            </a:r>
          </a:p>
        </p:txBody>
      </p:sp>
      <p:sp>
        <p:nvSpPr>
          <p:cNvPr id="3" name="Subtitle 2"/>
          <p:cNvSpPr>
            <a:spLocks noGrp="1"/>
          </p:cNvSpPr>
          <p:nvPr>
            <p:ph type="subTitle" idx="1" hasCustomPrompt="1"/>
          </p:nvPr>
        </p:nvSpPr>
        <p:spPr bwMode="white">
          <a:xfrm>
            <a:off x="357189" y="5164084"/>
            <a:ext cx="6616800" cy="608153"/>
          </a:xfrm>
        </p:spPr>
        <p:txBody>
          <a:bodyPr lIns="684000" rIns="684000"/>
          <a:lstStyle>
            <a:lvl1pPr marL="0" indent="0" algn="l">
              <a:spcBef>
                <a:spcPts val="0"/>
              </a:spcBef>
              <a:buFont typeface="Arial" panose="020B0604020202020204" pitchFamily="34" charset="0"/>
              <a:buChar char="​"/>
              <a:defRPr sz="1600" cap="all">
                <a:solidFill>
                  <a:schemeClr val="bg1"/>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r>
              <a:rPr lang="en-US" dirty="0"/>
              <a:t>Click to add subtitle</a:t>
            </a:r>
          </a:p>
        </p:txBody>
      </p:sp>
      <p:pic>
        <p:nvPicPr>
          <p:cNvPr id="15" name="Picture 14">
            <a:extLst>
              <a:ext uri="{FF2B5EF4-FFF2-40B4-BE49-F238E27FC236}">
                <a16:creationId xmlns:a16="http://schemas.microsoft.com/office/drawing/2014/main" id="{7A6B62D8-4E1D-449A-92E1-EAD0A0C1D3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27069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Number points">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89D4BBCB-A1EA-4A6E-A203-C4AC0EEE55DF}"/>
              </a:ext>
            </a:extLst>
          </p:cNvPr>
          <p:cNvSpPr>
            <a:spLocks noGrp="1"/>
          </p:cNvSpPr>
          <p:nvPr>
            <p:ph type="title" hasCustomPrompt="1"/>
          </p:nvPr>
        </p:nvSpPr>
        <p:spPr>
          <a:xfrm>
            <a:off x="720000" y="673200"/>
            <a:ext cx="11113200" cy="720000"/>
          </a:xfrm>
        </p:spPr>
        <p:txBody>
          <a:bodyPr/>
          <a:lstStyle>
            <a:lvl1pPr>
              <a:defRPr sz="4800">
                <a:solidFill>
                  <a:srgbClr val="626971"/>
                </a:solidFill>
              </a:defRPr>
            </a:lvl1pPr>
          </a:lstStyle>
          <a:p>
            <a:r>
              <a:rPr lang="en-US" dirty="0"/>
              <a:t>Click to add Agenda title</a:t>
            </a:r>
          </a:p>
        </p:txBody>
      </p:sp>
      <p:sp>
        <p:nvSpPr>
          <p:cNvPr id="8" name="Text Placeholder 1">
            <a:extLst>
              <a:ext uri="{FF2B5EF4-FFF2-40B4-BE49-F238E27FC236}">
                <a16:creationId xmlns:a16="http://schemas.microsoft.com/office/drawing/2014/main" id="{AA5F5D30-AD41-43EC-8A61-CE2A07B74926}"/>
              </a:ext>
            </a:extLst>
          </p:cNvPr>
          <p:cNvSpPr>
            <a:spLocks noGrp="1" noChangeAspect="1"/>
          </p:cNvSpPr>
          <p:nvPr>
            <p:ph type="body" sz="quarter" idx="13" hasCustomPrompt="1"/>
          </p:nvPr>
        </p:nvSpPr>
        <p:spPr>
          <a:xfrm>
            <a:off x="720000" y="18756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#01</a:t>
            </a:r>
          </a:p>
        </p:txBody>
      </p:sp>
      <p:sp>
        <p:nvSpPr>
          <p:cNvPr id="11" name="Text Placeholder 10">
            <a:extLst>
              <a:ext uri="{FF2B5EF4-FFF2-40B4-BE49-F238E27FC236}">
                <a16:creationId xmlns:a16="http://schemas.microsoft.com/office/drawing/2014/main" id="{3008D941-B680-44E1-86EA-B16528F9ECB6}"/>
              </a:ext>
            </a:extLst>
          </p:cNvPr>
          <p:cNvSpPr>
            <a:spLocks noGrp="1"/>
          </p:cNvSpPr>
          <p:nvPr>
            <p:ph type="body" sz="quarter" idx="21" hasCustomPrompt="1"/>
          </p:nvPr>
        </p:nvSpPr>
        <p:spPr>
          <a:xfrm>
            <a:off x="720000" y="25956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14" name="Text Placeholder 1">
            <a:extLst>
              <a:ext uri="{FF2B5EF4-FFF2-40B4-BE49-F238E27FC236}">
                <a16:creationId xmlns:a16="http://schemas.microsoft.com/office/drawing/2014/main" id="{D1B05A89-BB5C-4CDF-869A-1F49F7057C95}"/>
              </a:ext>
            </a:extLst>
          </p:cNvPr>
          <p:cNvSpPr>
            <a:spLocks noGrp="1" noChangeAspect="1"/>
          </p:cNvSpPr>
          <p:nvPr>
            <p:ph type="body" sz="quarter" idx="22" hasCustomPrompt="1"/>
          </p:nvPr>
        </p:nvSpPr>
        <p:spPr>
          <a:xfrm>
            <a:off x="3636000" y="18756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#02</a:t>
            </a:r>
          </a:p>
        </p:txBody>
      </p:sp>
      <p:sp>
        <p:nvSpPr>
          <p:cNvPr id="15" name="Text Placeholder 10">
            <a:extLst>
              <a:ext uri="{FF2B5EF4-FFF2-40B4-BE49-F238E27FC236}">
                <a16:creationId xmlns:a16="http://schemas.microsoft.com/office/drawing/2014/main" id="{047C9935-9E0C-46EE-BAE8-7B68BEBBA17E}"/>
              </a:ext>
            </a:extLst>
          </p:cNvPr>
          <p:cNvSpPr>
            <a:spLocks noGrp="1"/>
          </p:cNvSpPr>
          <p:nvPr>
            <p:ph type="body" sz="quarter" idx="23" hasCustomPrompt="1"/>
          </p:nvPr>
        </p:nvSpPr>
        <p:spPr>
          <a:xfrm>
            <a:off x="3636000" y="25956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16" name="Text Placeholder 1">
            <a:extLst>
              <a:ext uri="{FF2B5EF4-FFF2-40B4-BE49-F238E27FC236}">
                <a16:creationId xmlns:a16="http://schemas.microsoft.com/office/drawing/2014/main" id="{3C4EA20B-3227-4837-9819-3698CFE5D0F1}"/>
              </a:ext>
            </a:extLst>
          </p:cNvPr>
          <p:cNvSpPr>
            <a:spLocks noGrp="1" noChangeAspect="1"/>
          </p:cNvSpPr>
          <p:nvPr>
            <p:ph type="body" sz="quarter" idx="24" hasCustomPrompt="1"/>
          </p:nvPr>
        </p:nvSpPr>
        <p:spPr>
          <a:xfrm>
            <a:off x="6548400" y="18756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#03</a:t>
            </a:r>
          </a:p>
        </p:txBody>
      </p:sp>
      <p:sp>
        <p:nvSpPr>
          <p:cNvPr id="17" name="Text Placeholder 10">
            <a:extLst>
              <a:ext uri="{FF2B5EF4-FFF2-40B4-BE49-F238E27FC236}">
                <a16:creationId xmlns:a16="http://schemas.microsoft.com/office/drawing/2014/main" id="{9D4D1432-F2C5-4658-9C15-1725B9E8BA8B}"/>
              </a:ext>
            </a:extLst>
          </p:cNvPr>
          <p:cNvSpPr>
            <a:spLocks noGrp="1"/>
          </p:cNvSpPr>
          <p:nvPr>
            <p:ph type="body" sz="quarter" idx="25" hasCustomPrompt="1"/>
          </p:nvPr>
        </p:nvSpPr>
        <p:spPr>
          <a:xfrm>
            <a:off x="6548400" y="25956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18" name="Text Placeholder 1">
            <a:extLst>
              <a:ext uri="{FF2B5EF4-FFF2-40B4-BE49-F238E27FC236}">
                <a16:creationId xmlns:a16="http://schemas.microsoft.com/office/drawing/2014/main" id="{70C2C6A6-B183-4AD1-A97F-B1339FA12C44}"/>
              </a:ext>
            </a:extLst>
          </p:cNvPr>
          <p:cNvSpPr>
            <a:spLocks noGrp="1" noChangeAspect="1"/>
          </p:cNvSpPr>
          <p:nvPr>
            <p:ph type="body" sz="quarter" idx="26" hasCustomPrompt="1"/>
          </p:nvPr>
        </p:nvSpPr>
        <p:spPr>
          <a:xfrm>
            <a:off x="9460800" y="18756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#04</a:t>
            </a:r>
          </a:p>
        </p:txBody>
      </p:sp>
      <p:sp>
        <p:nvSpPr>
          <p:cNvPr id="19" name="Text Placeholder 10">
            <a:extLst>
              <a:ext uri="{FF2B5EF4-FFF2-40B4-BE49-F238E27FC236}">
                <a16:creationId xmlns:a16="http://schemas.microsoft.com/office/drawing/2014/main" id="{5556D592-1E68-47A9-971E-3DB21A4371D3}"/>
              </a:ext>
            </a:extLst>
          </p:cNvPr>
          <p:cNvSpPr>
            <a:spLocks noGrp="1"/>
          </p:cNvSpPr>
          <p:nvPr>
            <p:ph type="body" sz="quarter" idx="27" hasCustomPrompt="1"/>
          </p:nvPr>
        </p:nvSpPr>
        <p:spPr>
          <a:xfrm>
            <a:off x="9460800" y="25956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20" name="Text Placeholder 1">
            <a:extLst>
              <a:ext uri="{FF2B5EF4-FFF2-40B4-BE49-F238E27FC236}">
                <a16:creationId xmlns:a16="http://schemas.microsoft.com/office/drawing/2014/main" id="{66FB51A9-7778-4150-95E4-2F87D227804D}"/>
              </a:ext>
            </a:extLst>
          </p:cNvPr>
          <p:cNvSpPr>
            <a:spLocks noGrp="1" noChangeAspect="1"/>
          </p:cNvSpPr>
          <p:nvPr>
            <p:ph type="body" sz="quarter" idx="28" hasCustomPrompt="1"/>
          </p:nvPr>
        </p:nvSpPr>
        <p:spPr>
          <a:xfrm>
            <a:off x="720000" y="40788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#01</a:t>
            </a:r>
          </a:p>
        </p:txBody>
      </p:sp>
      <p:sp>
        <p:nvSpPr>
          <p:cNvPr id="21" name="Text Placeholder 10">
            <a:extLst>
              <a:ext uri="{FF2B5EF4-FFF2-40B4-BE49-F238E27FC236}">
                <a16:creationId xmlns:a16="http://schemas.microsoft.com/office/drawing/2014/main" id="{36206953-B63B-4BD1-9D75-BC07C9E0B725}"/>
              </a:ext>
            </a:extLst>
          </p:cNvPr>
          <p:cNvSpPr>
            <a:spLocks noGrp="1"/>
          </p:cNvSpPr>
          <p:nvPr>
            <p:ph type="body" sz="quarter" idx="29" hasCustomPrompt="1"/>
          </p:nvPr>
        </p:nvSpPr>
        <p:spPr>
          <a:xfrm>
            <a:off x="720000" y="47988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22" name="Text Placeholder 1">
            <a:extLst>
              <a:ext uri="{FF2B5EF4-FFF2-40B4-BE49-F238E27FC236}">
                <a16:creationId xmlns:a16="http://schemas.microsoft.com/office/drawing/2014/main" id="{68AB0E4A-C06D-4E16-B6AD-A35162E1C005}"/>
              </a:ext>
            </a:extLst>
          </p:cNvPr>
          <p:cNvSpPr>
            <a:spLocks noGrp="1" noChangeAspect="1"/>
          </p:cNvSpPr>
          <p:nvPr>
            <p:ph type="body" sz="quarter" idx="30" hasCustomPrompt="1"/>
          </p:nvPr>
        </p:nvSpPr>
        <p:spPr>
          <a:xfrm>
            <a:off x="3636000" y="40788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#02</a:t>
            </a:r>
          </a:p>
        </p:txBody>
      </p:sp>
      <p:sp>
        <p:nvSpPr>
          <p:cNvPr id="23" name="Text Placeholder 10">
            <a:extLst>
              <a:ext uri="{FF2B5EF4-FFF2-40B4-BE49-F238E27FC236}">
                <a16:creationId xmlns:a16="http://schemas.microsoft.com/office/drawing/2014/main" id="{27838A59-77F1-4CD5-AFD2-32BA21207FD6}"/>
              </a:ext>
            </a:extLst>
          </p:cNvPr>
          <p:cNvSpPr>
            <a:spLocks noGrp="1"/>
          </p:cNvSpPr>
          <p:nvPr>
            <p:ph type="body" sz="quarter" idx="31" hasCustomPrompt="1"/>
          </p:nvPr>
        </p:nvSpPr>
        <p:spPr>
          <a:xfrm>
            <a:off x="3636000" y="47988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24" name="Text Placeholder 1">
            <a:extLst>
              <a:ext uri="{FF2B5EF4-FFF2-40B4-BE49-F238E27FC236}">
                <a16:creationId xmlns:a16="http://schemas.microsoft.com/office/drawing/2014/main" id="{D1577B9F-0946-4074-9E90-FBD7601A621C}"/>
              </a:ext>
            </a:extLst>
          </p:cNvPr>
          <p:cNvSpPr>
            <a:spLocks noGrp="1" noChangeAspect="1"/>
          </p:cNvSpPr>
          <p:nvPr>
            <p:ph type="body" sz="quarter" idx="32" hasCustomPrompt="1"/>
          </p:nvPr>
        </p:nvSpPr>
        <p:spPr>
          <a:xfrm>
            <a:off x="6548400" y="40788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#03</a:t>
            </a:r>
          </a:p>
        </p:txBody>
      </p:sp>
      <p:sp>
        <p:nvSpPr>
          <p:cNvPr id="25" name="Text Placeholder 10">
            <a:extLst>
              <a:ext uri="{FF2B5EF4-FFF2-40B4-BE49-F238E27FC236}">
                <a16:creationId xmlns:a16="http://schemas.microsoft.com/office/drawing/2014/main" id="{E80F294D-4D9D-4A90-B434-D0DDF612AADE}"/>
              </a:ext>
            </a:extLst>
          </p:cNvPr>
          <p:cNvSpPr>
            <a:spLocks noGrp="1"/>
          </p:cNvSpPr>
          <p:nvPr>
            <p:ph type="body" sz="quarter" idx="33" hasCustomPrompt="1"/>
          </p:nvPr>
        </p:nvSpPr>
        <p:spPr>
          <a:xfrm>
            <a:off x="6548400" y="47988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26" name="Text Placeholder 1">
            <a:extLst>
              <a:ext uri="{FF2B5EF4-FFF2-40B4-BE49-F238E27FC236}">
                <a16:creationId xmlns:a16="http://schemas.microsoft.com/office/drawing/2014/main" id="{F8C967B5-E467-4B8B-B9FC-78281A8A9CD1}"/>
              </a:ext>
            </a:extLst>
          </p:cNvPr>
          <p:cNvSpPr>
            <a:spLocks noGrp="1" noChangeAspect="1"/>
          </p:cNvSpPr>
          <p:nvPr>
            <p:ph type="body" sz="quarter" idx="34" hasCustomPrompt="1"/>
          </p:nvPr>
        </p:nvSpPr>
        <p:spPr>
          <a:xfrm>
            <a:off x="9460800" y="4078800"/>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#04</a:t>
            </a:r>
          </a:p>
        </p:txBody>
      </p:sp>
      <p:sp>
        <p:nvSpPr>
          <p:cNvPr id="27" name="Text Placeholder 10">
            <a:extLst>
              <a:ext uri="{FF2B5EF4-FFF2-40B4-BE49-F238E27FC236}">
                <a16:creationId xmlns:a16="http://schemas.microsoft.com/office/drawing/2014/main" id="{2D4C7F9E-2D7A-4A9E-A54E-091DEB4F3661}"/>
              </a:ext>
            </a:extLst>
          </p:cNvPr>
          <p:cNvSpPr>
            <a:spLocks noGrp="1"/>
          </p:cNvSpPr>
          <p:nvPr>
            <p:ph type="body" sz="quarter" idx="35" hasCustomPrompt="1"/>
          </p:nvPr>
        </p:nvSpPr>
        <p:spPr>
          <a:xfrm>
            <a:off x="9460800" y="4798800"/>
            <a:ext cx="2376000" cy="975600"/>
          </a:xfrm>
        </p:spPr>
        <p:txBody>
          <a:bodyPr tIns="180000"/>
          <a:lstStyle>
            <a:lvl1pPr marL="0" indent="0">
              <a:lnSpc>
                <a:spcPct val="95000"/>
              </a:lnSpc>
              <a:spcAft>
                <a:spcPts val="0"/>
              </a:spcAft>
              <a:buFont typeface="Arial" panose="020B0604020202020204" pitchFamily="34" charset="0"/>
              <a:buChar char="​"/>
              <a:defRPr/>
            </a:lvl1pPr>
            <a:lvl2pPr marL="0" indent="0">
              <a:lnSpc>
                <a:spcPct val="95000"/>
              </a:lnSpc>
              <a:spcAft>
                <a:spcPts val="0"/>
              </a:spcAft>
              <a:buFont typeface="Arial" panose="020B0604020202020204" pitchFamily="34" charset="0"/>
              <a:buChar char="​"/>
              <a:defRPr>
                <a:solidFill>
                  <a:srgbClr val="FB4E14"/>
                </a:solidFill>
              </a:defRPr>
            </a:lvl2pPr>
            <a:lvl3pPr marL="0" indent="0">
              <a:lnSpc>
                <a:spcPct val="95000"/>
              </a:lnSpc>
              <a:spcAft>
                <a:spcPts val="0"/>
              </a:spcAft>
              <a:buFont typeface="Arial" panose="020B0604020202020204" pitchFamily="34" charset="0"/>
              <a:buChar char="​"/>
              <a:defRPr/>
            </a:lvl3pPr>
            <a:lvl4pPr marL="0" indent="0">
              <a:lnSpc>
                <a:spcPct val="95000"/>
              </a:lnSpc>
              <a:spcAft>
                <a:spcPts val="0"/>
              </a:spcAft>
              <a:buFont typeface="Arial" panose="020B0604020202020204" pitchFamily="34" charset="0"/>
              <a:buChar char="​"/>
              <a:defRPr sz="1600"/>
            </a:lvl4pPr>
            <a:lvl5pPr marL="0" indent="0">
              <a:lnSpc>
                <a:spcPct val="95000"/>
              </a:lnSpc>
              <a:spcAft>
                <a:spcPts val="0"/>
              </a:spcAft>
              <a:buFont typeface="Arial" panose="020B0604020202020204" pitchFamily="34" charset="0"/>
              <a:buChar char="​"/>
              <a:defRPr/>
            </a:lvl5pPr>
            <a:lvl6pPr marL="0" indent="0">
              <a:lnSpc>
                <a:spcPct val="95000"/>
              </a:lnSpc>
              <a:spcAft>
                <a:spcPts val="0"/>
              </a:spcAft>
              <a:buFont typeface="Arial" panose="020B0604020202020204" pitchFamily="34" charset="0"/>
              <a:buChar char="​"/>
              <a:defRPr sz="1600" b="0"/>
            </a:lvl6pPr>
            <a:lvl7pPr marL="0" indent="0">
              <a:lnSpc>
                <a:spcPct val="95000"/>
              </a:lnSpc>
              <a:spcAft>
                <a:spcPts val="0"/>
              </a:spcAft>
              <a:buFont typeface="Arial" panose="020B0604020202020204" pitchFamily="34" charset="0"/>
              <a:buChar char="​"/>
              <a:defRPr sz="1600" b="0"/>
            </a:lvl7pPr>
            <a:lvl8pPr marL="0" indent="0">
              <a:lnSpc>
                <a:spcPct val="95000"/>
              </a:lnSpc>
              <a:spcAft>
                <a:spcPts val="0"/>
              </a:spcAft>
              <a:buFont typeface="Arial" panose="020B0604020202020204" pitchFamily="34" charset="0"/>
              <a:buChar char="​"/>
              <a:defRPr sz="1600" b="0"/>
            </a:lvl8pPr>
            <a:lvl9pPr marL="0" indent="0">
              <a:lnSpc>
                <a:spcPct val="95000"/>
              </a:lnSpc>
              <a:spcAft>
                <a:spcPts val="0"/>
              </a:spcAft>
              <a:buFont typeface="Arial" panose="020B0604020202020204" pitchFamily="34" charset="0"/>
              <a:buChar char="​"/>
              <a:defRPr sz="1600" b="0"/>
            </a:lvl9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5" name="Footer Placeholder 4">
            <a:extLst>
              <a:ext uri="{FF2B5EF4-FFF2-40B4-BE49-F238E27FC236}">
                <a16:creationId xmlns:a16="http://schemas.microsoft.com/office/drawing/2014/main" id="{548DCF88-7E48-420C-9679-EE70CD42DF1C}"/>
              </a:ext>
            </a:extLst>
          </p:cNvPr>
          <p:cNvSpPr>
            <a:spLocks noGrp="1"/>
          </p:cNvSpPr>
          <p:nvPr>
            <p:ph type="ftr" sz="quarter" idx="19"/>
          </p:nvPr>
        </p:nvSpPr>
        <p:spPr/>
        <p:txBody>
          <a:bodyPr/>
          <a:lstStyle/>
          <a:p>
            <a:endParaRPr lang="en-US" dirty="0"/>
          </a:p>
        </p:txBody>
      </p:sp>
      <p:sp>
        <p:nvSpPr>
          <p:cNvPr id="6" name="Slide Number Placeholder 5">
            <a:extLst>
              <a:ext uri="{FF2B5EF4-FFF2-40B4-BE49-F238E27FC236}">
                <a16:creationId xmlns:a16="http://schemas.microsoft.com/office/drawing/2014/main" id="{2CB197D6-2EB4-4CFB-8F49-503D1A95B003}"/>
              </a:ext>
            </a:extLst>
          </p:cNvPr>
          <p:cNvSpPr>
            <a:spLocks noGrp="1"/>
          </p:cNvSpPr>
          <p:nvPr>
            <p:ph type="sldNum" sz="quarter" idx="20"/>
          </p:nvPr>
        </p:nvSpPr>
        <p:spPr/>
        <p:txBody>
          <a:bodyPr/>
          <a:lstStyle/>
          <a:p>
            <a:fld id="{23AA811B-2EBD-4900-905E-5BE206449611}" type="slidenum">
              <a:rPr lang="en-US" smtClean="0"/>
              <a:pPr/>
              <a:t>‹#›</a:t>
            </a:fld>
            <a:endParaRPr lang="en-US" dirty="0"/>
          </a:p>
        </p:txBody>
      </p:sp>
      <p:sp>
        <p:nvSpPr>
          <p:cNvPr id="2" name="Date Placeholder 1">
            <a:extLst>
              <a:ext uri="{FF2B5EF4-FFF2-40B4-BE49-F238E27FC236}">
                <a16:creationId xmlns:a16="http://schemas.microsoft.com/office/drawing/2014/main" id="{E3893F88-548E-4A42-B63F-0BC5F0E42474}"/>
              </a:ext>
            </a:extLst>
          </p:cNvPr>
          <p:cNvSpPr>
            <a:spLocks noGrp="1"/>
          </p:cNvSpPr>
          <p:nvPr>
            <p:ph type="dt" sz="half" idx="36"/>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134890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eak Slide - Dark Cold Copper">
    <p:bg>
      <p:bgPr>
        <a:solidFill>
          <a:srgbClr val="626971"/>
        </a:solidFill>
        <a:effectLst/>
      </p:bgPr>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solidFill>
            <a:srgbClr val="6269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solidFill>
                <a:srgbClr val="FFFFFF"/>
              </a:solidFill>
            </a:endParaRPr>
          </a:p>
        </p:txBody>
      </p:sp>
      <p:sp>
        <p:nvSpPr>
          <p:cNvPr id="2" name="Title 1"/>
          <p:cNvSpPr>
            <a:spLocks noGrp="1"/>
          </p:cNvSpPr>
          <p:nvPr>
            <p:ph type="ctrTitle" hasCustomPrompt="1"/>
          </p:nvPr>
        </p:nvSpPr>
        <p:spPr bwMode="white">
          <a:xfrm>
            <a:off x="720000" y="1800000"/>
            <a:ext cx="11113200" cy="1692000"/>
          </a:xfrm>
        </p:spPr>
        <p:txBody>
          <a:bodyPr anchor="t" anchorCtr="0"/>
          <a:lstStyle>
            <a:lvl1pPr algn="l">
              <a:lnSpc>
                <a:spcPct val="95000"/>
              </a:lnSpc>
              <a:defRPr sz="3200">
                <a:solidFill>
                  <a:srgbClr val="FFFFFF"/>
                </a:solidFill>
              </a:defRPr>
            </a:lvl1pPr>
          </a:lstStyle>
          <a:p>
            <a:r>
              <a:rPr lang="en-US" noProof="0" dirty="0"/>
              <a:t>Click to add title</a:t>
            </a:r>
            <a:endParaRPr lang="en-US" dirty="0"/>
          </a:p>
        </p:txBody>
      </p:sp>
      <p:pic>
        <p:nvPicPr>
          <p:cNvPr id="8" name="Logo">
            <a:extLst>
              <a:ext uri="{FF2B5EF4-FFF2-40B4-BE49-F238E27FC236}">
                <a16:creationId xmlns:a16="http://schemas.microsoft.com/office/drawing/2014/main" id="{E08035E6-7658-41AA-B02E-2A18E9D954D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00" y="6228000"/>
            <a:ext cx="270000" cy="270000"/>
          </a:xfrm>
          <a:prstGeom prst="rect">
            <a:avLst/>
          </a:prstGeom>
        </p:spPr>
      </p:pic>
      <p:sp>
        <p:nvSpPr>
          <p:cNvPr id="5" name="Footer Placeholder 4">
            <a:extLst>
              <a:ext uri="{FF2B5EF4-FFF2-40B4-BE49-F238E27FC236}">
                <a16:creationId xmlns:a16="http://schemas.microsoft.com/office/drawing/2014/main" id="{393A19D2-BAAA-4D16-9452-10C0B973A72E}"/>
              </a:ext>
            </a:extLst>
          </p:cNvPr>
          <p:cNvSpPr>
            <a:spLocks noGrp="1"/>
          </p:cNvSpPr>
          <p:nvPr>
            <p:ph type="ftr" sz="quarter" idx="11"/>
          </p:nvPr>
        </p:nvSpPr>
        <p:spPr bwMode="white"/>
        <p:txBody>
          <a:bodyPr/>
          <a:lstStyle>
            <a:lvl1pPr>
              <a:defRPr>
                <a:solidFill>
                  <a:srgbClr val="FFFFFF"/>
                </a:solidFill>
              </a:defRPr>
            </a:lvl1pPr>
          </a:lstStyle>
          <a:p>
            <a:endParaRPr lang="en-US" dirty="0"/>
          </a:p>
        </p:txBody>
      </p:sp>
      <p:sp>
        <p:nvSpPr>
          <p:cNvPr id="6" name="Slide Number Placeholder 5">
            <a:extLst>
              <a:ext uri="{FF2B5EF4-FFF2-40B4-BE49-F238E27FC236}">
                <a16:creationId xmlns:a16="http://schemas.microsoft.com/office/drawing/2014/main" id="{ABF0C06F-C4FD-4A3A-B83C-04D43CD6F587}"/>
              </a:ext>
            </a:extLst>
          </p:cNvPr>
          <p:cNvSpPr>
            <a:spLocks noGrp="1"/>
          </p:cNvSpPr>
          <p:nvPr>
            <p:ph type="sldNum" sz="quarter" idx="12"/>
          </p:nvPr>
        </p:nvSpPr>
        <p:spPr bwMode="white"/>
        <p:txBody>
          <a:bodyPr/>
          <a:lstStyle>
            <a:lvl1pPr>
              <a:defRPr>
                <a:solidFill>
                  <a:srgbClr val="FFFFFF"/>
                </a:solidFill>
              </a:defRPr>
            </a:lvl1pPr>
          </a:lstStyle>
          <a:p>
            <a:fld id="{23AA811B-2EBD-4900-905E-5BE206449611}" type="slidenum">
              <a:rPr lang="en-US" smtClean="0"/>
              <a:pPr/>
              <a:t>‹#›</a:t>
            </a:fld>
            <a:endParaRPr lang="en-US" dirty="0"/>
          </a:p>
        </p:txBody>
      </p:sp>
      <p:sp>
        <p:nvSpPr>
          <p:cNvPr id="10" name="Text Placeholder 9">
            <a:extLst>
              <a:ext uri="{FF2B5EF4-FFF2-40B4-BE49-F238E27FC236}">
                <a16:creationId xmlns:a16="http://schemas.microsoft.com/office/drawing/2014/main" id="{2F4C8097-3329-40BE-8FDB-10CD9BFF8352}"/>
              </a:ext>
            </a:extLst>
          </p:cNvPr>
          <p:cNvSpPr>
            <a:spLocks noGrp="1" noChangeAspect="1"/>
          </p:cNvSpPr>
          <p:nvPr>
            <p:ph type="body" sz="quarter" idx="13" hasCustomPrompt="1"/>
          </p:nvPr>
        </p:nvSpPr>
        <p:spPr>
          <a:xfrm>
            <a:off x="720000" y="719786"/>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#01.1</a:t>
            </a:r>
          </a:p>
        </p:txBody>
      </p:sp>
      <p:sp>
        <p:nvSpPr>
          <p:cNvPr id="3" name="Date Placeholder 2">
            <a:extLst>
              <a:ext uri="{FF2B5EF4-FFF2-40B4-BE49-F238E27FC236}">
                <a16:creationId xmlns:a16="http://schemas.microsoft.com/office/drawing/2014/main" id="{7BB97D43-0FC1-4C66-940D-0D15E397A12C}"/>
              </a:ext>
            </a:extLst>
          </p:cNvPr>
          <p:cNvSpPr>
            <a:spLocks noGrp="1"/>
          </p:cNvSpPr>
          <p:nvPr>
            <p:ph type="dt" sz="half" idx="14"/>
          </p:nvPr>
        </p:nvSpPr>
        <p:spPr/>
        <p:txBody>
          <a:bodyPr/>
          <a:lstStyle>
            <a:lvl1pPr>
              <a:defRPr>
                <a:solidFill>
                  <a:schemeClr val="tx1"/>
                </a:solidFill>
              </a:defRPr>
            </a:lvl1pPr>
          </a:lstStyle>
          <a:p>
            <a:fld id="{51983BA8-EBAA-46D0-A8B5-728157174666}" type="datetime5">
              <a:rPr lang="en-GB" smtClean="0"/>
              <a:pPr/>
              <a:t>16-Apr-23</a:t>
            </a:fld>
            <a:endParaRPr lang="en-GB" dirty="0"/>
          </a:p>
        </p:txBody>
      </p:sp>
    </p:spTree>
    <p:extLst>
      <p:ext uri="{BB962C8B-B14F-4D97-AF65-F5344CB8AC3E}">
        <p14:creationId xmlns:p14="http://schemas.microsoft.com/office/powerpoint/2010/main" val="1535626436"/>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eak Slide - Soft Green">
    <p:bg>
      <p:bgRef idx="1001">
        <a:schemeClr val="bg1"/>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solidFill>
            <a:srgbClr val="B9C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2" name="Title 1"/>
          <p:cNvSpPr>
            <a:spLocks noGrp="1"/>
          </p:cNvSpPr>
          <p:nvPr>
            <p:ph type="ctrTitle" hasCustomPrompt="1"/>
          </p:nvPr>
        </p:nvSpPr>
        <p:spPr>
          <a:xfrm>
            <a:off x="720000" y="1800000"/>
            <a:ext cx="11113200" cy="1692000"/>
          </a:xfrm>
        </p:spPr>
        <p:txBody>
          <a:bodyPr anchor="t" anchorCtr="0"/>
          <a:lstStyle>
            <a:lvl1pPr algn="l">
              <a:lnSpc>
                <a:spcPct val="95000"/>
              </a:lnSpc>
              <a:defRPr sz="3200">
                <a:solidFill>
                  <a:srgbClr val="004153"/>
                </a:solidFill>
              </a:defRPr>
            </a:lvl1pPr>
          </a:lstStyle>
          <a:p>
            <a:r>
              <a:rPr lang="en-US" noProof="0" dirty="0"/>
              <a:t>Click to add title</a:t>
            </a:r>
            <a:endParaRPr lang="en-US" dirty="0"/>
          </a:p>
        </p:txBody>
      </p:sp>
      <p:pic>
        <p:nvPicPr>
          <p:cNvPr id="8" name="Logo">
            <a:extLst>
              <a:ext uri="{FF2B5EF4-FFF2-40B4-BE49-F238E27FC236}">
                <a16:creationId xmlns:a16="http://schemas.microsoft.com/office/drawing/2014/main" id="{E08035E6-7658-41AA-B02E-2A18E9D954D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00" y="6228000"/>
            <a:ext cx="270000" cy="270000"/>
          </a:xfrm>
          <a:prstGeom prst="rect">
            <a:avLst/>
          </a:prstGeom>
        </p:spPr>
      </p:pic>
      <p:sp>
        <p:nvSpPr>
          <p:cNvPr id="5" name="Footer Placeholder 4">
            <a:extLst>
              <a:ext uri="{FF2B5EF4-FFF2-40B4-BE49-F238E27FC236}">
                <a16:creationId xmlns:a16="http://schemas.microsoft.com/office/drawing/2014/main" id="{393A19D2-BAAA-4D16-9452-10C0B973A7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F0C06F-C4FD-4A3A-B83C-04D43CD6F587}"/>
              </a:ext>
            </a:extLst>
          </p:cNvPr>
          <p:cNvSpPr>
            <a:spLocks noGrp="1"/>
          </p:cNvSpPr>
          <p:nvPr>
            <p:ph type="sldNum" sz="quarter" idx="12"/>
          </p:nvPr>
        </p:nvSpPr>
        <p:spPr/>
        <p:txBody>
          <a:bodyPr/>
          <a:lstStyle>
            <a:lvl1pPr>
              <a:defRPr>
                <a:solidFill>
                  <a:srgbClr val="626971"/>
                </a:solidFill>
              </a:defRPr>
            </a:lvl1pPr>
          </a:lstStyle>
          <a:p>
            <a:fld id="{23AA811B-2EBD-4900-905E-5BE206449611}" type="slidenum">
              <a:rPr lang="en-US" smtClean="0"/>
              <a:pPr/>
              <a:t>‹#›</a:t>
            </a:fld>
            <a:endParaRPr lang="en-US" dirty="0"/>
          </a:p>
        </p:txBody>
      </p:sp>
      <p:sp>
        <p:nvSpPr>
          <p:cNvPr id="10" name="Text Placeholder 9">
            <a:extLst>
              <a:ext uri="{FF2B5EF4-FFF2-40B4-BE49-F238E27FC236}">
                <a16:creationId xmlns:a16="http://schemas.microsoft.com/office/drawing/2014/main" id="{2F4C8097-3329-40BE-8FDB-10CD9BFF8352}"/>
              </a:ext>
            </a:extLst>
          </p:cNvPr>
          <p:cNvSpPr>
            <a:spLocks noGrp="1" noChangeAspect="1"/>
          </p:cNvSpPr>
          <p:nvPr>
            <p:ph type="body" sz="quarter" idx="13" hasCustomPrompt="1"/>
          </p:nvPr>
        </p:nvSpPr>
        <p:spPr>
          <a:xfrm>
            <a:off x="720000" y="719786"/>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#01.1</a:t>
            </a:r>
          </a:p>
        </p:txBody>
      </p:sp>
      <p:sp>
        <p:nvSpPr>
          <p:cNvPr id="3" name="Date Placeholder 2">
            <a:extLst>
              <a:ext uri="{FF2B5EF4-FFF2-40B4-BE49-F238E27FC236}">
                <a16:creationId xmlns:a16="http://schemas.microsoft.com/office/drawing/2014/main" id="{764117A9-FC43-4BB2-8DE2-31964EEC827B}"/>
              </a:ext>
            </a:extLst>
          </p:cNvPr>
          <p:cNvSpPr>
            <a:spLocks noGrp="1"/>
          </p:cNvSpPr>
          <p:nvPr>
            <p:ph type="dt" sz="half" idx="14"/>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197138226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eak Slide - Copper">
    <p:bg>
      <p:bgPr>
        <a:solidFill>
          <a:srgbClr val="91785B"/>
        </a:solidFill>
        <a:effectLst/>
      </p:bgPr>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solidFill>
            <a:srgbClr val="917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solidFill>
                <a:srgbClr val="FFFFFF"/>
              </a:solidFill>
            </a:endParaRPr>
          </a:p>
        </p:txBody>
      </p:sp>
      <p:sp>
        <p:nvSpPr>
          <p:cNvPr id="2" name="Title 1"/>
          <p:cNvSpPr>
            <a:spLocks noGrp="1"/>
          </p:cNvSpPr>
          <p:nvPr>
            <p:ph type="ctrTitle" hasCustomPrompt="1"/>
          </p:nvPr>
        </p:nvSpPr>
        <p:spPr bwMode="white">
          <a:xfrm>
            <a:off x="720000" y="1800000"/>
            <a:ext cx="11113200" cy="1692000"/>
          </a:xfrm>
        </p:spPr>
        <p:txBody>
          <a:bodyPr anchor="t" anchorCtr="0"/>
          <a:lstStyle>
            <a:lvl1pPr algn="l">
              <a:lnSpc>
                <a:spcPct val="95000"/>
              </a:lnSpc>
              <a:defRPr sz="3200">
                <a:solidFill>
                  <a:srgbClr val="FFFFFF"/>
                </a:solidFill>
              </a:defRPr>
            </a:lvl1pPr>
          </a:lstStyle>
          <a:p>
            <a:r>
              <a:rPr lang="en-US" noProof="0" dirty="0"/>
              <a:t>Click to add title</a:t>
            </a:r>
            <a:endParaRPr lang="en-US" dirty="0"/>
          </a:p>
        </p:txBody>
      </p:sp>
      <p:pic>
        <p:nvPicPr>
          <p:cNvPr id="8" name="Logo">
            <a:extLst>
              <a:ext uri="{FF2B5EF4-FFF2-40B4-BE49-F238E27FC236}">
                <a16:creationId xmlns:a16="http://schemas.microsoft.com/office/drawing/2014/main" id="{E08035E6-7658-41AA-B02E-2A18E9D954D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00" y="6228000"/>
            <a:ext cx="270000" cy="270000"/>
          </a:xfrm>
          <a:prstGeom prst="rect">
            <a:avLst/>
          </a:prstGeom>
        </p:spPr>
      </p:pic>
      <p:sp>
        <p:nvSpPr>
          <p:cNvPr id="5" name="Footer Placeholder 4">
            <a:extLst>
              <a:ext uri="{FF2B5EF4-FFF2-40B4-BE49-F238E27FC236}">
                <a16:creationId xmlns:a16="http://schemas.microsoft.com/office/drawing/2014/main" id="{393A19D2-BAAA-4D16-9452-10C0B973A72E}"/>
              </a:ext>
            </a:extLst>
          </p:cNvPr>
          <p:cNvSpPr>
            <a:spLocks noGrp="1"/>
          </p:cNvSpPr>
          <p:nvPr>
            <p:ph type="ftr" sz="quarter" idx="11"/>
          </p:nvPr>
        </p:nvSpPr>
        <p:spPr bwMode="white"/>
        <p:txBody>
          <a:bodyPr/>
          <a:lstStyle>
            <a:lvl1pPr>
              <a:defRPr>
                <a:solidFill>
                  <a:srgbClr val="FFFFFF"/>
                </a:solidFill>
              </a:defRPr>
            </a:lvl1pPr>
          </a:lstStyle>
          <a:p>
            <a:endParaRPr lang="en-US" dirty="0"/>
          </a:p>
        </p:txBody>
      </p:sp>
      <p:sp>
        <p:nvSpPr>
          <p:cNvPr id="6" name="Slide Number Placeholder 5">
            <a:extLst>
              <a:ext uri="{FF2B5EF4-FFF2-40B4-BE49-F238E27FC236}">
                <a16:creationId xmlns:a16="http://schemas.microsoft.com/office/drawing/2014/main" id="{ABF0C06F-C4FD-4A3A-B83C-04D43CD6F587}"/>
              </a:ext>
            </a:extLst>
          </p:cNvPr>
          <p:cNvSpPr>
            <a:spLocks noGrp="1"/>
          </p:cNvSpPr>
          <p:nvPr>
            <p:ph type="sldNum" sz="quarter" idx="12"/>
          </p:nvPr>
        </p:nvSpPr>
        <p:spPr bwMode="white"/>
        <p:txBody>
          <a:bodyPr/>
          <a:lstStyle>
            <a:lvl1pPr>
              <a:defRPr>
                <a:solidFill>
                  <a:srgbClr val="FFFFFF"/>
                </a:solidFill>
              </a:defRPr>
            </a:lvl1pPr>
          </a:lstStyle>
          <a:p>
            <a:fld id="{23AA811B-2EBD-4900-905E-5BE206449611}" type="slidenum">
              <a:rPr lang="en-US" smtClean="0"/>
              <a:pPr/>
              <a:t>‹#›</a:t>
            </a:fld>
            <a:endParaRPr lang="en-US" dirty="0"/>
          </a:p>
        </p:txBody>
      </p:sp>
      <p:sp>
        <p:nvSpPr>
          <p:cNvPr id="10" name="Text Placeholder 9">
            <a:extLst>
              <a:ext uri="{FF2B5EF4-FFF2-40B4-BE49-F238E27FC236}">
                <a16:creationId xmlns:a16="http://schemas.microsoft.com/office/drawing/2014/main" id="{2F4C8097-3329-40BE-8FDB-10CD9BFF8352}"/>
              </a:ext>
            </a:extLst>
          </p:cNvPr>
          <p:cNvSpPr>
            <a:spLocks noGrp="1" noChangeAspect="1"/>
          </p:cNvSpPr>
          <p:nvPr>
            <p:ph type="body" sz="quarter" idx="13" hasCustomPrompt="1"/>
          </p:nvPr>
        </p:nvSpPr>
        <p:spPr>
          <a:xfrm>
            <a:off x="720000" y="719786"/>
            <a:ext cx="720000" cy="720000"/>
          </a:xfrm>
          <a:solidFill>
            <a:srgbClr val="FB4E14"/>
          </a:solidFill>
          <a:ln>
            <a:noFill/>
          </a:ln>
        </p:spPr>
        <p:txBody>
          <a:bodyPr anchor="ctr" anchorCtr="0"/>
          <a:lstStyle>
            <a:lvl1pPr marL="0" indent="0" algn="ctr">
              <a:buNone/>
              <a:defRPr sz="2000" b="1">
                <a:solidFill>
                  <a:srgbClr val="FFFFFF"/>
                </a:solidFill>
              </a:defRPr>
            </a:lvl1pPr>
            <a:lvl5pPr>
              <a:defRPr/>
            </a:lvl5pPr>
          </a:lstStyle>
          <a:p>
            <a:pPr lvl="0"/>
            <a:r>
              <a:rPr lang="en-US" dirty="0"/>
              <a:t>#01.1</a:t>
            </a:r>
          </a:p>
        </p:txBody>
      </p:sp>
      <p:sp>
        <p:nvSpPr>
          <p:cNvPr id="3" name="Date Placeholder 2">
            <a:extLst>
              <a:ext uri="{FF2B5EF4-FFF2-40B4-BE49-F238E27FC236}">
                <a16:creationId xmlns:a16="http://schemas.microsoft.com/office/drawing/2014/main" id="{BB12728A-F756-4D33-9C9D-0431C85032D6}"/>
              </a:ext>
            </a:extLst>
          </p:cNvPr>
          <p:cNvSpPr>
            <a:spLocks noGrp="1"/>
          </p:cNvSpPr>
          <p:nvPr>
            <p:ph type="dt" sz="half" idx="14"/>
          </p:nvPr>
        </p:nvSpPr>
        <p:spPr/>
        <p:txBody>
          <a:bodyPr/>
          <a:lstStyle>
            <a:lvl1pPr>
              <a:defRPr>
                <a:solidFill>
                  <a:schemeClr val="tx1"/>
                </a:solidFill>
              </a:defRPr>
            </a:lvl1pPr>
          </a:lstStyle>
          <a:p>
            <a:fld id="{51983BA8-EBAA-46D0-A8B5-728157174666}" type="datetime5">
              <a:rPr lang="en-GB" smtClean="0"/>
              <a:pPr/>
              <a:t>16-Apr-23</a:t>
            </a:fld>
            <a:endParaRPr lang="en-GB" dirty="0"/>
          </a:p>
        </p:txBody>
      </p:sp>
    </p:spTree>
    <p:extLst>
      <p:ext uri="{BB962C8B-B14F-4D97-AF65-F5344CB8AC3E}">
        <p14:creationId xmlns:p14="http://schemas.microsoft.com/office/powerpoint/2010/main" val="2585358842"/>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6AEB5-52F0-4660-8F42-9D54730AF814}"/>
              </a:ext>
            </a:extLst>
          </p:cNvPr>
          <p:cNvSpPr>
            <a:spLocks noGrp="1"/>
          </p:cNvSpPr>
          <p:nvPr>
            <p:ph type="title" hasCustomPrompt="1"/>
          </p:nvPr>
        </p:nvSpPr>
        <p:spPr/>
        <p:txBody>
          <a:bodyPr/>
          <a:lstStyle/>
          <a:p>
            <a:r>
              <a:rPr lang="en-US" dirty="0"/>
              <a:t>Click to add title</a:t>
            </a:r>
          </a:p>
        </p:txBody>
      </p:sp>
      <p:sp>
        <p:nvSpPr>
          <p:cNvPr id="3" name="Content Placeholder 2"/>
          <p:cNvSpPr>
            <a:spLocks noGrp="1"/>
          </p:cNvSpPr>
          <p:nvPr>
            <p:ph idx="1" hasCustomPrompt="1"/>
          </p:nvPr>
        </p:nvSpPr>
        <p:spPr>
          <a:xfrm>
            <a:off x="360000" y="1620000"/>
            <a:ext cx="11473200" cy="4352400"/>
          </a:xfrm>
        </p:spPr>
        <p:txBody>
          <a:bodyPr/>
          <a:lstStyle>
            <a:lvl1pPr>
              <a:defRPr/>
            </a:lvl1pPr>
            <a:lvl5pPr>
              <a:defRPr/>
            </a:lvl5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0" name="Text Placeholder note">
            <a:extLst>
              <a:ext uri="{FF2B5EF4-FFF2-40B4-BE49-F238E27FC236}">
                <a16:creationId xmlns:a16="http://schemas.microsoft.com/office/drawing/2014/main" id="{CC558077-EBDB-43B7-A8D5-ED26D1D576D0}"/>
              </a:ext>
            </a:extLst>
          </p:cNvPr>
          <p:cNvSpPr>
            <a:spLocks noGrp="1"/>
          </p:cNvSpPr>
          <p:nvPr>
            <p:ph type="body" sz="quarter" idx="17"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12" name="Footer Placeholder 11">
            <a:extLst>
              <a:ext uri="{FF2B5EF4-FFF2-40B4-BE49-F238E27FC236}">
                <a16:creationId xmlns:a16="http://schemas.microsoft.com/office/drawing/2014/main" id="{BB33BE57-BA6B-4773-B9F6-E1C273C6FAFE}"/>
              </a:ext>
            </a:extLst>
          </p:cNvPr>
          <p:cNvSpPr>
            <a:spLocks noGrp="1"/>
          </p:cNvSpPr>
          <p:nvPr>
            <p:ph type="ftr" sz="quarter" idx="19"/>
          </p:nvPr>
        </p:nvSpPr>
        <p:spPr/>
        <p:txBody>
          <a:bodyPr/>
          <a:lstStyle/>
          <a:p>
            <a:endParaRPr lang="en-US" dirty="0"/>
          </a:p>
        </p:txBody>
      </p:sp>
      <p:sp>
        <p:nvSpPr>
          <p:cNvPr id="13" name="Slide Number Placeholder 12">
            <a:extLst>
              <a:ext uri="{FF2B5EF4-FFF2-40B4-BE49-F238E27FC236}">
                <a16:creationId xmlns:a16="http://schemas.microsoft.com/office/drawing/2014/main" id="{810DCD79-3140-4A6A-9A39-44A530BFCE42}"/>
              </a:ext>
            </a:extLst>
          </p:cNvPr>
          <p:cNvSpPr>
            <a:spLocks noGrp="1"/>
          </p:cNvSpPr>
          <p:nvPr>
            <p:ph type="sldNum" sz="quarter" idx="20"/>
          </p:nvPr>
        </p:nvSpPr>
        <p:spPr/>
        <p:txBody>
          <a:bodyPr/>
          <a:lstStyle/>
          <a:p>
            <a:fld id="{23AA811B-2EBD-4900-905E-5BE206449611}" type="slidenum">
              <a:rPr lang="en-US" smtClean="0"/>
              <a:pPr/>
              <a:t>‹#›</a:t>
            </a:fld>
            <a:endParaRPr lang="en-US" dirty="0"/>
          </a:p>
        </p:txBody>
      </p:sp>
      <p:sp>
        <p:nvSpPr>
          <p:cNvPr id="4" name="Date Placeholder 3">
            <a:extLst>
              <a:ext uri="{FF2B5EF4-FFF2-40B4-BE49-F238E27FC236}">
                <a16:creationId xmlns:a16="http://schemas.microsoft.com/office/drawing/2014/main" id="{4645CBBD-90C7-4066-A5E6-CE7B9E3EF25B}"/>
              </a:ext>
            </a:extLst>
          </p:cNvPr>
          <p:cNvSpPr>
            <a:spLocks noGrp="1"/>
          </p:cNvSpPr>
          <p:nvPr>
            <p:ph type="dt" sz="half" idx="21"/>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2731011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rgbClr val="626971"/>
        </a:solidFill>
        <a:effectLst/>
      </p:bgPr>
    </p:bg>
    <p:spTree>
      <p:nvGrpSpPr>
        <p:cNvPr id="1" name=""/>
        <p:cNvGrpSpPr/>
        <p:nvPr/>
      </p:nvGrpSpPr>
      <p:grpSpPr>
        <a:xfrm>
          <a:off x="0" y="0"/>
          <a:ext cx="0" cy="0"/>
          <a:chOff x="0" y="0"/>
          <a:chExt cx="0" cy="0"/>
        </a:xfrm>
      </p:grpSpPr>
      <p:sp>
        <p:nvSpPr>
          <p:cNvPr id="11" name="Background">
            <a:extLst>
              <a:ext uri="{FF2B5EF4-FFF2-40B4-BE49-F238E27FC236}">
                <a16:creationId xmlns:a16="http://schemas.microsoft.com/office/drawing/2014/main" id="{EB2DD0A3-1FE1-4EED-9D26-735695E89B4A}"/>
              </a:ext>
            </a:extLst>
          </p:cNvPr>
          <p:cNvSpPr/>
          <p:nvPr userDrawn="1"/>
        </p:nvSpPr>
        <p:spPr bwMode="ltGray">
          <a:xfrm>
            <a:off x="0" y="0"/>
            <a:ext cx="12193200" cy="6861600"/>
          </a:xfrm>
          <a:prstGeom prst="rect">
            <a:avLst/>
          </a:prstGeom>
          <a:solidFill>
            <a:srgbClr val="6269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solidFill>
                <a:srgbClr val="FFFFFF"/>
              </a:solidFill>
            </a:endParaRPr>
          </a:p>
        </p:txBody>
      </p:sp>
      <p:pic>
        <p:nvPicPr>
          <p:cNvPr id="12" name="Logo">
            <a:extLst>
              <a:ext uri="{FF2B5EF4-FFF2-40B4-BE49-F238E27FC236}">
                <a16:creationId xmlns:a16="http://schemas.microsoft.com/office/drawing/2014/main" id="{F7403D1D-3D77-4A1D-9DE1-716B740938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00" y="6228000"/>
            <a:ext cx="270000" cy="270000"/>
          </a:xfrm>
          <a:prstGeom prst="rect">
            <a:avLst/>
          </a:prstGeom>
        </p:spPr>
      </p:pic>
      <p:sp>
        <p:nvSpPr>
          <p:cNvPr id="2" name="Title 1">
            <a:extLst>
              <a:ext uri="{FF2B5EF4-FFF2-40B4-BE49-F238E27FC236}">
                <a16:creationId xmlns:a16="http://schemas.microsoft.com/office/drawing/2014/main" id="{4166AEB5-52F0-4660-8F42-9D54730AF814}"/>
              </a:ext>
            </a:extLst>
          </p:cNvPr>
          <p:cNvSpPr>
            <a:spLocks noGrp="1"/>
          </p:cNvSpPr>
          <p:nvPr>
            <p:ph type="title" hasCustomPrompt="1"/>
          </p:nvPr>
        </p:nvSpPr>
        <p:spPr/>
        <p:txBody>
          <a:bodyPr/>
          <a:lstStyle>
            <a:lvl1pPr>
              <a:defRPr>
                <a:solidFill>
                  <a:schemeClr val="tx1"/>
                </a:solidFill>
              </a:defRPr>
            </a:lvl1pPr>
          </a:lstStyle>
          <a:p>
            <a:r>
              <a:rPr lang="en-US" dirty="0"/>
              <a:t>Click to add title</a:t>
            </a:r>
          </a:p>
        </p:txBody>
      </p:sp>
      <p:sp>
        <p:nvSpPr>
          <p:cNvPr id="3" name="Content Placeholder 2"/>
          <p:cNvSpPr>
            <a:spLocks noGrp="1"/>
          </p:cNvSpPr>
          <p:nvPr>
            <p:ph idx="1" hasCustomPrompt="1"/>
          </p:nvPr>
        </p:nvSpPr>
        <p:spPr>
          <a:xfrm>
            <a:off x="360000" y="1620000"/>
            <a:ext cx="11473200" cy="4352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0" name="Text Placeholder note">
            <a:extLst>
              <a:ext uri="{FF2B5EF4-FFF2-40B4-BE49-F238E27FC236}">
                <a16:creationId xmlns:a16="http://schemas.microsoft.com/office/drawing/2014/main" id="{CC558077-EBDB-43B7-A8D5-ED26D1D576D0}"/>
              </a:ext>
            </a:extLst>
          </p:cNvPr>
          <p:cNvSpPr>
            <a:spLocks noGrp="1"/>
          </p:cNvSpPr>
          <p:nvPr>
            <p:ph type="body" sz="quarter" idx="17"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chemeClr val="tx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5" name="Footer Placeholder 4">
            <a:extLst>
              <a:ext uri="{FF2B5EF4-FFF2-40B4-BE49-F238E27FC236}">
                <a16:creationId xmlns:a16="http://schemas.microsoft.com/office/drawing/2014/main" id="{4DAF3CE1-233B-4E8C-9A9F-751983109B00}"/>
              </a:ext>
            </a:extLst>
          </p:cNvPr>
          <p:cNvSpPr>
            <a:spLocks noGrp="1"/>
          </p:cNvSpPr>
          <p:nvPr>
            <p:ph type="ftr" sz="quarter" idx="19"/>
          </p:nvPr>
        </p:nvSpPr>
        <p:spPr/>
        <p:txBody>
          <a:bodyPr/>
          <a:lstStyle>
            <a:lvl1pPr>
              <a:defRPr>
                <a:solidFill>
                  <a:srgbClr val="FFFFFF"/>
                </a:solidFill>
              </a:defRPr>
            </a:lvl1pPr>
          </a:lstStyle>
          <a:p>
            <a:endParaRPr lang="en-US" dirty="0"/>
          </a:p>
        </p:txBody>
      </p:sp>
      <p:sp>
        <p:nvSpPr>
          <p:cNvPr id="6" name="Slide Number Placeholder 5">
            <a:extLst>
              <a:ext uri="{FF2B5EF4-FFF2-40B4-BE49-F238E27FC236}">
                <a16:creationId xmlns:a16="http://schemas.microsoft.com/office/drawing/2014/main" id="{77F63F4F-B254-4E45-8C25-B44DA2DF074C}"/>
              </a:ext>
            </a:extLst>
          </p:cNvPr>
          <p:cNvSpPr>
            <a:spLocks noGrp="1"/>
          </p:cNvSpPr>
          <p:nvPr>
            <p:ph type="sldNum" sz="quarter" idx="20"/>
          </p:nvPr>
        </p:nvSpPr>
        <p:spPr/>
        <p:txBody>
          <a:bodyPr/>
          <a:lstStyle>
            <a:lvl1pPr>
              <a:defRPr>
                <a:solidFill>
                  <a:srgbClr val="FFFFFF"/>
                </a:solidFill>
              </a:defRPr>
            </a:lvl1pPr>
          </a:lstStyle>
          <a:p>
            <a:fld id="{23AA811B-2EBD-4900-905E-5BE206449611}" type="slidenum">
              <a:rPr lang="en-US" smtClean="0"/>
              <a:pPr/>
              <a:t>‹#›</a:t>
            </a:fld>
            <a:endParaRPr lang="en-US" dirty="0"/>
          </a:p>
        </p:txBody>
      </p:sp>
      <p:sp>
        <p:nvSpPr>
          <p:cNvPr id="4" name="Date Placeholder 3">
            <a:extLst>
              <a:ext uri="{FF2B5EF4-FFF2-40B4-BE49-F238E27FC236}">
                <a16:creationId xmlns:a16="http://schemas.microsoft.com/office/drawing/2014/main" id="{8223600C-D7DC-4F71-93FD-7ADF1B14C3D0}"/>
              </a:ext>
            </a:extLst>
          </p:cNvPr>
          <p:cNvSpPr>
            <a:spLocks noGrp="1"/>
          </p:cNvSpPr>
          <p:nvPr>
            <p:ph type="dt" sz="half" idx="21"/>
          </p:nvPr>
        </p:nvSpPr>
        <p:spPr/>
        <p:txBody>
          <a:bodyPr/>
          <a:lstStyle>
            <a:lvl1pPr>
              <a:defRPr>
                <a:solidFill>
                  <a:schemeClr val="tx1"/>
                </a:solidFill>
              </a:defRPr>
            </a:lvl1pPr>
          </a:lstStyle>
          <a:p>
            <a:fld id="{51983BA8-EBAA-46D0-A8B5-728157174666}" type="datetime5">
              <a:rPr lang="en-GB" smtClean="0"/>
              <a:pPr/>
              <a:t>16-Apr-23</a:t>
            </a:fld>
            <a:endParaRPr lang="en-GB" dirty="0"/>
          </a:p>
        </p:txBody>
      </p:sp>
    </p:spTree>
    <p:extLst>
      <p:ext uri="{BB962C8B-B14F-4D97-AF65-F5344CB8AC3E}">
        <p14:creationId xmlns:p14="http://schemas.microsoft.com/office/powerpoint/2010/main" val="2568529158"/>
      </p:ext>
    </p:extLst>
  </p:cSld>
  <p:clrMapOvr>
    <a:overrideClrMapping bg1="dk1" tx1="lt1" bg2="dk2" tx2="lt2" accent1="accent1" accent2="accent2" accent3="lt1"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6AEB5-52F0-4660-8F42-9D54730AF814}"/>
              </a:ext>
            </a:extLst>
          </p:cNvPr>
          <p:cNvSpPr>
            <a:spLocks noGrp="1"/>
          </p:cNvSpPr>
          <p:nvPr>
            <p:ph type="title" hasCustomPrompt="1"/>
          </p:nvPr>
        </p:nvSpPr>
        <p:spPr>
          <a:xfrm>
            <a:off x="360000" y="360000"/>
            <a:ext cx="11473200" cy="1072800"/>
          </a:xfrm>
        </p:spPr>
        <p:txBody>
          <a:bodyPr/>
          <a:lstStyle/>
          <a:p>
            <a:r>
              <a:rPr lang="en-US" dirty="0"/>
              <a:t>Click to add title</a:t>
            </a:r>
          </a:p>
        </p:txBody>
      </p:sp>
      <p:sp>
        <p:nvSpPr>
          <p:cNvPr id="3" name="Content Placeholder 2"/>
          <p:cNvSpPr>
            <a:spLocks noGrp="1"/>
          </p:cNvSpPr>
          <p:nvPr>
            <p:ph idx="1" hasCustomPrompt="1"/>
          </p:nvPr>
        </p:nvSpPr>
        <p:spPr>
          <a:xfrm>
            <a:off x="360000" y="1620000"/>
            <a:ext cx="5648400" cy="4352400"/>
          </a:xfrm>
        </p:spPr>
        <p:txBody>
          <a:bodyPr/>
          <a:lstStyle>
            <a:lvl1pPr>
              <a:defRPr/>
            </a:lvl1pPr>
            <a:lvl5pPr>
              <a:defRPr/>
            </a:lvl5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1" name="Content Placeholder 2">
            <a:extLst>
              <a:ext uri="{FF2B5EF4-FFF2-40B4-BE49-F238E27FC236}">
                <a16:creationId xmlns:a16="http://schemas.microsoft.com/office/drawing/2014/main" id="{A8F0CE9A-70F8-4683-8CB1-90F0A3C512D1}"/>
              </a:ext>
            </a:extLst>
          </p:cNvPr>
          <p:cNvSpPr>
            <a:spLocks noGrp="1"/>
          </p:cNvSpPr>
          <p:nvPr>
            <p:ph idx="18" hasCustomPrompt="1"/>
          </p:nvPr>
        </p:nvSpPr>
        <p:spPr>
          <a:xfrm>
            <a:off x="6184800" y="1620000"/>
            <a:ext cx="5648400" cy="4352400"/>
          </a:xfrm>
        </p:spPr>
        <p:txBody>
          <a:bodyPr/>
          <a:lstStyle>
            <a:lvl1pPr>
              <a:defRPr/>
            </a:lvl1pPr>
            <a:lvl5pPr>
              <a:defRPr/>
            </a:lvl5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0" name="Text Placeholder note">
            <a:extLst>
              <a:ext uri="{FF2B5EF4-FFF2-40B4-BE49-F238E27FC236}">
                <a16:creationId xmlns:a16="http://schemas.microsoft.com/office/drawing/2014/main" id="{CC558077-EBDB-43B7-A8D5-ED26D1D576D0}"/>
              </a:ext>
            </a:extLst>
          </p:cNvPr>
          <p:cNvSpPr>
            <a:spLocks noGrp="1"/>
          </p:cNvSpPr>
          <p:nvPr>
            <p:ph type="body" sz="quarter" idx="17"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4" name="Date Placeholder 3">
            <a:extLst>
              <a:ext uri="{FF2B5EF4-FFF2-40B4-BE49-F238E27FC236}">
                <a16:creationId xmlns:a16="http://schemas.microsoft.com/office/drawing/2014/main" id="{E351051E-E36C-4B87-A198-EF93B0C7BEE4}"/>
              </a:ext>
            </a:extLst>
          </p:cNvPr>
          <p:cNvSpPr>
            <a:spLocks noGrp="1"/>
          </p:cNvSpPr>
          <p:nvPr>
            <p:ph type="dt" sz="half" idx="19"/>
          </p:nvPr>
        </p:nvSpPr>
        <p:spPr>
          <a:xfrm>
            <a:off x="9889200" y="6318000"/>
            <a:ext cx="968400" cy="180000"/>
          </a:xfrm>
          <a:prstGeom prst="rect">
            <a:avLst/>
          </a:prstGeom>
        </p:spPr>
        <p:txBody>
          <a:bodyPr/>
          <a:lstStyle/>
          <a:p>
            <a:fld id="{0FD38147-DC9B-47BD-8614-D3F696962D39}" type="datetime5">
              <a:rPr lang="en-GB" smtClean="0"/>
              <a:t>16-Apr-23</a:t>
            </a:fld>
            <a:endParaRPr lang="en-US" dirty="0"/>
          </a:p>
        </p:txBody>
      </p:sp>
      <p:sp>
        <p:nvSpPr>
          <p:cNvPr id="5" name="Footer Placeholder 4">
            <a:extLst>
              <a:ext uri="{FF2B5EF4-FFF2-40B4-BE49-F238E27FC236}">
                <a16:creationId xmlns:a16="http://schemas.microsoft.com/office/drawing/2014/main" id="{30B75878-2F37-4DE2-B353-05FBE09BE050}"/>
              </a:ext>
            </a:extLst>
          </p:cNvPr>
          <p:cNvSpPr>
            <a:spLocks noGrp="1"/>
          </p:cNvSpPr>
          <p:nvPr>
            <p:ph type="ftr" sz="quarter" idx="20"/>
          </p:nvPr>
        </p:nvSpPr>
        <p:spPr/>
        <p:txBody>
          <a:bodyPr/>
          <a:lstStyle/>
          <a:p>
            <a:endParaRPr lang="en-US" dirty="0"/>
          </a:p>
        </p:txBody>
      </p:sp>
      <p:sp>
        <p:nvSpPr>
          <p:cNvPr id="6" name="Slide Number Placeholder 5">
            <a:extLst>
              <a:ext uri="{FF2B5EF4-FFF2-40B4-BE49-F238E27FC236}">
                <a16:creationId xmlns:a16="http://schemas.microsoft.com/office/drawing/2014/main" id="{7E540BF0-A5D1-4CB5-844E-BB0057A18485}"/>
              </a:ext>
            </a:extLst>
          </p:cNvPr>
          <p:cNvSpPr>
            <a:spLocks noGrp="1"/>
          </p:cNvSpPr>
          <p:nvPr>
            <p:ph type="sldNum" sz="quarter" idx="21"/>
          </p:nvPr>
        </p:nvSpPr>
        <p:spPr/>
        <p:txBody>
          <a:bodyPr/>
          <a:lstStyle/>
          <a:p>
            <a:fld id="{23AA811B-2EBD-4900-905E-5BE206449611}" type="slidenum">
              <a:rPr lang="en-US" smtClean="0"/>
              <a:pPr/>
              <a:t>‹#›</a:t>
            </a:fld>
            <a:endParaRPr lang="en-US" dirty="0"/>
          </a:p>
        </p:txBody>
      </p:sp>
    </p:spTree>
    <p:extLst>
      <p:ext uri="{BB962C8B-B14F-4D97-AF65-F5344CB8AC3E}">
        <p14:creationId xmlns:p14="http://schemas.microsoft.com/office/powerpoint/2010/main" val="2962640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
    <p:bg>
      <p:bgPr>
        <a:solidFill>
          <a:srgbClr val="626971"/>
        </a:solidFill>
        <a:effectLst/>
      </p:bgPr>
    </p:bg>
    <p:spTree>
      <p:nvGrpSpPr>
        <p:cNvPr id="1" name=""/>
        <p:cNvGrpSpPr/>
        <p:nvPr/>
      </p:nvGrpSpPr>
      <p:grpSpPr>
        <a:xfrm>
          <a:off x="0" y="0"/>
          <a:ext cx="0" cy="0"/>
          <a:chOff x="0" y="0"/>
          <a:chExt cx="0" cy="0"/>
        </a:xfrm>
      </p:grpSpPr>
      <p:sp>
        <p:nvSpPr>
          <p:cNvPr id="12" name="Background">
            <a:extLst>
              <a:ext uri="{FF2B5EF4-FFF2-40B4-BE49-F238E27FC236}">
                <a16:creationId xmlns:a16="http://schemas.microsoft.com/office/drawing/2014/main" id="{BB7E1BD0-8037-498C-8FF0-DD505C2E3772}"/>
              </a:ext>
            </a:extLst>
          </p:cNvPr>
          <p:cNvSpPr/>
          <p:nvPr userDrawn="1"/>
        </p:nvSpPr>
        <p:spPr bwMode="ltGray">
          <a:xfrm>
            <a:off x="0" y="0"/>
            <a:ext cx="12193200" cy="6861600"/>
          </a:xfrm>
          <a:prstGeom prst="rect">
            <a:avLst/>
          </a:prstGeom>
          <a:solidFill>
            <a:srgbClr val="6269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solidFill>
                <a:srgbClr val="FFFFFF"/>
              </a:solidFill>
            </a:endParaRPr>
          </a:p>
        </p:txBody>
      </p:sp>
      <p:pic>
        <p:nvPicPr>
          <p:cNvPr id="13" name="Logo">
            <a:extLst>
              <a:ext uri="{FF2B5EF4-FFF2-40B4-BE49-F238E27FC236}">
                <a16:creationId xmlns:a16="http://schemas.microsoft.com/office/drawing/2014/main" id="{1F44BF53-B59C-43FB-BE18-47BE108BDAD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00" y="6228000"/>
            <a:ext cx="270000" cy="270000"/>
          </a:xfrm>
          <a:prstGeom prst="rect">
            <a:avLst/>
          </a:prstGeom>
        </p:spPr>
      </p:pic>
      <p:sp>
        <p:nvSpPr>
          <p:cNvPr id="3" name="Content Placeholder 2"/>
          <p:cNvSpPr>
            <a:spLocks noGrp="1"/>
          </p:cNvSpPr>
          <p:nvPr>
            <p:ph idx="1" hasCustomPrompt="1"/>
          </p:nvPr>
        </p:nvSpPr>
        <p:spPr>
          <a:xfrm>
            <a:off x="360000" y="1620000"/>
            <a:ext cx="5648400" cy="4352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7" name="Date Placeholder 6">
            <a:extLst>
              <a:ext uri="{FF2B5EF4-FFF2-40B4-BE49-F238E27FC236}">
                <a16:creationId xmlns:a16="http://schemas.microsoft.com/office/drawing/2014/main" id="{7EDF1E64-0BC0-4941-8FFB-3A71A98EA4CF}"/>
              </a:ext>
            </a:extLst>
          </p:cNvPr>
          <p:cNvSpPr>
            <a:spLocks noGrp="1"/>
          </p:cNvSpPr>
          <p:nvPr>
            <p:ph type="dt" sz="half" idx="10"/>
          </p:nvPr>
        </p:nvSpPr>
        <p:spPr>
          <a:xfrm>
            <a:off x="9889200" y="6318000"/>
            <a:ext cx="968400" cy="180000"/>
          </a:xfrm>
          <a:prstGeom prst="rect">
            <a:avLst/>
          </a:prstGeom>
        </p:spPr>
        <p:txBody>
          <a:bodyPr/>
          <a:lstStyle>
            <a:lvl1pPr>
              <a:defRPr>
                <a:solidFill>
                  <a:schemeClr val="tx1"/>
                </a:solidFill>
              </a:defRPr>
            </a:lvl1pPr>
          </a:lstStyle>
          <a:p>
            <a:fld id="{111FBAD0-B9F4-4674-845B-4D45BFEF9ACB}" type="datetime5">
              <a:rPr lang="en-GB" smtClean="0"/>
              <a:t>16-Apr-23</a:t>
            </a:fld>
            <a:endParaRPr lang="en-US" dirty="0"/>
          </a:p>
        </p:txBody>
      </p:sp>
      <p:sp>
        <p:nvSpPr>
          <p:cNvPr id="8" name="Footer Placeholder 7">
            <a:extLst>
              <a:ext uri="{FF2B5EF4-FFF2-40B4-BE49-F238E27FC236}">
                <a16:creationId xmlns:a16="http://schemas.microsoft.com/office/drawing/2014/main" id="{2EFDC879-555B-4B99-8F4C-5066F0F20B5A}"/>
              </a:ext>
            </a:extLst>
          </p:cNvPr>
          <p:cNvSpPr>
            <a:spLocks noGrp="1"/>
          </p:cNvSpPr>
          <p:nvPr>
            <p:ph type="ftr" sz="quarter" idx="11"/>
          </p:nvPr>
        </p:nvSpPr>
        <p:spPr/>
        <p:txBody>
          <a:bodyPr/>
          <a:lstStyle>
            <a:lvl1pPr>
              <a:defRPr>
                <a:solidFill>
                  <a:schemeClr val="tx1"/>
                </a:solidFill>
              </a:defRPr>
            </a:lvl1pPr>
          </a:lstStyle>
          <a:p>
            <a:endParaRPr lang="en-US" dirty="0"/>
          </a:p>
        </p:txBody>
      </p:sp>
      <p:sp>
        <p:nvSpPr>
          <p:cNvPr id="9" name="Slide Number Placeholder 8">
            <a:extLst>
              <a:ext uri="{FF2B5EF4-FFF2-40B4-BE49-F238E27FC236}">
                <a16:creationId xmlns:a16="http://schemas.microsoft.com/office/drawing/2014/main" id="{C5F63A2C-6198-4B31-B738-56535BA7E79B}"/>
              </a:ext>
            </a:extLst>
          </p:cNvPr>
          <p:cNvSpPr>
            <a:spLocks noGrp="1"/>
          </p:cNvSpPr>
          <p:nvPr>
            <p:ph type="sldNum" sz="quarter" idx="12"/>
          </p:nvPr>
        </p:nvSpPr>
        <p:spPr/>
        <p:txBody>
          <a:bodyPr/>
          <a:lstStyle>
            <a:lvl1pPr>
              <a:defRPr>
                <a:solidFill>
                  <a:schemeClr val="tx1"/>
                </a:solidFill>
              </a:defRPr>
            </a:lvl1pPr>
          </a:lstStyle>
          <a:p>
            <a:fld id="{23AA811B-2EBD-4900-905E-5BE206449611}" type="slidenum">
              <a:rPr lang="en-US" smtClean="0"/>
              <a:pPr/>
              <a:t>‹#›</a:t>
            </a:fld>
            <a:endParaRPr lang="en-US" dirty="0"/>
          </a:p>
        </p:txBody>
      </p:sp>
      <p:sp>
        <p:nvSpPr>
          <p:cNvPr id="2" name="Title 1">
            <a:extLst>
              <a:ext uri="{FF2B5EF4-FFF2-40B4-BE49-F238E27FC236}">
                <a16:creationId xmlns:a16="http://schemas.microsoft.com/office/drawing/2014/main" id="{4166AEB5-52F0-4660-8F42-9D54730AF814}"/>
              </a:ext>
            </a:extLst>
          </p:cNvPr>
          <p:cNvSpPr>
            <a:spLocks noGrp="1"/>
          </p:cNvSpPr>
          <p:nvPr>
            <p:ph type="title" hasCustomPrompt="1"/>
          </p:nvPr>
        </p:nvSpPr>
        <p:spPr>
          <a:xfrm>
            <a:off x="360000" y="360000"/>
            <a:ext cx="11473200" cy="1072800"/>
          </a:xfrm>
        </p:spPr>
        <p:txBody>
          <a:bodyPr/>
          <a:lstStyle>
            <a:lvl1pPr>
              <a:defRPr>
                <a:solidFill>
                  <a:schemeClr val="tx1"/>
                </a:solidFill>
              </a:defRPr>
            </a:lvl1pPr>
          </a:lstStyle>
          <a:p>
            <a:r>
              <a:rPr lang="en-US" dirty="0"/>
              <a:t>Click to add title</a:t>
            </a:r>
          </a:p>
        </p:txBody>
      </p:sp>
      <p:sp>
        <p:nvSpPr>
          <p:cNvPr id="10" name="Text Placeholder 16">
            <a:extLst>
              <a:ext uri="{FF2B5EF4-FFF2-40B4-BE49-F238E27FC236}">
                <a16:creationId xmlns:a16="http://schemas.microsoft.com/office/drawing/2014/main" id="{CC558077-EBDB-43B7-A8D5-ED26D1D576D0}"/>
              </a:ext>
            </a:extLst>
          </p:cNvPr>
          <p:cNvSpPr>
            <a:spLocks noGrp="1"/>
          </p:cNvSpPr>
          <p:nvPr>
            <p:ph type="body" sz="quarter" idx="17"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chemeClr val="tx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11" name="Content Placeholder 2">
            <a:extLst>
              <a:ext uri="{FF2B5EF4-FFF2-40B4-BE49-F238E27FC236}">
                <a16:creationId xmlns:a16="http://schemas.microsoft.com/office/drawing/2014/main" id="{A8F0CE9A-70F8-4683-8CB1-90F0A3C512D1}"/>
              </a:ext>
            </a:extLst>
          </p:cNvPr>
          <p:cNvSpPr>
            <a:spLocks noGrp="1"/>
          </p:cNvSpPr>
          <p:nvPr>
            <p:ph idx="18" hasCustomPrompt="1"/>
          </p:nvPr>
        </p:nvSpPr>
        <p:spPr>
          <a:xfrm>
            <a:off x="6184800" y="1620000"/>
            <a:ext cx="5648400" cy="4352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Tree>
    <p:extLst>
      <p:ext uri="{BB962C8B-B14F-4D97-AF65-F5344CB8AC3E}">
        <p14:creationId xmlns:p14="http://schemas.microsoft.com/office/powerpoint/2010/main" val="33506748"/>
      </p:ext>
    </p:extLst>
  </p:cSld>
  <p:clrMapOvr>
    <a:overrideClrMapping bg1="dk1" tx1="lt1" bg2="dk2" tx2="lt2" accent1="accent1" accent2="accent2" accent3="lt1"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6AEB5-52F0-4660-8F42-9D54730AF814}"/>
              </a:ext>
            </a:extLst>
          </p:cNvPr>
          <p:cNvSpPr>
            <a:spLocks noGrp="1"/>
          </p:cNvSpPr>
          <p:nvPr>
            <p:ph type="title" hasCustomPrompt="1"/>
          </p:nvPr>
        </p:nvSpPr>
        <p:spPr>
          <a:xfrm>
            <a:off x="360000" y="360000"/>
            <a:ext cx="11473200" cy="1072800"/>
          </a:xfrm>
        </p:spPr>
        <p:txBody>
          <a:bodyPr/>
          <a:lstStyle/>
          <a:p>
            <a:r>
              <a:rPr lang="en-US" dirty="0"/>
              <a:t>Click to add title</a:t>
            </a:r>
          </a:p>
        </p:txBody>
      </p:sp>
      <p:sp>
        <p:nvSpPr>
          <p:cNvPr id="3" name="Content Placeholder 2"/>
          <p:cNvSpPr>
            <a:spLocks noGrp="1"/>
          </p:cNvSpPr>
          <p:nvPr>
            <p:ph idx="1" hasCustomPrompt="1"/>
          </p:nvPr>
        </p:nvSpPr>
        <p:spPr>
          <a:xfrm>
            <a:off x="360000" y="1620000"/>
            <a:ext cx="3704400" cy="4352400"/>
          </a:xfrm>
        </p:spPr>
        <p:txBody>
          <a:bodyPr/>
          <a:lstStyle>
            <a:lvl1pPr>
              <a:defRPr/>
            </a:lvl1pPr>
            <a:lvl5pPr>
              <a:defRPr/>
            </a:lvl5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0" name="Content Placeholder 3">
            <a:extLst>
              <a:ext uri="{FF2B5EF4-FFF2-40B4-BE49-F238E27FC236}">
                <a16:creationId xmlns:a16="http://schemas.microsoft.com/office/drawing/2014/main" id="{ED1EC185-5B12-41DF-8263-14BD8E01E254}"/>
              </a:ext>
            </a:extLst>
          </p:cNvPr>
          <p:cNvSpPr>
            <a:spLocks noGrp="1"/>
          </p:cNvSpPr>
          <p:nvPr>
            <p:ph sz="half" idx="2" hasCustomPrompt="1"/>
          </p:nvPr>
        </p:nvSpPr>
        <p:spPr>
          <a:xfrm>
            <a:off x="5216400" y="1620000"/>
            <a:ext cx="3704400" cy="4352400"/>
          </a:xfrm>
        </p:spPr>
        <p:txBody>
          <a:bodyPr/>
          <a:lstStyle>
            <a:lvl1pPr>
              <a:defRPr/>
            </a:lvl1pPr>
            <a:lvl5pPr>
              <a:defRPr/>
            </a:lvl5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noProof="0" dirty="0"/>
              <a:t>6</a:t>
            </a:r>
          </a:p>
          <a:p>
            <a:pPr lvl="6"/>
            <a:r>
              <a:rPr lang="en-US" noProof="0" dirty="0"/>
              <a:t>7</a:t>
            </a:r>
          </a:p>
          <a:p>
            <a:pPr lvl="7"/>
            <a:r>
              <a:rPr lang="en-US" noProof="0" dirty="0"/>
              <a:t>8</a:t>
            </a:r>
          </a:p>
          <a:p>
            <a:pPr lvl="8"/>
            <a:r>
              <a:rPr lang="en-US" noProof="0" dirty="0"/>
              <a:t>9</a:t>
            </a:r>
            <a:endParaRPr lang="en-US" dirty="0"/>
          </a:p>
        </p:txBody>
      </p:sp>
      <p:sp>
        <p:nvSpPr>
          <p:cNvPr id="11" name="Content Placeholder 4">
            <a:extLst>
              <a:ext uri="{FF2B5EF4-FFF2-40B4-BE49-F238E27FC236}">
                <a16:creationId xmlns:a16="http://schemas.microsoft.com/office/drawing/2014/main" id="{B51A870A-B49A-41AB-A520-9F693B2A477E}"/>
              </a:ext>
            </a:extLst>
          </p:cNvPr>
          <p:cNvSpPr>
            <a:spLocks noGrp="1"/>
          </p:cNvSpPr>
          <p:nvPr>
            <p:ph sz="half" idx="13" hasCustomPrompt="1"/>
          </p:nvPr>
        </p:nvSpPr>
        <p:spPr>
          <a:xfrm>
            <a:off x="10069200" y="1620000"/>
            <a:ext cx="1764000" cy="4352400"/>
          </a:xfrm>
        </p:spPr>
        <p:txBody>
          <a:bodyPr/>
          <a:lstStyle>
            <a:lvl1pPr>
              <a:defRPr/>
            </a:lvl1pPr>
            <a:lvl5pPr>
              <a:defRPr/>
            </a:lvl5pPr>
          </a:lstStyle>
          <a:p>
            <a:pPr lvl="0"/>
            <a:r>
              <a:rPr lang="en-US" noProof="0" dirty="0"/>
              <a:t>Click to add text                                                                                                                            Enter &amp; TAB for next text level                                                                                                              SHIFT+TAB to go back in levels</a:t>
            </a:r>
            <a:endParaRPr lang="en-US" dirty="0"/>
          </a:p>
          <a:p>
            <a:pPr lvl="1"/>
            <a:r>
              <a:rPr lang="en-US" dirty="0"/>
              <a:t>Second level</a:t>
            </a:r>
          </a:p>
          <a:p>
            <a:pPr lvl="2"/>
            <a:r>
              <a:rPr lang="en-US" dirty="0"/>
              <a:t>Third level</a:t>
            </a:r>
          </a:p>
          <a:p>
            <a:pPr lvl="3"/>
            <a:r>
              <a:rPr lang="en-US" dirty="0"/>
              <a:t>Fourth level</a:t>
            </a:r>
          </a:p>
          <a:p>
            <a:pPr lvl="4"/>
            <a:r>
              <a:rPr lang="en-US" dirty="0"/>
              <a:t>Fifth level</a:t>
            </a:r>
          </a:p>
          <a:p>
            <a:pPr lvl="5"/>
            <a:r>
              <a:rPr lang="en-US" noProof="0" dirty="0"/>
              <a:t>6</a:t>
            </a:r>
          </a:p>
          <a:p>
            <a:pPr lvl="6"/>
            <a:r>
              <a:rPr lang="en-US" noProof="0" dirty="0"/>
              <a:t>7</a:t>
            </a:r>
          </a:p>
          <a:p>
            <a:pPr lvl="7"/>
            <a:r>
              <a:rPr lang="en-US" noProof="0" dirty="0"/>
              <a:t>8</a:t>
            </a:r>
          </a:p>
          <a:p>
            <a:pPr lvl="8"/>
            <a:r>
              <a:rPr lang="en-US" noProof="0" dirty="0"/>
              <a:t>9</a:t>
            </a:r>
            <a:endParaRPr lang="en-US" dirty="0"/>
          </a:p>
        </p:txBody>
      </p:sp>
      <p:sp>
        <p:nvSpPr>
          <p:cNvPr id="12" name="Text Placeholder note">
            <a:extLst>
              <a:ext uri="{FF2B5EF4-FFF2-40B4-BE49-F238E27FC236}">
                <a16:creationId xmlns:a16="http://schemas.microsoft.com/office/drawing/2014/main" id="{58FD79DF-B590-46E5-B7AD-8122C96814E3}"/>
              </a:ext>
            </a:extLst>
          </p:cNvPr>
          <p:cNvSpPr>
            <a:spLocks noGrp="1"/>
          </p:cNvSpPr>
          <p:nvPr>
            <p:ph type="body" sz="quarter" idx="17"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5" name="Footer Placeholder 4">
            <a:extLst>
              <a:ext uri="{FF2B5EF4-FFF2-40B4-BE49-F238E27FC236}">
                <a16:creationId xmlns:a16="http://schemas.microsoft.com/office/drawing/2014/main" id="{B0E8DF94-39D5-42BB-94AB-0626546A5862}"/>
              </a:ext>
            </a:extLst>
          </p:cNvPr>
          <p:cNvSpPr>
            <a:spLocks noGrp="1"/>
          </p:cNvSpPr>
          <p:nvPr>
            <p:ph type="ftr" sz="quarter" idx="19"/>
          </p:nvPr>
        </p:nvSpPr>
        <p:spPr/>
        <p:txBody>
          <a:bodyPr/>
          <a:lstStyle/>
          <a:p>
            <a:endParaRPr lang="en-US" dirty="0"/>
          </a:p>
        </p:txBody>
      </p:sp>
      <p:sp>
        <p:nvSpPr>
          <p:cNvPr id="6" name="Slide Number Placeholder 5">
            <a:extLst>
              <a:ext uri="{FF2B5EF4-FFF2-40B4-BE49-F238E27FC236}">
                <a16:creationId xmlns:a16="http://schemas.microsoft.com/office/drawing/2014/main" id="{428F072E-98B2-4222-A8CE-CE8A85776C8A}"/>
              </a:ext>
            </a:extLst>
          </p:cNvPr>
          <p:cNvSpPr>
            <a:spLocks noGrp="1"/>
          </p:cNvSpPr>
          <p:nvPr>
            <p:ph type="sldNum" sz="quarter" idx="20"/>
          </p:nvPr>
        </p:nvSpPr>
        <p:spPr/>
        <p:txBody>
          <a:bodyPr/>
          <a:lstStyle/>
          <a:p>
            <a:fld id="{23AA811B-2EBD-4900-905E-5BE206449611}" type="slidenum">
              <a:rPr lang="en-US" smtClean="0"/>
              <a:pPr/>
              <a:t>‹#›</a:t>
            </a:fld>
            <a:endParaRPr lang="en-US" dirty="0"/>
          </a:p>
        </p:txBody>
      </p:sp>
      <p:sp>
        <p:nvSpPr>
          <p:cNvPr id="4" name="Date Placeholder 3">
            <a:extLst>
              <a:ext uri="{FF2B5EF4-FFF2-40B4-BE49-F238E27FC236}">
                <a16:creationId xmlns:a16="http://schemas.microsoft.com/office/drawing/2014/main" id="{5A493A07-F10A-46EC-949B-AEBB811FE68B}"/>
              </a:ext>
            </a:extLst>
          </p:cNvPr>
          <p:cNvSpPr>
            <a:spLocks noGrp="1"/>
          </p:cNvSpPr>
          <p:nvPr>
            <p:ph type="dt" sz="half" idx="21"/>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2108212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Content and one picture">
    <p:spTree>
      <p:nvGrpSpPr>
        <p:cNvPr id="1" name=""/>
        <p:cNvGrpSpPr/>
        <p:nvPr/>
      </p:nvGrpSpPr>
      <p:grpSpPr>
        <a:xfrm>
          <a:off x="0" y="0"/>
          <a:ext cx="0" cy="0"/>
          <a:chOff x="0" y="0"/>
          <a:chExt cx="0" cy="0"/>
        </a:xfrm>
      </p:grpSpPr>
      <p:sp>
        <p:nvSpPr>
          <p:cNvPr id="9" name="Picture Placeholder 6">
            <a:extLst>
              <a:ext uri="{FF2B5EF4-FFF2-40B4-BE49-F238E27FC236}">
                <a16:creationId xmlns:a16="http://schemas.microsoft.com/office/drawing/2014/main" id="{D3B559F5-DDA0-4C2B-829D-7470B0B21121}"/>
              </a:ext>
            </a:extLst>
          </p:cNvPr>
          <p:cNvSpPr>
            <a:spLocks noGrp="1"/>
          </p:cNvSpPr>
          <p:nvPr>
            <p:ph type="pic" sz="quarter" idx="13" hasCustomPrompt="1"/>
          </p:nvPr>
        </p:nvSpPr>
        <p:spPr>
          <a:xfrm>
            <a:off x="5216400" y="1620000"/>
            <a:ext cx="6620400" cy="43524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sp>
        <p:nvSpPr>
          <p:cNvPr id="2" name="Title 1">
            <a:extLst>
              <a:ext uri="{FF2B5EF4-FFF2-40B4-BE49-F238E27FC236}">
                <a16:creationId xmlns:a16="http://schemas.microsoft.com/office/drawing/2014/main" id="{1CEE748F-03E8-47BE-9817-391815934394}"/>
              </a:ext>
            </a:extLst>
          </p:cNvPr>
          <p:cNvSpPr>
            <a:spLocks noGrp="1"/>
          </p:cNvSpPr>
          <p:nvPr>
            <p:ph type="title" hasCustomPrompt="1"/>
          </p:nvPr>
        </p:nvSpPr>
        <p:spPr/>
        <p:txBody>
          <a:bodyPr/>
          <a:lstStyle/>
          <a:p>
            <a:r>
              <a:rPr lang="en-US" dirty="0"/>
              <a:t>Click to add title</a:t>
            </a:r>
          </a:p>
        </p:txBody>
      </p:sp>
      <p:sp>
        <p:nvSpPr>
          <p:cNvPr id="3" name="Content Placeholder 2"/>
          <p:cNvSpPr>
            <a:spLocks noGrp="1"/>
          </p:cNvSpPr>
          <p:nvPr>
            <p:ph idx="1" hasCustomPrompt="1"/>
          </p:nvPr>
        </p:nvSpPr>
        <p:spPr>
          <a:xfrm>
            <a:off x="360000" y="1620000"/>
            <a:ext cx="3704400" cy="4352400"/>
          </a:xfrm>
        </p:spPr>
        <p:txBody>
          <a:bodyPr/>
          <a:lstStyle>
            <a:lvl1pPr>
              <a:defRPr/>
            </a:lvl1pPr>
            <a:lvl5pPr>
              <a:defRPr/>
            </a:lvl5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1" name="Text Placeholder note">
            <a:extLst>
              <a:ext uri="{FF2B5EF4-FFF2-40B4-BE49-F238E27FC236}">
                <a16:creationId xmlns:a16="http://schemas.microsoft.com/office/drawing/2014/main" id="{5960A648-0A20-4042-B65C-763C3873C0C1}"/>
              </a:ext>
            </a:extLst>
          </p:cNvPr>
          <p:cNvSpPr>
            <a:spLocks noGrp="1"/>
          </p:cNvSpPr>
          <p:nvPr>
            <p:ph type="body" sz="quarter" idx="18"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5" name="Footer Placeholder 4">
            <a:extLst>
              <a:ext uri="{FF2B5EF4-FFF2-40B4-BE49-F238E27FC236}">
                <a16:creationId xmlns:a16="http://schemas.microsoft.com/office/drawing/2014/main" id="{B095129E-96B7-4465-BADB-A95E3DBBA891}"/>
              </a:ext>
            </a:extLst>
          </p:cNvPr>
          <p:cNvSpPr>
            <a:spLocks noGrp="1"/>
          </p:cNvSpPr>
          <p:nvPr>
            <p:ph type="ftr" sz="quarter" idx="20"/>
          </p:nvPr>
        </p:nvSpPr>
        <p:spPr/>
        <p:txBody>
          <a:bodyPr/>
          <a:lstStyle/>
          <a:p>
            <a:endParaRPr lang="en-US" dirty="0"/>
          </a:p>
        </p:txBody>
      </p:sp>
      <p:sp>
        <p:nvSpPr>
          <p:cNvPr id="6" name="Slide Number Placeholder 5">
            <a:extLst>
              <a:ext uri="{FF2B5EF4-FFF2-40B4-BE49-F238E27FC236}">
                <a16:creationId xmlns:a16="http://schemas.microsoft.com/office/drawing/2014/main" id="{5F99EFA9-8C57-403E-8E87-1D9E68007F69}"/>
              </a:ext>
            </a:extLst>
          </p:cNvPr>
          <p:cNvSpPr>
            <a:spLocks noGrp="1"/>
          </p:cNvSpPr>
          <p:nvPr>
            <p:ph type="sldNum" sz="quarter" idx="21"/>
          </p:nvPr>
        </p:nvSpPr>
        <p:spPr/>
        <p:txBody>
          <a:bodyPr/>
          <a:lstStyle/>
          <a:p>
            <a:fld id="{23AA811B-2EBD-4900-905E-5BE206449611}" type="slidenum">
              <a:rPr lang="en-US" smtClean="0"/>
              <a:pPr/>
              <a:t>‹#›</a:t>
            </a:fld>
            <a:endParaRPr lang="en-US" dirty="0"/>
          </a:p>
        </p:txBody>
      </p:sp>
      <p:sp>
        <p:nvSpPr>
          <p:cNvPr id="4" name="Date Placeholder 3">
            <a:extLst>
              <a:ext uri="{FF2B5EF4-FFF2-40B4-BE49-F238E27FC236}">
                <a16:creationId xmlns:a16="http://schemas.microsoft.com/office/drawing/2014/main" id="{EB07ED15-B2AC-4B2B-BB30-689D8E8A02AB}"/>
              </a:ext>
            </a:extLst>
          </p:cNvPr>
          <p:cNvSpPr>
            <a:spLocks noGrp="1"/>
          </p:cNvSpPr>
          <p:nvPr>
            <p:ph type="dt" sz="half" idx="22"/>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339790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5BC95B29-9D52-4CA2-AF6F-4DB8ACB2AC0B}"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14" name="Picture Placeholder 6">
            <a:extLst>
              <a:ext uri="{FF2B5EF4-FFF2-40B4-BE49-F238E27FC236}">
                <a16:creationId xmlns:a16="http://schemas.microsoft.com/office/drawing/2014/main" id="{C4D285DF-B4A5-4530-B71C-7061176F3B9D}"/>
              </a:ext>
            </a:extLst>
          </p:cNvPr>
          <p:cNvSpPr>
            <a:spLocks noGrp="1"/>
          </p:cNvSpPr>
          <p:nvPr>
            <p:ph type="pic" sz="quarter" idx="13" hasCustomPrompt="1"/>
          </p:nvPr>
        </p:nvSpPr>
        <p:spPr>
          <a:xfrm>
            <a:off x="4244400" y="1620000"/>
            <a:ext cx="7592400" cy="48780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sp>
        <p:nvSpPr>
          <p:cNvPr id="2" name="Title 1"/>
          <p:cNvSpPr>
            <a:spLocks noGrp="1"/>
          </p:cNvSpPr>
          <p:nvPr>
            <p:ph type="ctrTitle" hasCustomPrompt="1"/>
          </p:nvPr>
        </p:nvSpPr>
        <p:spPr>
          <a:xfrm>
            <a:off x="360000" y="2343149"/>
            <a:ext cx="6616800" cy="3814764"/>
          </a:xfrm>
          <a:solidFill>
            <a:srgbClr val="B9CCC3">
              <a:alpha val="92000"/>
            </a:srgbClr>
          </a:solidFill>
        </p:spPr>
        <p:txBody>
          <a:bodyPr lIns="684000" tIns="684000" rIns="684000" bIns="1296000" anchor="b"/>
          <a:lstStyle>
            <a:lvl1pPr algn="l">
              <a:lnSpc>
                <a:spcPct val="95000"/>
              </a:lnSpc>
              <a:defRPr sz="3600">
                <a:solidFill>
                  <a:srgbClr val="004153"/>
                </a:solidFill>
              </a:defRPr>
            </a:lvl1pPr>
          </a:lstStyle>
          <a:p>
            <a:r>
              <a:rPr lang="en-US" dirty="0"/>
              <a:t>Click to add title</a:t>
            </a:r>
          </a:p>
        </p:txBody>
      </p:sp>
      <p:sp>
        <p:nvSpPr>
          <p:cNvPr id="3" name="Subtitle 2"/>
          <p:cNvSpPr>
            <a:spLocks noGrp="1"/>
          </p:cNvSpPr>
          <p:nvPr>
            <p:ph type="subTitle" idx="1" hasCustomPrompt="1"/>
          </p:nvPr>
        </p:nvSpPr>
        <p:spPr>
          <a:xfrm>
            <a:off x="357189" y="5164084"/>
            <a:ext cx="6616800" cy="608153"/>
          </a:xfrm>
        </p:spPr>
        <p:txBody>
          <a:bodyPr lIns="684000" rIns="684000"/>
          <a:lstStyle>
            <a:lvl1pPr marL="0" indent="0" algn="l">
              <a:spcBef>
                <a:spcPts val="0"/>
              </a:spcBef>
              <a:buFont typeface="Arial" panose="020B0604020202020204" pitchFamily="34" charset="0"/>
              <a:buChar char="​"/>
              <a:defRPr sz="1600" cap="all">
                <a:solidFill>
                  <a:srgbClr val="004153"/>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r>
              <a:rPr lang="en-US" dirty="0"/>
              <a:t>Click to add subtitle</a:t>
            </a:r>
          </a:p>
        </p:txBody>
      </p:sp>
      <p:pic>
        <p:nvPicPr>
          <p:cNvPr id="15" name="Picture 14">
            <a:extLst>
              <a:ext uri="{FF2B5EF4-FFF2-40B4-BE49-F238E27FC236}">
                <a16:creationId xmlns:a16="http://schemas.microsoft.com/office/drawing/2014/main" id="{5838D9F3-054A-4BA2-9D00-607EBCBFC7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3678514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5EA2228B-C7BD-4A5D-9D77-57C3BD0A6F43}"/>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solidFill>
                <a:srgbClr val="FFFFFF"/>
              </a:solidFill>
            </a:endParaRPr>
          </a:p>
        </p:txBody>
      </p:sp>
      <p:sp>
        <p:nvSpPr>
          <p:cNvPr id="11" name="Date Placeholder 3" hidden="1">
            <a:extLst>
              <a:ext uri="{FF2B5EF4-FFF2-40B4-BE49-F238E27FC236}">
                <a16:creationId xmlns:a16="http://schemas.microsoft.com/office/drawing/2014/main" id="{1842A2FD-3AA4-451C-8263-96B2F7E5BEAD}"/>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fld id="{649EE8D1-D4BB-484C-BA0C-A6E7FC9291C8}" type="datetime5">
              <a:rPr lang="en-GB" smtClean="0"/>
              <a:t>16-Apr-23</a:t>
            </a:fld>
            <a:endParaRPr lang="en-US" dirty="0"/>
          </a:p>
        </p:txBody>
      </p:sp>
      <p:sp>
        <p:nvSpPr>
          <p:cNvPr id="12" name="Footer Placeholder 4" hidden="1">
            <a:extLst>
              <a:ext uri="{FF2B5EF4-FFF2-40B4-BE49-F238E27FC236}">
                <a16:creationId xmlns:a16="http://schemas.microsoft.com/office/drawing/2014/main" id="{211DF374-4F61-470B-892B-86D895293DBE}"/>
              </a:ext>
            </a:extLst>
          </p:cNvPr>
          <p:cNvSpPr>
            <a:spLocks noGrp="1"/>
          </p:cNvSpPr>
          <p:nvPr>
            <p:ph type="ftr" sz="quarter" idx="3"/>
          </p:nvPr>
        </p:nvSpPr>
        <p:spPr>
          <a:xfrm>
            <a:off x="0" y="6858000"/>
            <a:ext cx="0" cy="0"/>
          </a:xfrm>
          <a:prstGeom prst="rect">
            <a:avLst/>
          </a:prstGeom>
        </p:spPr>
        <p:txBody>
          <a:bodyPr vert="horz" lIns="0" tIns="0" rIns="0" bIns="0" rtlCol="0" anchor="b" anchorCtr="0"/>
          <a:lstStyle>
            <a:lvl1pPr algn="ctr">
              <a:defRPr sz="100">
                <a:noFill/>
              </a:defRPr>
            </a:lvl1pPr>
          </a:lstStyle>
          <a:p>
            <a:endParaRPr lang="en-US" dirty="0"/>
          </a:p>
        </p:txBody>
      </p:sp>
      <p:sp>
        <p:nvSpPr>
          <p:cNvPr id="13" name="Slide Number Placeholder 5" hidden="1">
            <a:extLst>
              <a:ext uri="{FF2B5EF4-FFF2-40B4-BE49-F238E27FC236}">
                <a16:creationId xmlns:a16="http://schemas.microsoft.com/office/drawing/2014/main" id="{B653EB0B-27F4-47B3-933D-DFD23D4C041C}"/>
              </a:ext>
            </a:extLst>
          </p:cNvPr>
          <p:cNvSpPr>
            <a:spLocks noGrp="1"/>
          </p:cNvSpPr>
          <p:nvPr>
            <p:ph type="sldNum" sz="quarter" idx="4"/>
          </p:nvPr>
        </p:nvSpPr>
        <p:spPr>
          <a:xfrm flipV="1">
            <a:off x="0" y="6858000"/>
            <a:ext cx="0" cy="0"/>
          </a:xfrm>
          <a:prstGeom prst="rect">
            <a:avLst/>
          </a:prstGeom>
        </p:spPr>
        <p:txBody>
          <a:bodyPr vert="horz" lIns="0" tIns="0" rIns="0" bIns="0" rtlCol="0" anchor="b" anchorCtr="0"/>
          <a:lstStyle>
            <a:lvl1pPr algn="r">
              <a:defRPr sz="100">
                <a:noFill/>
              </a:defRPr>
            </a:lvl1pPr>
          </a:lstStyle>
          <a:p>
            <a:fld id="{24C8C45C-947F-4981-8B3F-4F32E973C901}" type="slidenum">
              <a:rPr lang="en-US" smtClean="0"/>
              <a:pPr/>
              <a:t>‹#›</a:t>
            </a:fld>
            <a:endParaRPr lang="en-US" dirty="0"/>
          </a:p>
        </p:txBody>
      </p:sp>
      <p:sp>
        <p:nvSpPr>
          <p:cNvPr id="9" name="Picture Placeholder 6">
            <a:extLst>
              <a:ext uri="{FF2B5EF4-FFF2-40B4-BE49-F238E27FC236}">
                <a16:creationId xmlns:a16="http://schemas.microsoft.com/office/drawing/2014/main" id="{74478C5C-67F5-4D52-BD29-2295C819D0B0}"/>
              </a:ext>
            </a:extLst>
          </p:cNvPr>
          <p:cNvSpPr>
            <a:spLocks noGrp="1"/>
          </p:cNvSpPr>
          <p:nvPr>
            <p:ph type="pic" sz="quarter" idx="13" hasCustomPrompt="1"/>
          </p:nvPr>
        </p:nvSpPr>
        <p:spPr>
          <a:xfrm>
            <a:off x="0" y="0"/>
            <a:ext cx="12192000" cy="6858000"/>
          </a:xfrm>
          <a:solidFill>
            <a:schemeClr val="accent6"/>
          </a:solidFill>
        </p:spPr>
        <p:txBody>
          <a:bodyPr lIns="72000" tIns="36000" rIns="72000" bIns="72000" anchor="b"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sp>
        <p:nvSpPr>
          <p:cNvPr id="2" name="Title 1">
            <a:extLst>
              <a:ext uri="{FF2B5EF4-FFF2-40B4-BE49-F238E27FC236}">
                <a16:creationId xmlns:a16="http://schemas.microsoft.com/office/drawing/2014/main" id="{463AF1C9-D970-4BDE-8D21-BBA0716FE7B6}"/>
              </a:ext>
            </a:extLst>
          </p:cNvPr>
          <p:cNvSpPr>
            <a:spLocks noGrp="1"/>
          </p:cNvSpPr>
          <p:nvPr>
            <p:ph type="title" hasCustomPrompt="1"/>
          </p:nvPr>
        </p:nvSpPr>
        <p:spPr>
          <a:xfrm>
            <a:off x="720000" y="720000"/>
            <a:ext cx="4312800" cy="1328400"/>
          </a:xfrm>
        </p:spPr>
        <p:txBody>
          <a:bodyPr/>
          <a:lstStyle/>
          <a:p>
            <a:r>
              <a:rPr lang="en-US" dirty="0"/>
              <a:t>Click to add title</a:t>
            </a:r>
          </a:p>
        </p:txBody>
      </p:sp>
      <p:sp>
        <p:nvSpPr>
          <p:cNvPr id="3" name="TextBox 2">
            <a:extLst>
              <a:ext uri="{FF2B5EF4-FFF2-40B4-BE49-F238E27FC236}">
                <a16:creationId xmlns:a16="http://schemas.microsoft.com/office/drawing/2014/main" id="{3079B9B0-207D-4562-8AA0-E68993D111DF}"/>
              </a:ext>
            </a:extLst>
          </p:cNvPr>
          <p:cNvSpPr txBox="1"/>
          <p:nvPr userDrawn="1"/>
        </p:nvSpPr>
        <p:spPr>
          <a:xfrm>
            <a:off x="10959" y="-214162"/>
            <a:ext cx="4581832" cy="184666"/>
          </a:xfrm>
          <a:prstGeom prst="rect">
            <a:avLst/>
          </a:prstGeom>
          <a:noFill/>
        </p:spPr>
        <p:txBody>
          <a:bodyPr wrap="square" lIns="0" tIns="0" rIns="0" bIns="0" rtlCol="0" anchor="b" anchorCtr="0">
            <a:spAutoFit/>
          </a:bodyPr>
          <a:lstStyle/>
          <a:p>
            <a:r>
              <a:rPr lang="en-US" sz="1200" dirty="0"/>
              <a:t>If the image is dark, change the title to white.</a:t>
            </a:r>
          </a:p>
        </p:txBody>
      </p:sp>
    </p:spTree>
    <p:extLst>
      <p:ext uri="{BB962C8B-B14F-4D97-AF65-F5344CB8AC3E}">
        <p14:creationId xmlns:p14="http://schemas.microsoft.com/office/powerpoint/2010/main" val="14738480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5EA2228B-C7BD-4A5D-9D77-57C3BD0A6F43}"/>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solidFill>
                <a:srgbClr val="FFFFFF"/>
              </a:solidFill>
            </a:endParaRPr>
          </a:p>
        </p:txBody>
      </p:sp>
      <p:sp>
        <p:nvSpPr>
          <p:cNvPr id="11" name="Date Placeholder 3" hidden="1">
            <a:extLst>
              <a:ext uri="{FF2B5EF4-FFF2-40B4-BE49-F238E27FC236}">
                <a16:creationId xmlns:a16="http://schemas.microsoft.com/office/drawing/2014/main" id="{1842A2FD-3AA4-451C-8263-96B2F7E5BEAD}"/>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fld id="{A4BD05A9-5C1B-4C7E-9B17-436180A6D9DF}" type="datetime5">
              <a:rPr lang="en-GB" smtClean="0"/>
              <a:t>16-Apr-23</a:t>
            </a:fld>
            <a:endParaRPr lang="en-US" dirty="0"/>
          </a:p>
        </p:txBody>
      </p:sp>
      <p:sp>
        <p:nvSpPr>
          <p:cNvPr id="12" name="Footer Placeholder 4" hidden="1">
            <a:extLst>
              <a:ext uri="{FF2B5EF4-FFF2-40B4-BE49-F238E27FC236}">
                <a16:creationId xmlns:a16="http://schemas.microsoft.com/office/drawing/2014/main" id="{211DF374-4F61-470B-892B-86D895293DBE}"/>
              </a:ext>
            </a:extLst>
          </p:cNvPr>
          <p:cNvSpPr>
            <a:spLocks noGrp="1"/>
          </p:cNvSpPr>
          <p:nvPr>
            <p:ph type="ftr" sz="quarter" idx="3"/>
          </p:nvPr>
        </p:nvSpPr>
        <p:spPr>
          <a:xfrm>
            <a:off x="0" y="6858000"/>
            <a:ext cx="0" cy="0"/>
          </a:xfrm>
          <a:prstGeom prst="rect">
            <a:avLst/>
          </a:prstGeom>
        </p:spPr>
        <p:txBody>
          <a:bodyPr vert="horz" lIns="0" tIns="0" rIns="0" bIns="0" rtlCol="0" anchor="b" anchorCtr="0"/>
          <a:lstStyle>
            <a:lvl1pPr algn="ctr">
              <a:defRPr sz="100">
                <a:noFill/>
              </a:defRPr>
            </a:lvl1pPr>
          </a:lstStyle>
          <a:p>
            <a:endParaRPr lang="en-US" dirty="0"/>
          </a:p>
        </p:txBody>
      </p:sp>
      <p:sp>
        <p:nvSpPr>
          <p:cNvPr id="13" name="Slide Number Placeholder 5" hidden="1">
            <a:extLst>
              <a:ext uri="{FF2B5EF4-FFF2-40B4-BE49-F238E27FC236}">
                <a16:creationId xmlns:a16="http://schemas.microsoft.com/office/drawing/2014/main" id="{B653EB0B-27F4-47B3-933D-DFD23D4C041C}"/>
              </a:ext>
            </a:extLst>
          </p:cNvPr>
          <p:cNvSpPr>
            <a:spLocks noGrp="1"/>
          </p:cNvSpPr>
          <p:nvPr>
            <p:ph type="sldNum" sz="quarter" idx="4"/>
          </p:nvPr>
        </p:nvSpPr>
        <p:spPr>
          <a:xfrm flipV="1">
            <a:off x="0" y="6858000"/>
            <a:ext cx="0" cy="0"/>
          </a:xfrm>
          <a:prstGeom prst="rect">
            <a:avLst/>
          </a:prstGeom>
        </p:spPr>
        <p:txBody>
          <a:bodyPr vert="horz" lIns="0" tIns="0" rIns="0" bIns="0" rtlCol="0" anchor="b" anchorCtr="0"/>
          <a:lstStyle>
            <a:lvl1pPr algn="r">
              <a:defRPr sz="100">
                <a:noFill/>
              </a:defRPr>
            </a:lvl1pPr>
          </a:lstStyle>
          <a:p>
            <a:fld id="{24C8C45C-947F-4981-8B3F-4F32E973C901}" type="slidenum">
              <a:rPr lang="en-US" smtClean="0"/>
              <a:pPr/>
              <a:t>‹#›</a:t>
            </a:fld>
            <a:endParaRPr lang="en-US" dirty="0"/>
          </a:p>
        </p:txBody>
      </p:sp>
      <p:sp>
        <p:nvSpPr>
          <p:cNvPr id="5" name="Media Placeholder 4">
            <a:extLst>
              <a:ext uri="{FF2B5EF4-FFF2-40B4-BE49-F238E27FC236}">
                <a16:creationId xmlns:a16="http://schemas.microsoft.com/office/drawing/2014/main" id="{796E5E41-7272-465C-97AB-7B31A987F10E}"/>
              </a:ext>
            </a:extLst>
          </p:cNvPr>
          <p:cNvSpPr>
            <a:spLocks noGrp="1"/>
          </p:cNvSpPr>
          <p:nvPr>
            <p:ph type="media" sz="quarter" idx="10" hasCustomPrompt="1"/>
          </p:nvPr>
        </p:nvSpPr>
        <p:spPr>
          <a:xfrm>
            <a:off x="11113" y="0"/>
            <a:ext cx="12193587" cy="6858000"/>
          </a:xfrm>
        </p:spPr>
        <p:txBody>
          <a:bodyPr tIns="648000" anchor="ctr" anchorCtr="0"/>
          <a:lstStyle>
            <a:lvl1pPr marL="0" indent="0" algn="ctr">
              <a:buNone/>
              <a:defRPr/>
            </a:lvl1pPr>
          </a:lstStyle>
          <a:p>
            <a:r>
              <a:rPr lang="en-US" noProof="0" dirty="0"/>
              <a:t>Click to add Video</a:t>
            </a:r>
            <a:endParaRPr lang="en-US" dirty="0"/>
          </a:p>
        </p:txBody>
      </p:sp>
      <p:sp>
        <p:nvSpPr>
          <p:cNvPr id="2" name="Title 1">
            <a:extLst>
              <a:ext uri="{FF2B5EF4-FFF2-40B4-BE49-F238E27FC236}">
                <a16:creationId xmlns:a16="http://schemas.microsoft.com/office/drawing/2014/main" id="{463AF1C9-D970-4BDE-8D21-BBA0716FE7B6}"/>
              </a:ext>
            </a:extLst>
          </p:cNvPr>
          <p:cNvSpPr>
            <a:spLocks noGrp="1"/>
          </p:cNvSpPr>
          <p:nvPr>
            <p:ph type="title" hasCustomPrompt="1"/>
          </p:nvPr>
        </p:nvSpPr>
        <p:spPr>
          <a:xfrm>
            <a:off x="720000" y="720000"/>
            <a:ext cx="4312800" cy="1328400"/>
          </a:xfrm>
        </p:spPr>
        <p:txBody>
          <a:bodyPr/>
          <a:lstStyle/>
          <a:p>
            <a:r>
              <a:rPr lang="en-US" dirty="0"/>
              <a:t>Click to add title</a:t>
            </a:r>
          </a:p>
        </p:txBody>
      </p:sp>
      <p:sp>
        <p:nvSpPr>
          <p:cNvPr id="3" name="TextBox 2">
            <a:extLst>
              <a:ext uri="{FF2B5EF4-FFF2-40B4-BE49-F238E27FC236}">
                <a16:creationId xmlns:a16="http://schemas.microsoft.com/office/drawing/2014/main" id="{3079B9B0-207D-4562-8AA0-E68993D111DF}"/>
              </a:ext>
            </a:extLst>
          </p:cNvPr>
          <p:cNvSpPr txBox="1"/>
          <p:nvPr userDrawn="1"/>
        </p:nvSpPr>
        <p:spPr>
          <a:xfrm>
            <a:off x="10959" y="-214162"/>
            <a:ext cx="4581832" cy="184666"/>
          </a:xfrm>
          <a:prstGeom prst="rect">
            <a:avLst/>
          </a:prstGeom>
          <a:noFill/>
        </p:spPr>
        <p:txBody>
          <a:bodyPr wrap="square" lIns="0" tIns="0" rIns="0" bIns="0" rtlCol="0" anchor="b" anchorCtr="0">
            <a:spAutoFit/>
          </a:bodyPr>
          <a:lstStyle/>
          <a:p>
            <a:r>
              <a:rPr lang="en-US" sz="1200" dirty="0"/>
              <a:t>If the video is dark, change the title to white.</a:t>
            </a:r>
          </a:p>
        </p:txBody>
      </p:sp>
    </p:spTree>
    <p:extLst>
      <p:ext uri="{BB962C8B-B14F-4D97-AF65-F5344CB8AC3E}">
        <p14:creationId xmlns:p14="http://schemas.microsoft.com/office/powerpoint/2010/main" val="2053685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PORT Two Content">
    <p:bg>
      <p:bgRef idx="1001">
        <a:schemeClr val="bg1"/>
      </p:bgRef>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A7FF08-497F-4E40-AED3-0532762F5E5B}"/>
              </a:ext>
            </a:extLst>
          </p:cNvPr>
          <p:cNvSpPr>
            <a:spLocks noGrp="1"/>
          </p:cNvSpPr>
          <p:nvPr>
            <p:ph type="title" hasCustomPrompt="1"/>
          </p:nvPr>
        </p:nvSpPr>
        <p:spPr>
          <a:xfrm>
            <a:off x="360000" y="360000"/>
            <a:ext cx="5648400" cy="1072800"/>
          </a:xfrm>
        </p:spPr>
        <p:txBody>
          <a:bodyPr/>
          <a:lstStyle>
            <a:lvl1pPr>
              <a:defRPr sz="2400"/>
            </a:lvl1pPr>
          </a:lstStyle>
          <a:p>
            <a:r>
              <a:rPr lang="en-US" dirty="0"/>
              <a:t>Click to add title</a:t>
            </a:r>
          </a:p>
        </p:txBody>
      </p:sp>
      <p:sp>
        <p:nvSpPr>
          <p:cNvPr id="3" name="Content Placeholder 2"/>
          <p:cNvSpPr>
            <a:spLocks noGrp="1"/>
          </p:cNvSpPr>
          <p:nvPr>
            <p:ph idx="1" hasCustomPrompt="1"/>
          </p:nvPr>
        </p:nvSpPr>
        <p:spPr>
          <a:xfrm>
            <a:off x="360000" y="1609200"/>
            <a:ext cx="5648400" cy="4348800"/>
          </a:xfrm>
        </p:spPr>
        <p:txBody>
          <a:bodyPr/>
          <a:lstStyle>
            <a:lvl1pPr>
              <a:defRPr sz="1600"/>
            </a:lvl1pPr>
            <a:lvl2pPr>
              <a:defRPr sz="1600"/>
            </a:lvl2pPr>
            <a:lvl3pPr>
              <a:defRPr sz="1600"/>
            </a:lvl3pPr>
            <a:lvl4pPr>
              <a:defRPr sz="2000"/>
            </a:lvl4pPr>
            <a:lvl5pPr>
              <a:defRPr sz="1600"/>
            </a:lvl5pPr>
            <a:lvl6pPr>
              <a:defRPr sz="1000"/>
            </a:lvl6pPr>
            <a:lvl8pPr>
              <a:defRPr sz="1000"/>
            </a:lvl8pPr>
            <a:lvl9pPr>
              <a:defRPr sz="3200"/>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2" name="Content Placeholder 2">
            <a:extLst>
              <a:ext uri="{FF2B5EF4-FFF2-40B4-BE49-F238E27FC236}">
                <a16:creationId xmlns:a16="http://schemas.microsoft.com/office/drawing/2014/main" id="{12F8FC98-3C78-40E2-9FBD-D8726F0BE544}"/>
              </a:ext>
            </a:extLst>
          </p:cNvPr>
          <p:cNvSpPr>
            <a:spLocks noGrp="1"/>
          </p:cNvSpPr>
          <p:nvPr>
            <p:ph idx="18" hasCustomPrompt="1"/>
          </p:nvPr>
        </p:nvSpPr>
        <p:spPr>
          <a:xfrm>
            <a:off x="7156450" y="360000"/>
            <a:ext cx="4676749" cy="5598000"/>
          </a:xfrm>
        </p:spPr>
        <p:txBody>
          <a:bodyPr/>
          <a:lstStyle>
            <a:lvl1pPr>
              <a:defRPr sz="1600"/>
            </a:lvl1pPr>
            <a:lvl2pPr>
              <a:defRPr sz="1600"/>
            </a:lvl2pPr>
            <a:lvl3pPr>
              <a:defRPr sz="1600"/>
            </a:lvl3pPr>
            <a:lvl4pPr>
              <a:defRPr sz="2000"/>
            </a:lvl4pPr>
            <a:lvl5pPr>
              <a:defRPr sz="1600"/>
            </a:lvl5pPr>
            <a:lvl6pPr>
              <a:defRPr sz="1000"/>
            </a:lvl6pPr>
            <a:lvl8pPr>
              <a:defRPr sz="1000"/>
            </a:lvl8pPr>
            <a:lvl9pPr>
              <a:defRPr sz="3200"/>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4" name="Text Placeholder note">
            <a:extLst>
              <a:ext uri="{FF2B5EF4-FFF2-40B4-BE49-F238E27FC236}">
                <a16:creationId xmlns:a16="http://schemas.microsoft.com/office/drawing/2014/main" id="{B7FA5A1B-D4D6-452F-8700-E24DD915DDD4}"/>
              </a:ext>
            </a:extLst>
          </p:cNvPr>
          <p:cNvSpPr>
            <a:spLocks noGrp="1"/>
          </p:cNvSpPr>
          <p:nvPr>
            <p:ph type="body" sz="quarter" idx="19"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16" name="Footer Placeholder 15">
            <a:extLst>
              <a:ext uri="{FF2B5EF4-FFF2-40B4-BE49-F238E27FC236}">
                <a16:creationId xmlns:a16="http://schemas.microsoft.com/office/drawing/2014/main" id="{795D08F0-8E8F-4519-8C80-F3B73A64EB1C}"/>
              </a:ext>
            </a:extLst>
          </p:cNvPr>
          <p:cNvSpPr>
            <a:spLocks noGrp="1"/>
          </p:cNvSpPr>
          <p:nvPr>
            <p:ph type="ftr" sz="quarter" idx="21"/>
          </p:nvPr>
        </p:nvSpPr>
        <p:spPr/>
        <p:txBody>
          <a:bodyPr/>
          <a:lstStyle/>
          <a:p>
            <a:endParaRPr lang="en-US" dirty="0"/>
          </a:p>
        </p:txBody>
      </p:sp>
      <p:sp>
        <p:nvSpPr>
          <p:cNvPr id="17" name="Slide Number Placeholder 16">
            <a:extLst>
              <a:ext uri="{FF2B5EF4-FFF2-40B4-BE49-F238E27FC236}">
                <a16:creationId xmlns:a16="http://schemas.microsoft.com/office/drawing/2014/main" id="{EB87A806-BCD0-4287-9829-0F7D2EEE24E7}"/>
              </a:ext>
            </a:extLst>
          </p:cNvPr>
          <p:cNvSpPr>
            <a:spLocks noGrp="1"/>
          </p:cNvSpPr>
          <p:nvPr>
            <p:ph type="sldNum" sz="quarter" idx="22"/>
          </p:nvPr>
        </p:nvSpPr>
        <p:spPr/>
        <p:txBody>
          <a:bodyPr/>
          <a:lstStyle/>
          <a:p>
            <a:fld id="{23AA811B-2EBD-4900-905E-5BE206449611}" type="slidenum">
              <a:rPr lang="en-US" smtClean="0"/>
              <a:pPr/>
              <a:t>‹#›</a:t>
            </a:fld>
            <a:endParaRPr lang="en-US" dirty="0"/>
          </a:p>
        </p:txBody>
      </p:sp>
      <p:sp>
        <p:nvSpPr>
          <p:cNvPr id="2" name="Date Placeholder 1">
            <a:extLst>
              <a:ext uri="{FF2B5EF4-FFF2-40B4-BE49-F238E27FC236}">
                <a16:creationId xmlns:a16="http://schemas.microsoft.com/office/drawing/2014/main" id="{66291FCB-DE04-46A5-A72A-AE55FD5BCDE4}"/>
              </a:ext>
            </a:extLst>
          </p:cNvPr>
          <p:cNvSpPr>
            <a:spLocks noGrp="1"/>
          </p:cNvSpPr>
          <p:nvPr>
            <p:ph type="dt" sz="half" idx="23"/>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191098820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EPORT Three Content">
    <p:bg>
      <p:bgRef idx="1001">
        <a:schemeClr val="bg1"/>
      </p:bgRef>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A7FF08-497F-4E40-AED3-0532762F5E5B}"/>
              </a:ext>
            </a:extLst>
          </p:cNvPr>
          <p:cNvSpPr>
            <a:spLocks noGrp="1"/>
          </p:cNvSpPr>
          <p:nvPr>
            <p:ph type="title" hasCustomPrompt="1"/>
          </p:nvPr>
        </p:nvSpPr>
        <p:spPr>
          <a:xfrm>
            <a:off x="360000" y="360000"/>
            <a:ext cx="3704400" cy="2628000"/>
          </a:xfrm>
        </p:spPr>
        <p:txBody>
          <a:bodyPr/>
          <a:lstStyle>
            <a:lvl1pPr>
              <a:defRPr sz="2400"/>
            </a:lvl1pPr>
          </a:lstStyle>
          <a:p>
            <a:r>
              <a:rPr lang="en-US" dirty="0"/>
              <a:t>Click to add title</a:t>
            </a:r>
          </a:p>
        </p:txBody>
      </p:sp>
      <p:sp>
        <p:nvSpPr>
          <p:cNvPr id="3" name="Content Placeholder 2"/>
          <p:cNvSpPr>
            <a:spLocks noGrp="1"/>
          </p:cNvSpPr>
          <p:nvPr>
            <p:ph idx="1" hasCustomPrompt="1"/>
          </p:nvPr>
        </p:nvSpPr>
        <p:spPr>
          <a:xfrm>
            <a:off x="360000" y="3348000"/>
            <a:ext cx="3704400" cy="2610000"/>
          </a:xfrm>
        </p:spPr>
        <p:txBody>
          <a:bodyPr/>
          <a:lstStyle>
            <a:lvl1pPr>
              <a:defRPr sz="1600"/>
            </a:lvl1pPr>
            <a:lvl2pPr>
              <a:defRPr sz="1600"/>
            </a:lvl2pPr>
            <a:lvl3pPr>
              <a:defRPr sz="1600"/>
            </a:lvl3pPr>
            <a:lvl4pPr>
              <a:defRPr sz="2000"/>
            </a:lvl4pPr>
            <a:lvl5pPr>
              <a:defRPr sz="1600"/>
            </a:lvl5pPr>
            <a:lvl6pPr>
              <a:defRPr sz="1000"/>
            </a:lvl6pPr>
            <a:lvl8pPr>
              <a:defRPr sz="1000"/>
            </a:lvl8pPr>
            <a:lvl9pPr>
              <a:defRPr sz="3200"/>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2" name="Content Placeholder 2">
            <a:extLst>
              <a:ext uri="{FF2B5EF4-FFF2-40B4-BE49-F238E27FC236}">
                <a16:creationId xmlns:a16="http://schemas.microsoft.com/office/drawing/2014/main" id="{12F8FC98-3C78-40E2-9FBD-D8726F0BE544}"/>
              </a:ext>
            </a:extLst>
          </p:cNvPr>
          <p:cNvSpPr>
            <a:spLocks noGrp="1"/>
          </p:cNvSpPr>
          <p:nvPr>
            <p:ph idx="18" hasCustomPrompt="1"/>
          </p:nvPr>
        </p:nvSpPr>
        <p:spPr>
          <a:xfrm>
            <a:off x="5216400" y="360000"/>
            <a:ext cx="6616800" cy="2610000"/>
          </a:xfrm>
        </p:spPr>
        <p:txBody>
          <a:bodyPr/>
          <a:lstStyle>
            <a:lvl1pPr>
              <a:defRPr sz="1600"/>
            </a:lvl1pPr>
            <a:lvl2pPr>
              <a:defRPr sz="1600"/>
            </a:lvl2pPr>
            <a:lvl3pPr>
              <a:defRPr sz="1600"/>
            </a:lvl3pPr>
            <a:lvl4pPr>
              <a:defRPr sz="2000"/>
            </a:lvl4pPr>
            <a:lvl5pPr>
              <a:defRPr sz="1600"/>
            </a:lvl5pPr>
            <a:lvl6pPr>
              <a:defRPr sz="1000"/>
            </a:lvl6pPr>
            <a:lvl8pPr>
              <a:defRPr sz="1000"/>
            </a:lvl8pPr>
            <a:lvl9pPr>
              <a:defRPr sz="3200"/>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8" name="Content Placeholder 2">
            <a:extLst>
              <a:ext uri="{FF2B5EF4-FFF2-40B4-BE49-F238E27FC236}">
                <a16:creationId xmlns:a16="http://schemas.microsoft.com/office/drawing/2014/main" id="{2DD1E21E-5985-41F4-84EA-5415592F6408}"/>
              </a:ext>
            </a:extLst>
          </p:cNvPr>
          <p:cNvSpPr>
            <a:spLocks noGrp="1"/>
          </p:cNvSpPr>
          <p:nvPr>
            <p:ph idx="23" hasCustomPrompt="1"/>
          </p:nvPr>
        </p:nvSpPr>
        <p:spPr>
          <a:xfrm>
            <a:off x="5216400" y="3348000"/>
            <a:ext cx="6616800" cy="2610000"/>
          </a:xfrm>
        </p:spPr>
        <p:txBody>
          <a:bodyPr/>
          <a:lstStyle>
            <a:lvl1pPr>
              <a:defRPr sz="1600"/>
            </a:lvl1pPr>
            <a:lvl2pPr>
              <a:defRPr sz="1600"/>
            </a:lvl2pPr>
            <a:lvl3pPr>
              <a:defRPr sz="1600"/>
            </a:lvl3pPr>
            <a:lvl4pPr>
              <a:defRPr sz="2000"/>
            </a:lvl4pPr>
            <a:lvl5pPr>
              <a:defRPr sz="1600"/>
            </a:lvl5pPr>
            <a:lvl6pPr>
              <a:defRPr sz="1000"/>
            </a:lvl6pPr>
            <a:lvl8pPr>
              <a:defRPr sz="1000"/>
            </a:lvl8pPr>
            <a:lvl9pPr>
              <a:defRPr sz="3200"/>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4" name="Text Placeholder note">
            <a:extLst>
              <a:ext uri="{FF2B5EF4-FFF2-40B4-BE49-F238E27FC236}">
                <a16:creationId xmlns:a16="http://schemas.microsoft.com/office/drawing/2014/main" id="{B7FA5A1B-D4D6-452F-8700-E24DD915DDD4}"/>
              </a:ext>
            </a:extLst>
          </p:cNvPr>
          <p:cNvSpPr>
            <a:spLocks noGrp="1"/>
          </p:cNvSpPr>
          <p:nvPr>
            <p:ph type="body" sz="quarter" idx="19"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16" name="Footer Placeholder 15">
            <a:extLst>
              <a:ext uri="{FF2B5EF4-FFF2-40B4-BE49-F238E27FC236}">
                <a16:creationId xmlns:a16="http://schemas.microsoft.com/office/drawing/2014/main" id="{795D08F0-8E8F-4519-8C80-F3B73A64EB1C}"/>
              </a:ext>
            </a:extLst>
          </p:cNvPr>
          <p:cNvSpPr>
            <a:spLocks noGrp="1"/>
          </p:cNvSpPr>
          <p:nvPr>
            <p:ph type="ftr" sz="quarter" idx="21"/>
          </p:nvPr>
        </p:nvSpPr>
        <p:spPr/>
        <p:txBody>
          <a:bodyPr/>
          <a:lstStyle/>
          <a:p>
            <a:endParaRPr lang="en-US" dirty="0"/>
          </a:p>
        </p:txBody>
      </p:sp>
      <p:sp>
        <p:nvSpPr>
          <p:cNvPr id="17" name="Slide Number Placeholder 16">
            <a:extLst>
              <a:ext uri="{FF2B5EF4-FFF2-40B4-BE49-F238E27FC236}">
                <a16:creationId xmlns:a16="http://schemas.microsoft.com/office/drawing/2014/main" id="{EB87A806-BCD0-4287-9829-0F7D2EEE24E7}"/>
              </a:ext>
            </a:extLst>
          </p:cNvPr>
          <p:cNvSpPr>
            <a:spLocks noGrp="1"/>
          </p:cNvSpPr>
          <p:nvPr>
            <p:ph type="sldNum" sz="quarter" idx="22"/>
          </p:nvPr>
        </p:nvSpPr>
        <p:spPr/>
        <p:txBody>
          <a:bodyPr/>
          <a:lstStyle/>
          <a:p>
            <a:fld id="{23AA811B-2EBD-4900-905E-5BE206449611}" type="slidenum">
              <a:rPr lang="en-US" smtClean="0"/>
              <a:pPr/>
              <a:t>‹#›</a:t>
            </a:fld>
            <a:endParaRPr lang="en-US" dirty="0"/>
          </a:p>
        </p:txBody>
      </p:sp>
      <p:sp>
        <p:nvSpPr>
          <p:cNvPr id="2" name="Date Placeholder 1">
            <a:extLst>
              <a:ext uri="{FF2B5EF4-FFF2-40B4-BE49-F238E27FC236}">
                <a16:creationId xmlns:a16="http://schemas.microsoft.com/office/drawing/2014/main" id="{F4496D4A-D272-4913-89B3-39CE690C2C83}"/>
              </a:ext>
            </a:extLst>
          </p:cNvPr>
          <p:cNvSpPr>
            <a:spLocks noGrp="1"/>
          </p:cNvSpPr>
          <p:nvPr>
            <p:ph type="dt" sz="half" idx="24"/>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4089097355"/>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PORT Two Content and Picture">
    <p:bg>
      <p:bgRef idx="1001">
        <a:schemeClr val="bg1"/>
      </p:bgRef>
    </p:bg>
    <p:spTree>
      <p:nvGrpSpPr>
        <p:cNvPr id="1" name=""/>
        <p:cNvGrpSpPr/>
        <p:nvPr/>
      </p:nvGrpSpPr>
      <p:grpSpPr>
        <a:xfrm>
          <a:off x="0" y="0"/>
          <a:ext cx="0" cy="0"/>
          <a:chOff x="0" y="0"/>
          <a:chExt cx="0" cy="0"/>
        </a:xfrm>
      </p:grpSpPr>
      <p:sp>
        <p:nvSpPr>
          <p:cNvPr id="11" name="Picture Placeholder 6">
            <a:extLst>
              <a:ext uri="{FF2B5EF4-FFF2-40B4-BE49-F238E27FC236}">
                <a16:creationId xmlns:a16="http://schemas.microsoft.com/office/drawing/2014/main" id="{FD2A6260-9A13-48C8-A650-3249E5A754F6}"/>
              </a:ext>
            </a:extLst>
          </p:cNvPr>
          <p:cNvSpPr>
            <a:spLocks noGrp="1"/>
          </p:cNvSpPr>
          <p:nvPr>
            <p:ph type="pic" sz="quarter" idx="13" hasCustomPrompt="1"/>
          </p:nvPr>
        </p:nvSpPr>
        <p:spPr>
          <a:xfrm>
            <a:off x="7156450" y="3348000"/>
            <a:ext cx="4680350" cy="26244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sp>
        <p:nvSpPr>
          <p:cNvPr id="9" name="Title 8">
            <a:extLst>
              <a:ext uri="{FF2B5EF4-FFF2-40B4-BE49-F238E27FC236}">
                <a16:creationId xmlns:a16="http://schemas.microsoft.com/office/drawing/2014/main" id="{22A7FF08-497F-4E40-AED3-0532762F5E5B}"/>
              </a:ext>
            </a:extLst>
          </p:cNvPr>
          <p:cNvSpPr>
            <a:spLocks noGrp="1"/>
          </p:cNvSpPr>
          <p:nvPr>
            <p:ph type="title" hasCustomPrompt="1"/>
          </p:nvPr>
        </p:nvSpPr>
        <p:spPr>
          <a:xfrm>
            <a:off x="360000" y="360000"/>
            <a:ext cx="5648400" cy="1072800"/>
          </a:xfrm>
        </p:spPr>
        <p:txBody>
          <a:bodyPr/>
          <a:lstStyle>
            <a:lvl1pPr>
              <a:defRPr sz="2400"/>
            </a:lvl1pPr>
          </a:lstStyle>
          <a:p>
            <a:r>
              <a:rPr lang="en-US" dirty="0"/>
              <a:t>Click to add title</a:t>
            </a:r>
          </a:p>
        </p:txBody>
      </p:sp>
      <p:sp>
        <p:nvSpPr>
          <p:cNvPr id="3" name="Content Placeholder 2"/>
          <p:cNvSpPr>
            <a:spLocks noGrp="1"/>
          </p:cNvSpPr>
          <p:nvPr>
            <p:ph idx="1" hasCustomPrompt="1"/>
          </p:nvPr>
        </p:nvSpPr>
        <p:spPr>
          <a:xfrm>
            <a:off x="360000" y="1609200"/>
            <a:ext cx="5648400" cy="4348800"/>
          </a:xfrm>
        </p:spPr>
        <p:txBody>
          <a:bodyPr/>
          <a:lstStyle>
            <a:lvl1pPr>
              <a:defRPr sz="1600"/>
            </a:lvl1pPr>
            <a:lvl2pPr>
              <a:defRPr sz="1600"/>
            </a:lvl2pPr>
            <a:lvl3pPr>
              <a:defRPr sz="1600"/>
            </a:lvl3pPr>
            <a:lvl4pPr>
              <a:defRPr sz="2000"/>
            </a:lvl4pPr>
            <a:lvl5pPr>
              <a:defRPr sz="1600"/>
            </a:lvl5pPr>
            <a:lvl6pPr>
              <a:defRPr sz="1000"/>
            </a:lvl6pPr>
            <a:lvl8pPr>
              <a:defRPr sz="1000"/>
            </a:lvl8pPr>
            <a:lvl9pPr>
              <a:defRPr sz="3200"/>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2" name="Content Placeholder 2">
            <a:extLst>
              <a:ext uri="{FF2B5EF4-FFF2-40B4-BE49-F238E27FC236}">
                <a16:creationId xmlns:a16="http://schemas.microsoft.com/office/drawing/2014/main" id="{12F8FC98-3C78-40E2-9FBD-D8726F0BE544}"/>
              </a:ext>
            </a:extLst>
          </p:cNvPr>
          <p:cNvSpPr>
            <a:spLocks noGrp="1"/>
          </p:cNvSpPr>
          <p:nvPr>
            <p:ph idx="18" hasCustomPrompt="1"/>
          </p:nvPr>
        </p:nvSpPr>
        <p:spPr>
          <a:xfrm>
            <a:off x="7156450" y="360000"/>
            <a:ext cx="4676749" cy="2624400"/>
          </a:xfrm>
        </p:spPr>
        <p:txBody>
          <a:bodyPr/>
          <a:lstStyle>
            <a:lvl1pPr>
              <a:defRPr sz="1600"/>
            </a:lvl1pPr>
            <a:lvl2pPr>
              <a:defRPr sz="1600"/>
            </a:lvl2pPr>
            <a:lvl3pPr>
              <a:defRPr sz="1600"/>
            </a:lvl3pPr>
            <a:lvl4pPr>
              <a:defRPr sz="2000"/>
            </a:lvl4pPr>
            <a:lvl5pPr>
              <a:defRPr sz="1600"/>
            </a:lvl5pPr>
            <a:lvl6pPr>
              <a:defRPr sz="1000"/>
            </a:lvl6pPr>
            <a:lvl8pPr>
              <a:defRPr sz="1000"/>
            </a:lvl8pPr>
            <a:lvl9pPr>
              <a:defRPr sz="3200"/>
            </a:lvl9pPr>
          </a:lstStyle>
          <a:p>
            <a:pPr lvl="0"/>
            <a:r>
              <a:rPr lang="en-US" noProof="0" dirty="0"/>
              <a:t>Click to add text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14" name="Text Placeholder note">
            <a:extLst>
              <a:ext uri="{FF2B5EF4-FFF2-40B4-BE49-F238E27FC236}">
                <a16:creationId xmlns:a16="http://schemas.microsoft.com/office/drawing/2014/main" id="{B7FA5A1B-D4D6-452F-8700-E24DD915DDD4}"/>
              </a:ext>
            </a:extLst>
          </p:cNvPr>
          <p:cNvSpPr>
            <a:spLocks noGrp="1"/>
          </p:cNvSpPr>
          <p:nvPr>
            <p:ph type="body" sz="quarter" idx="19"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16" name="Footer Placeholder 15">
            <a:extLst>
              <a:ext uri="{FF2B5EF4-FFF2-40B4-BE49-F238E27FC236}">
                <a16:creationId xmlns:a16="http://schemas.microsoft.com/office/drawing/2014/main" id="{795D08F0-8E8F-4519-8C80-F3B73A64EB1C}"/>
              </a:ext>
            </a:extLst>
          </p:cNvPr>
          <p:cNvSpPr>
            <a:spLocks noGrp="1"/>
          </p:cNvSpPr>
          <p:nvPr>
            <p:ph type="ftr" sz="quarter" idx="21"/>
          </p:nvPr>
        </p:nvSpPr>
        <p:spPr/>
        <p:txBody>
          <a:bodyPr/>
          <a:lstStyle/>
          <a:p>
            <a:endParaRPr lang="en-US" dirty="0"/>
          </a:p>
        </p:txBody>
      </p:sp>
      <p:sp>
        <p:nvSpPr>
          <p:cNvPr id="17" name="Slide Number Placeholder 16">
            <a:extLst>
              <a:ext uri="{FF2B5EF4-FFF2-40B4-BE49-F238E27FC236}">
                <a16:creationId xmlns:a16="http://schemas.microsoft.com/office/drawing/2014/main" id="{EB87A806-BCD0-4287-9829-0F7D2EEE24E7}"/>
              </a:ext>
            </a:extLst>
          </p:cNvPr>
          <p:cNvSpPr>
            <a:spLocks noGrp="1"/>
          </p:cNvSpPr>
          <p:nvPr>
            <p:ph type="sldNum" sz="quarter" idx="22"/>
          </p:nvPr>
        </p:nvSpPr>
        <p:spPr/>
        <p:txBody>
          <a:bodyPr/>
          <a:lstStyle/>
          <a:p>
            <a:fld id="{23AA811B-2EBD-4900-905E-5BE206449611}" type="slidenum">
              <a:rPr lang="en-US" smtClean="0"/>
              <a:pPr/>
              <a:t>‹#›</a:t>
            </a:fld>
            <a:endParaRPr lang="en-US" dirty="0"/>
          </a:p>
        </p:txBody>
      </p:sp>
      <p:sp>
        <p:nvSpPr>
          <p:cNvPr id="2" name="Date Placeholder 1">
            <a:extLst>
              <a:ext uri="{FF2B5EF4-FFF2-40B4-BE49-F238E27FC236}">
                <a16:creationId xmlns:a16="http://schemas.microsoft.com/office/drawing/2014/main" id="{5F19805D-2E36-429F-857B-2C2C7AD8ACB1}"/>
              </a:ext>
            </a:extLst>
          </p:cNvPr>
          <p:cNvSpPr>
            <a:spLocks noGrp="1"/>
          </p:cNvSpPr>
          <p:nvPr>
            <p:ph type="dt" sz="half" idx="23"/>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406092474"/>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6594858B-919D-467E-90F0-549EC3FFA525}"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18" name="color background">
            <a:extLst>
              <a:ext uri="{FF2B5EF4-FFF2-40B4-BE49-F238E27FC236}">
                <a16:creationId xmlns:a16="http://schemas.microsoft.com/office/drawing/2014/main" id="{2EFF05D2-B8FE-4280-A994-F1D25E603926}"/>
              </a:ext>
            </a:extLst>
          </p:cNvPr>
          <p:cNvSpPr/>
          <p:nvPr userDrawn="1"/>
        </p:nvSpPr>
        <p:spPr>
          <a:xfrm>
            <a:off x="360000" y="1619999"/>
            <a:ext cx="11473200" cy="45379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7" name="Title 1">
            <a:extLst>
              <a:ext uri="{FF2B5EF4-FFF2-40B4-BE49-F238E27FC236}">
                <a16:creationId xmlns:a16="http://schemas.microsoft.com/office/drawing/2014/main" id="{D8C3814B-8F60-457F-964C-8D037E53E405}"/>
              </a:ext>
            </a:extLst>
          </p:cNvPr>
          <p:cNvSpPr>
            <a:spLocks noGrp="1"/>
          </p:cNvSpPr>
          <p:nvPr>
            <p:ph type="ctrTitle" hasCustomPrompt="1"/>
          </p:nvPr>
        </p:nvSpPr>
        <p:spPr>
          <a:xfrm>
            <a:off x="359999" y="1619250"/>
            <a:ext cx="11474811" cy="4538663"/>
          </a:xfrm>
          <a:noFill/>
        </p:spPr>
        <p:txBody>
          <a:bodyPr lIns="684000" tIns="684000" rIns="6840000" bIns="1296000" anchor="b"/>
          <a:lstStyle>
            <a:lvl1pPr algn="l">
              <a:lnSpc>
                <a:spcPct val="95000"/>
              </a:lnSpc>
              <a:defRPr sz="4000">
                <a:solidFill>
                  <a:schemeClr val="bg1"/>
                </a:solidFill>
              </a:defRPr>
            </a:lvl1pPr>
          </a:lstStyle>
          <a:p>
            <a:r>
              <a:rPr lang="en-US" dirty="0"/>
              <a:t>Click to add title</a:t>
            </a:r>
          </a:p>
        </p:txBody>
      </p:sp>
      <p:sp>
        <p:nvSpPr>
          <p:cNvPr id="14" name="Picture Placeholder 6">
            <a:extLst>
              <a:ext uri="{FF2B5EF4-FFF2-40B4-BE49-F238E27FC236}">
                <a16:creationId xmlns:a16="http://schemas.microsoft.com/office/drawing/2014/main" id="{E9DD3986-0089-43D3-A07A-A8607315F6C6}"/>
              </a:ext>
            </a:extLst>
          </p:cNvPr>
          <p:cNvSpPr>
            <a:spLocks noGrp="1"/>
          </p:cNvSpPr>
          <p:nvPr>
            <p:ph type="pic" sz="quarter" idx="18" hasCustomPrompt="1"/>
          </p:nvPr>
        </p:nvSpPr>
        <p:spPr>
          <a:xfrm>
            <a:off x="6184900" y="1959337"/>
            <a:ext cx="4932000" cy="45180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sp>
        <p:nvSpPr>
          <p:cNvPr id="20" name="Subtitle 2">
            <a:extLst>
              <a:ext uri="{FF2B5EF4-FFF2-40B4-BE49-F238E27FC236}">
                <a16:creationId xmlns:a16="http://schemas.microsoft.com/office/drawing/2014/main" id="{E5064863-BE0E-4878-A304-92C8DE7F93E9}"/>
              </a:ext>
            </a:extLst>
          </p:cNvPr>
          <p:cNvSpPr>
            <a:spLocks noGrp="1"/>
          </p:cNvSpPr>
          <p:nvPr>
            <p:ph type="subTitle" idx="1" hasCustomPrompt="1"/>
          </p:nvPr>
        </p:nvSpPr>
        <p:spPr bwMode="white">
          <a:xfrm>
            <a:off x="357189" y="5203412"/>
            <a:ext cx="5273884" cy="608153"/>
          </a:xfrm>
        </p:spPr>
        <p:txBody>
          <a:bodyPr lIns="684000" rIns="684000"/>
          <a:lstStyle>
            <a:lvl1pPr marL="0" indent="0" algn="l">
              <a:spcBef>
                <a:spcPts val="0"/>
              </a:spcBef>
              <a:buFont typeface="Arial" panose="020B0604020202020204" pitchFamily="34" charset="0"/>
              <a:buChar char="​"/>
              <a:defRPr sz="1400" cap="none" baseline="0">
                <a:solidFill>
                  <a:schemeClr val="bg1"/>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a:t>Click to add e-mail: xxx@copperalliance.org</a:t>
            </a:r>
          </a:p>
        </p:txBody>
      </p:sp>
      <p:pic>
        <p:nvPicPr>
          <p:cNvPr id="15" name="Picture 14">
            <a:extLst>
              <a:ext uri="{FF2B5EF4-FFF2-40B4-BE49-F238E27FC236}">
                <a16:creationId xmlns:a16="http://schemas.microsoft.com/office/drawing/2014/main" id="{291BD8A0-81D5-4E93-90E2-9195FD55FA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21380111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d Slide ">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96A39DAA-23C1-4200-9F0C-B378F0796EA5}"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4" name="color background">
            <a:extLst>
              <a:ext uri="{FF2B5EF4-FFF2-40B4-BE49-F238E27FC236}">
                <a16:creationId xmlns:a16="http://schemas.microsoft.com/office/drawing/2014/main" id="{24730C40-F11A-47F2-8323-FA08BF65795D}"/>
              </a:ext>
            </a:extLst>
          </p:cNvPr>
          <p:cNvSpPr/>
          <p:nvPr userDrawn="1"/>
        </p:nvSpPr>
        <p:spPr>
          <a:xfrm>
            <a:off x="360000" y="1619999"/>
            <a:ext cx="11473200" cy="4537913"/>
          </a:xfrm>
          <a:prstGeom prst="rect">
            <a:avLst/>
          </a:prstGeom>
          <a:solidFill>
            <a:srgbClr val="D7D3C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cxnSp>
        <p:nvCxnSpPr>
          <p:cNvPr id="14" name="Straight Connector 13">
            <a:extLst>
              <a:ext uri="{FF2B5EF4-FFF2-40B4-BE49-F238E27FC236}">
                <a16:creationId xmlns:a16="http://schemas.microsoft.com/office/drawing/2014/main" id="{5B2E3164-E910-4358-AA53-7DA7AD45604B}"/>
              </a:ext>
            </a:extLst>
          </p:cNvPr>
          <p:cNvCxnSpPr>
            <a:cxnSpLocks/>
          </p:cNvCxnSpPr>
          <p:nvPr userDrawn="1"/>
        </p:nvCxnSpPr>
        <p:spPr>
          <a:xfrm>
            <a:off x="6184899" y="2340000"/>
            <a:ext cx="0" cy="307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hasCustomPrompt="1"/>
          </p:nvPr>
        </p:nvSpPr>
        <p:spPr>
          <a:xfrm>
            <a:off x="360001" y="2343149"/>
            <a:ext cx="5273884" cy="3814764"/>
          </a:xfrm>
          <a:noFill/>
        </p:spPr>
        <p:txBody>
          <a:bodyPr lIns="684000" tIns="684000" rIns="684000" bIns="756000" anchor="b"/>
          <a:lstStyle>
            <a:lvl1pPr algn="l">
              <a:lnSpc>
                <a:spcPct val="95000"/>
              </a:lnSpc>
              <a:defRPr sz="4000">
                <a:solidFill>
                  <a:srgbClr val="626971"/>
                </a:solidFill>
              </a:defRPr>
            </a:lvl1pPr>
          </a:lstStyle>
          <a:p>
            <a:r>
              <a:rPr lang="en-US" dirty="0"/>
              <a:t>Click to add Thank you</a:t>
            </a:r>
          </a:p>
        </p:txBody>
      </p:sp>
      <p:sp>
        <p:nvSpPr>
          <p:cNvPr id="17" name="Subtitle 2">
            <a:extLst>
              <a:ext uri="{FF2B5EF4-FFF2-40B4-BE49-F238E27FC236}">
                <a16:creationId xmlns:a16="http://schemas.microsoft.com/office/drawing/2014/main" id="{26C621A4-BD2F-4C69-983B-68E206E7EE15}"/>
              </a:ext>
            </a:extLst>
          </p:cNvPr>
          <p:cNvSpPr>
            <a:spLocks noGrp="1"/>
          </p:cNvSpPr>
          <p:nvPr>
            <p:ph type="subTitle" idx="1" hasCustomPrompt="1"/>
          </p:nvPr>
        </p:nvSpPr>
        <p:spPr>
          <a:xfrm>
            <a:off x="6904800" y="4680154"/>
            <a:ext cx="4136400" cy="665845"/>
          </a:xfrm>
        </p:spPr>
        <p:txBody>
          <a:bodyPr lIns="0" rIns="0" anchor="b" anchorCtr="0"/>
          <a:lstStyle>
            <a:lvl1pPr marL="0" indent="0" algn="l">
              <a:spcBef>
                <a:spcPts val="0"/>
              </a:spcBef>
              <a:spcAft>
                <a:spcPts val="0"/>
              </a:spcAft>
              <a:buFont typeface="Arial" panose="020B0604020202020204" pitchFamily="34" charset="0"/>
              <a:buChar char="​"/>
              <a:defRPr sz="1400" cap="none" baseline="0">
                <a:solidFill>
                  <a:srgbClr val="626971"/>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dirty="0"/>
              <a:t>Click to add e-mail: xxx@copperalliance.org</a:t>
            </a:r>
          </a:p>
        </p:txBody>
      </p:sp>
      <p:pic>
        <p:nvPicPr>
          <p:cNvPr id="15" name="Picture 14">
            <a:extLst>
              <a:ext uri="{FF2B5EF4-FFF2-40B4-BE49-F238E27FC236}">
                <a16:creationId xmlns:a16="http://schemas.microsoft.com/office/drawing/2014/main" id="{2864EA9F-C826-43BD-9516-CB9E97EF71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3164060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D909-49D5-40E7-8A46-904F4218013D}"/>
              </a:ext>
            </a:extLst>
          </p:cNvPr>
          <p:cNvSpPr>
            <a:spLocks noGrp="1"/>
          </p:cNvSpPr>
          <p:nvPr>
            <p:ph type="title" hasCustomPrompt="1"/>
          </p:nvPr>
        </p:nvSpPr>
        <p:spPr/>
        <p:txBody>
          <a:bodyPr/>
          <a:lstStyle/>
          <a:p>
            <a:r>
              <a:rPr lang="en-US" dirty="0"/>
              <a:t>Click to add title</a:t>
            </a:r>
          </a:p>
        </p:txBody>
      </p:sp>
      <p:sp>
        <p:nvSpPr>
          <p:cNvPr id="10" name="Footer Placeholder 9">
            <a:extLst>
              <a:ext uri="{FF2B5EF4-FFF2-40B4-BE49-F238E27FC236}">
                <a16:creationId xmlns:a16="http://schemas.microsoft.com/office/drawing/2014/main" id="{92C8D60A-DD7D-419C-982C-4960CEAA2A07}"/>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2501AFD4-BD31-4906-ADED-7F45E71AA766}"/>
              </a:ext>
            </a:extLst>
          </p:cNvPr>
          <p:cNvSpPr>
            <a:spLocks noGrp="1"/>
          </p:cNvSpPr>
          <p:nvPr>
            <p:ph type="sldNum" sz="quarter" idx="12"/>
          </p:nvPr>
        </p:nvSpPr>
        <p:spPr/>
        <p:txBody>
          <a:bodyPr/>
          <a:lstStyle/>
          <a:p>
            <a:fld id="{23AA811B-2EBD-4900-905E-5BE206449611}" type="slidenum">
              <a:rPr lang="en-US" smtClean="0"/>
              <a:pPr/>
              <a:t>‹#›</a:t>
            </a:fld>
            <a:endParaRPr lang="en-US" dirty="0"/>
          </a:p>
        </p:txBody>
      </p:sp>
      <p:sp>
        <p:nvSpPr>
          <p:cNvPr id="6" name="Text Placeholder note">
            <a:extLst>
              <a:ext uri="{FF2B5EF4-FFF2-40B4-BE49-F238E27FC236}">
                <a16:creationId xmlns:a16="http://schemas.microsoft.com/office/drawing/2014/main" id="{E8C91D9D-3A19-4960-A4ED-10456242CD2E}"/>
              </a:ext>
            </a:extLst>
          </p:cNvPr>
          <p:cNvSpPr>
            <a:spLocks noGrp="1"/>
          </p:cNvSpPr>
          <p:nvPr>
            <p:ph type="body" sz="quarter" idx="17"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3" name="Date Placeholder 2">
            <a:extLst>
              <a:ext uri="{FF2B5EF4-FFF2-40B4-BE49-F238E27FC236}">
                <a16:creationId xmlns:a16="http://schemas.microsoft.com/office/drawing/2014/main" id="{173843BC-E66A-412C-9D78-37CFEB174CB9}"/>
              </a:ext>
            </a:extLst>
          </p:cNvPr>
          <p:cNvSpPr>
            <a:spLocks noGrp="1"/>
          </p:cNvSpPr>
          <p:nvPr>
            <p:ph type="dt" sz="half" idx="18"/>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34508886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2A4390C0-7373-4820-BEE0-6462A7F6320D}"/>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B5758117-53F4-4125-AFB8-00547CBE054C}"/>
              </a:ext>
            </a:extLst>
          </p:cNvPr>
          <p:cNvSpPr>
            <a:spLocks noGrp="1"/>
          </p:cNvSpPr>
          <p:nvPr>
            <p:ph type="sldNum" sz="quarter" idx="12"/>
          </p:nvPr>
        </p:nvSpPr>
        <p:spPr/>
        <p:txBody>
          <a:bodyPr/>
          <a:lstStyle/>
          <a:p>
            <a:fld id="{23AA811B-2EBD-4900-905E-5BE206449611}" type="slidenum">
              <a:rPr lang="en-US" smtClean="0"/>
              <a:pPr/>
              <a:t>‹#›</a:t>
            </a:fld>
            <a:endParaRPr lang="en-US" dirty="0"/>
          </a:p>
        </p:txBody>
      </p:sp>
      <p:sp>
        <p:nvSpPr>
          <p:cNvPr id="5" name="Text Placeholder note">
            <a:extLst>
              <a:ext uri="{FF2B5EF4-FFF2-40B4-BE49-F238E27FC236}">
                <a16:creationId xmlns:a16="http://schemas.microsoft.com/office/drawing/2014/main" id="{D50B2C44-59DD-4A6A-96C7-A93C464158BA}"/>
              </a:ext>
            </a:extLst>
          </p:cNvPr>
          <p:cNvSpPr>
            <a:spLocks noGrp="1"/>
          </p:cNvSpPr>
          <p:nvPr>
            <p:ph type="body" sz="quarter" idx="17" hasCustomPrompt="1"/>
          </p:nvPr>
        </p:nvSpPr>
        <p:spPr>
          <a:xfrm>
            <a:off x="360000" y="5976000"/>
            <a:ext cx="11473200" cy="180000"/>
          </a:xfrm>
        </p:spPr>
        <p:txBody>
          <a:bodyPr anchor="b" anchorCtr="0"/>
          <a:lstStyle>
            <a:lvl1pPr marL="0" indent="0" algn="r">
              <a:spcAft>
                <a:spcPts val="300"/>
              </a:spcAft>
              <a:buFont typeface="Arial" panose="020B0604020202020204" pitchFamily="34" charset="0"/>
              <a:buNone/>
              <a:defRPr sz="800" i="0">
                <a:solidFill>
                  <a:srgbClr val="626971"/>
                </a:solidFill>
              </a:defRPr>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US" dirty="0"/>
              <a:t>Click to add notes</a:t>
            </a:r>
          </a:p>
        </p:txBody>
      </p:sp>
      <p:sp>
        <p:nvSpPr>
          <p:cNvPr id="2" name="Date Placeholder 1">
            <a:extLst>
              <a:ext uri="{FF2B5EF4-FFF2-40B4-BE49-F238E27FC236}">
                <a16:creationId xmlns:a16="http://schemas.microsoft.com/office/drawing/2014/main" id="{3F9A3F0F-F77F-4287-9247-3B1EF6BA7A53}"/>
              </a:ext>
            </a:extLst>
          </p:cNvPr>
          <p:cNvSpPr>
            <a:spLocks noGrp="1"/>
          </p:cNvSpPr>
          <p:nvPr>
            <p:ph type="dt" sz="half" idx="18"/>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28439488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9" name="Fast overskrift"/>
          <p:cNvSpPr txBox="1"/>
          <p:nvPr userDrawn="1"/>
        </p:nvSpPr>
        <p:spPr>
          <a:xfrm>
            <a:off x="357188" y="358775"/>
            <a:ext cx="11291885" cy="740109"/>
          </a:xfrm>
          <a:prstGeom prst="rect">
            <a:avLst/>
          </a:prstGeom>
          <a:noFill/>
        </p:spPr>
        <p:txBody>
          <a:bodyPr wrap="square" lIns="0" tIns="0" rIns="0" bIns="0" rtlCol="0" anchor="t" anchorCtr="0">
            <a:noAutofit/>
          </a:bodyPr>
          <a:lstStyle/>
          <a:p>
            <a:r>
              <a:rPr lang="en-US" sz="3200" b="0" noProof="1">
                <a:solidFill>
                  <a:schemeClr val="tx1"/>
                </a:solidFill>
                <a:latin typeface="+mj-lt"/>
                <a:cs typeface="Arial" panose="020B0604020202020204" pitchFamily="34" charset="0"/>
              </a:rPr>
              <a:t>TIPS &amp; TRICKS - YOUR USER GUIDE</a:t>
            </a:r>
          </a:p>
        </p:txBody>
      </p:sp>
      <p:sp>
        <p:nvSpPr>
          <p:cNvPr id="13" name="Text Box 2">
            <a:extLst>
              <a:ext uri="{FF2B5EF4-FFF2-40B4-BE49-F238E27FC236}">
                <a16:creationId xmlns:a16="http://schemas.microsoft.com/office/drawing/2014/main" id="{0BB3B459-CDFE-44C8-879C-511BDE5A64B2}"/>
              </a:ext>
            </a:extLst>
          </p:cNvPr>
          <p:cNvSpPr txBox="1">
            <a:spLocks noChangeArrowheads="1"/>
          </p:cNvSpPr>
          <p:nvPr userDrawn="1"/>
        </p:nvSpPr>
        <p:spPr bwMode="auto">
          <a:xfrm>
            <a:off x="366713" y="1625600"/>
            <a:ext cx="24480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dirty="0">
                <a:latin typeface="+mn-lt"/>
                <a:cs typeface="Arial" panose="020B0604020202020204" pitchFamily="34" charset="0"/>
              </a:rPr>
              <a:t>TEXT STYLES</a:t>
            </a:r>
            <a:endParaRPr lang="en-US" altLang="da-DK" sz="1600" b="0" noProof="1">
              <a:solidFill>
                <a:schemeClr val="tx1"/>
              </a:solidFill>
              <a:latin typeface="+mn-lt"/>
              <a:cs typeface="Arial" panose="020B0604020202020204" pitchFamily="34" charset="0"/>
            </a:endParaRPr>
          </a:p>
          <a:p>
            <a:pPr eaLnBrk="1" hangingPunct="1">
              <a:spcAft>
                <a:spcPts val="600"/>
              </a:spcAft>
              <a:defRPr/>
            </a:pPr>
            <a:r>
              <a:rPr lang="en-US" altLang="da-DK" sz="900" b="0" noProof="1">
                <a:solidFill>
                  <a:schemeClr val="tx1"/>
                </a:solidFill>
                <a:latin typeface="+mn-lt"/>
                <a:cs typeface="Arial" panose="020B0604020202020204" pitchFamily="34" charset="0"/>
              </a:rPr>
              <a:t>Use the </a:t>
            </a:r>
            <a:r>
              <a:rPr lang="en-US" altLang="da-DK" sz="900" b="1" noProof="1">
                <a:solidFill>
                  <a:schemeClr val="tx1"/>
                </a:solidFill>
                <a:latin typeface="+mn-lt"/>
                <a:cs typeface="Arial" panose="020B0604020202020204" pitchFamily="34" charset="0"/>
              </a:rPr>
              <a:t>TAB</a:t>
            </a:r>
            <a:r>
              <a:rPr lang="en-US" altLang="da-DK" sz="900" b="0" noProof="1">
                <a:solidFill>
                  <a:schemeClr val="tx1"/>
                </a:solidFill>
                <a:latin typeface="+mn-lt"/>
                <a:cs typeface="Arial" panose="020B0604020202020204" pitchFamily="34" charset="0"/>
              </a:rPr>
              <a:t>-key</a:t>
            </a:r>
            <a:r>
              <a:rPr lang="en-US" altLang="da-DK" sz="900" b="0" baseline="0" noProof="1">
                <a:solidFill>
                  <a:schemeClr val="tx1"/>
                </a:solidFill>
                <a:latin typeface="+mn-lt"/>
                <a:cs typeface="Arial" panose="020B0604020202020204" pitchFamily="34" charset="0"/>
              </a:rPr>
              <a:t> to jump through </a:t>
            </a:r>
            <a:br>
              <a:rPr lang="en-US" altLang="da-DK" sz="900" b="0" baseline="0" noProof="1">
                <a:solidFill>
                  <a:schemeClr val="tx1"/>
                </a:solidFill>
                <a:latin typeface="+mn-lt"/>
                <a:cs typeface="Arial" panose="020B0604020202020204" pitchFamily="34" charset="0"/>
              </a:rPr>
            </a:br>
            <a:r>
              <a:rPr lang="en-US" altLang="da-DK" sz="900" b="0" baseline="0" noProof="1">
                <a:solidFill>
                  <a:schemeClr val="tx1"/>
                </a:solidFill>
                <a:latin typeface="+mn-lt"/>
                <a:cs typeface="Arial" panose="020B0604020202020204" pitchFamily="34" charset="0"/>
              </a:rPr>
              <a:t>levels. Click </a:t>
            </a:r>
            <a:r>
              <a:rPr lang="en-US" altLang="da-DK" sz="900" b="1" baseline="0" noProof="1">
                <a:solidFill>
                  <a:schemeClr val="tx1"/>
                </a:solidFill>
                <a:latin typeface="+mn-lt"/>
                <a:cs typeface="Arial" panose="020B0604020202020204" pitchFamily="34" charset="0"/>
              </a:rPr>
              <a:t>ENTER</a:t>
            </a:r>
            <a:r>
              <a:rPr lang="en-US" altLang="da-DK" sz="900" b="0" baseline="0" noProof="1">
                <a:solidFill>
                  <a:schemeClr val="tx1"/>
                </a:solidFill>
                <a:latin typeface="+mn-lt"/>
                <a:cs typeface="Arial" panose="020B0604020202020204" pitchFamily="34" charset="0"/>
              </a:rPr>
              <a:t>, then </a:t>
            </a:r>
            <a:r>
              <a:rPr lang="en-US" altLang="da-DK" sz="900" b="1" baseline="0" noProof="1">
                <a:solidFill>
                  <a:schemeClr val="tx1"/>
                </a:solidFill>
                <a:latin typeface="+mn-lt"/>
                <a:cs typeface="Arial" panose="020B0604020202020204" pitchFamily="34" charset="0"/>
              </a:rPr>
              <a:t>TAB</a:t>
            </a:r>
            <a:r>
              <a:rPr lang="en-US"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US" altLang="da-DK" sz="900" b="0" baseline="0" noProof="1">
                <a:solidFill>
                  <a:schemeClr val="tx1"/>
                </a:solidFill>
                <a:latin typeface="+mn-lt"/>
                <a:cs typeface="Arial" panose="020B0604020202020204" pitchFamily="34" charset="0"/>
              </a:rPr>
              <a:t>To go back in levels use </a:t>
            </a:r>
            <a:r>
              <a:rPr lang="en-US" altLang="da-DK" sz="900" b="1" baseline="0" noProof="1">
                <a:solidFill>
                  <a:schemeClr val="tx1"/>
                </a:solidFill>
                <a:latin typeface="+mn-lt"/>
                <a:cs typeface="Arial" panose="020B0604020202020204" pitchFamily="34" charset="0"/>
              </a:rPr>
              <a:t>SHIFT-TAB</a:t>
            </a:r>
            <a:endParaRPr lang="en-US" sz="900" b="1" noProof="1">
              <a:solidFill>
                <a:schemeClr val="tx1"/>
              </a:solidFill>
              <a:latin typeface="+mn-lt"/>
              <a:cs typeface="Arial" panose="020B0604020202020204" pitchFamily="34" charset="0"/>
            </a:endParaRPr>
          </a:p>
          <a:p>
            <a:pPr eaLnBrk="1" hangingPunct="1">
              <a:spcAft>
                <a:spcPts val="600"/>
              </a:spcAft>
              <a:defRPr/>
            </a:pPr>
            <a:r>
              <a:rPr lang="en-US" sz="900" noProof="1">
                <a:solidFill>
                  <a:schemeClr val="tx1"/>
                </a:solidFill>
                <a:latin typeface="+mn-lt"/>
                <a:cs typeface="Arial" panose="020B0604020202020204" pitchFamily="34" charset="0"/>
              </a:rPr>
              <a:t>Alternatively, </a:t>
            </a:r>
            <a:r>
              <a:rPr lang="en-US" sz="900" b="1" noProof="1">
                <a:solidFill>
                  <a:schemeClr val="tx1"/>
                </a:solidFill>
                <a:latin typeface="+mn-lt"/>
                <a:cs typeface="Arial" panose="020B0604020202020204" pitchFamily="34" charset="0"/>
              </a:rPr>
              <a:t>Increase</a:t>
            </a:r>
            <a:r>
              <a:rPr lang="en-US" sz="900" baseline="0" noProof="1">
                <a:solidFill>
                  <a:schemeClr val="tx1"/>
                </a:solidFill>
                <a:latin typeface="+mn-lt"/>
                <a:cs typeface="Arial" panose="020B0604020202020204" pitchFamily="34" charset="0"/>
              </a:rPr>
              <a:t> and</a:t>
            </a:r>
            <a:br>
              <a:rPr lang="en-US" sz="900" baseline="0" noProof="1">
                <a:solidFill>
                  <a:schemeClr val="tx1"/>
                </a:solidFill>
                <a:latin typeface="+mn-lt"/>
                <a:cs typeface="Arial" panose="020B0604020202020204" pitchFamily="34" charset="0"/>
              </a:rPr>
            </a:br>
            <a:r>
              <a:rPr lang="en-US" sz="900" b="1" baseline="0" noProof="1">
                <a:solidFill>
                  <a:schemeClr val="tx1"/>
                </a:solidFill>
                <a:latin typeface="+mn-lt"/>
                <a:cs typeface="Arial" panose="020B0604020202020204" pitchFamily="34" charset="0"/>
              </a:rPr>
              <a:t>Decrease </a:t>
            </a:r>
            <a:r>
              <a:rPr lang="en-US" sz="900" baseline="0" noProof="1">
                <a:solidFill>
                  <a:schemeClr val="tx1"/>
                </a:solidFill>
                <a:latin typeface="+mn-lt"/>
                <a:cs typeface="Arial" panose="020B0604020202020204" pitchFamily="34" charset="0"/>
              </a:rPr>
              <a:t>list level can be used</a:t>
            </a:r>
            <a:br>
              <a:rPr lang="en-US" altLang="da-DK" sz="900" b="0" noProof="1">
                <a:solidFill>
                  <a:schemeClr val="tx1"/>
                </a:solidFill>
                <a:latin typeface="+mn-lt"/>
                <a:cs typeface="Arial" panose="020B0604020202020204" pitchFamily="34" charset="0"/>
              </a:rPr>
            </a:br>
            <a:br>
              <a:rPr lang="en-US" altLang="da-DK" sz="900" b="0" noProof="1">
                <a:solidFill>
                  <a:schemeClr val="tx1"/>
                </a:solidFill>
                <a:latin typeface="+mn-lt"/>
                <a:cs typeface="Arial" panose="020B0604020202020204" pitchFamily="34" charset="0"/>
              </a:rPr>
            </a:br>
            <a:r>
              <a:rPr lang="en-US"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US" altLang="da-DK" sz="900" noProof="1">
                <a:solidFill>
                  <a:schemeClr val="tx1"/>
                </a:solidFill>
                <a:latin typeface="+mn-lt"/>
                <a:cs typeface="Arial" panose="020B0604020202020204" pitchFamily="34" charset="0"/>
              </a:rPr>
              <a:t>Click the </a:t>
            </a:r>
            <a:r>
              <a:rPr lang="en-US" altLang="da-DK" sz="900" b="1" baseline="0" noProof="1">
                <a:solidFill>
                  <a:schemeClr val="tx1"/>
                </a:solidFill>
                <a:latin typeface="+mn-lt"/>
                <a:cs typeface="Arial" panose="020B0604020202020204" pitchFamily="34" charset="0"/>
              </a:rPr>
              <a:t>Reset </a:t>
            </a:r>
            <a:r>
              <a:rPr lang="en-US" altLang="da-DK" sz="900" noProof="1">
                <a:solidFill>
                  <a:schemeClr val="tx1"/>
                </a:solidFill>
                <a:latin typeface="+mn-lt"/>
                <a:cs typeface="Arial" panose="020B0604020202020204" pitchFamily="34" charset="0"/>
              </a:rPr>
              <a:t>menu to reset position, size</a:t>
            </a:r>
            <a:r>
              <a:rPr lang="en-US" altLang="da-DK" sz="900" baseline="0" noProof="1">
                <a:solidFill>
                  <a:schemeClr val="tx1"/>
                </a:solidFill>
                <a:latin typeface="+mn-lt"/>
                <a:cs typeface="Arial" panose="020B0604020202020204" pitchFamily="34" charset="0"/>
              </a:rPr>
              <a:t> and 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US" altLang="da-DK" sz="900" b="0" noProof="1">
                <a:solidFill>
                  <a:schemeClr val="tx1"/>
                </a:solidFill>
                <a:latin typeface="+mn-lt"/>
                <a:cs typeface="Arial" panose="020B0604020202020204" pitchFamily="34" charset="0"/>
              </a:rPr>
            </a:br>
            <a:r>
              <a:rPr lang="en-US" sz="1600" dirty="0">
                <a:latin typeface="+mn-lt"/>
                <a:cs typeface="Arial" panose="020B0604020202020204" pitchFamily="34" charset="0"/>
              </a:rPr>
              <a:t>SLIDES &amp;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da-DK" sz="900" b="0" noProof="1">
                <a:solidFill>
                  <a:schemeClr val="tx1"/>
                </a:solidFill>
                <a:latin typeface="+mn-lt"/>
                <a:cs typeface="Arial" panose="020B0604020202020204" pitchFamily="34" charset="0"/>
              </a:rPr>
              <a:t>Click on the menu </a:t>
            </a:r>
            <a:r>
              <a:rPr lang="en-US" altLang="da-DK" sz="900" b="1" noProof="1">
                <a:solidFill>
                  <a:schemeClr val="tx1"/>
                </a:solidFill>
                <a:latin typeface="+mn-lt"/>
                <a:cs typeface="Arial" panose="020B0604020202020204" pitchFamily="34" charset="0"/>
              </a:rPr>
              <a:t>New Slide </a:t>
            </a:r>
            <a:r>
              <a:rPr lang="en-US" altLang="da-DK" sz="900" b="0" noProof="1">
                <a:solidFill>
                  <a:schemeClr val="tx1"/>
                </a:solidFill>
                <a:latin typeface="+mn-lt"/>
                <a:cs typeface="Arial" panose="020B0604020202020204" pitchFamily="34" charset="0"/>
              </a:rPr>
              <a:t>in the </a:t>
            </a:r>
            <a:r>
              <a:rPr lang="en-US" altLang="da-DK" sz="900" b="1" noProof="1">
                <a:solidFill>
                  <a:schemeClr val="tx1"/>
                </a:solidFill>
                <a:latin typeface="+mn-lt"/>
                <a:cs typeface="Arial" panose="020B0604020202020204" pitchFamily="34" charset="0"/>
              </a:rPr>
              <a:t>Home</a:t>
            </a:r>
            <a:r>
              <a:rPr lang="en-US" altLang="da-DK" sz="900" b="0" noProof="1">
                <a:solidFill>
                  <a:schemeClr val="tx1"/>
                </a:solidFill>
                <a:latin typeface="+mn-lt"/>
                <a:cs typeface="Arial" panose="020B0604020202020204" pitchFamily="34" charset="0"/>
              </a:rPr>
              <a:t> tab to insert a new slide</a:t>
            </a:r>
            <a:br>
              <a:rPr lang="en-US" altLang="da-DK" sz="900" b="0" noProof="1">
                <a:solidFill>
                  <a:schemeClr val="tx1"/>
                </a:solidFill>
                <a:latin typeface="+mn-lt"/>
                <a:cs typeface="Arial" panose="020B0604020202020204" pitchFamily="34" charset="0"/>
              </a:rPr>
            </a:br>
            <a:br>
              <a:rPr lang="en-US" altLang="da-DK" sz="900" b="0" noProof="1">
                <a:solidFill>
                  <a:schemeClr val="tx1"/>
                </a:solidFill>
                <a:latin typeface="+mn-lt"/>
                <a:cs typeface="Arial" panose="020B0604020202020204" pitchFamily="34" charset="0"/>
              </a:rPr>
            </a:br>
            <a:r>
              <a:rPr lang="en-US" altLang="da-DK" sz="900" b="1" noProof="1">
                <a:solidFill>
                  <a:schemeClr val="tx1"/>
                </a:solidFill>
                <a:latin typeface="+mn-lt"/>
                <a:cs typeface="Arial" panose="020B0604020202020204" pitchFamily="34" charset="0"/>
              </a:rPr>
              <a:t>Change layout</a:t>
            </a:r>
            <a:endParaRPr lang="en-US" altLang="da-DK" sz="900" b="0" noProof="1">
              <a:solidFill>
                <a:schemeClr val="tx1"/>
              </a:solidFill>
              <a:latin typeface="+mn-lt"/>
              <a:cs typeface="Arial" panose="020B0604020202020204" pitchFamily="34" charset="0"/>
            </a:endParaRPr>
          </a:p>
          <a:p>
            <a:pPr marL="0" indent="0">
              <a:spcAft>
                <a:spcPts val="600"/>
              </a:spcAft>
              <a:buFont typeface="+mj-lt"/>
              <a:buNone/>
            </a:pPr>
            <a:r>
              <a:rPr lang="en-US" sz="900" dirty="0">
                <a:solidFill>
                  <a:srgbClr val="000000"/>
                </a:solidFill>
                <a:latin typeface="+mn-lt"/>
                <a:ea typeface="Arial" panose="020B0604020202020204" pitchFamily="34" charset="0"/>
              </a:rPr>
              <a:t>Click on the arrow next to </a:t>
            </a:r>
            <a:r>
              <a:rPr lang="en-US" sz="900" b="1" dirty="0">
                <a:solidFill>
                  <a:srgbClr val="000000"/>
                </a:solidFill>
                <a:latin typeface="+mn-lt"/>
                <a:ea typeface="Arial" panose="020B0604020202020204" pitchFamily="34" charset="0"/>
              </a:rPr>
              <a:t>Layout</a:t>
            </a:r>
            <a:br>
              <a:rPr lang="en-US" sz="900" b="1" dirty="0">
                <a:solidFill>
                  <a:srgbClr val="000000"/>
                </a:solidFill>
                <a:latin typeface="+mn-lt"/>
                <a:ea typeface="Arial" panose="020B0604020202020204" pitchFamily="34" charset="0"/>
              </a:rPr>
            </a:br>
            <a:r>
              <a:rPr lang="en-US" sz="900" dirty="0">
                <a:solidFill>
                  <a:srgbClr val="000000"/>
                </a:solidFill>
                <a:latin typeface="+mn-lt"/>
                <a:ea typeface="Arial" panose="020B0604020202020204" pitchFamily="34" charset="0"/>
              </a:rPr>
              <a:t>to view a dropdown menu of possible slide layouts</a:t>
            </a:r>
            <a:endParaRPr lang="en-US" sz="900" dirty="0">
              <a:latin typeface="+mn-lt"/>
              <a:ea typeface="Arial" panose="020B0604020202020204" pitchFamily="34" charset="0"/>
            </a:endParaRPr>
          </a:p>
        </p:txBody>
      </p:sp>
      <p:sp>
        <p:nvSpPr>
          <p:cNvPr id="14" name="Text Box 3">
            <a:extLst>
              <a:ext uri="{FF2B5EF4-FFF2-40B4-BE49-F238E27FC236}">
                <a16:creationId xmlns:a16="http://schemas.microsoft.com/office/drawing/2014/main" id="{66B3FBB4-61DE-493B-8F38-CB78E008D9BE}"/>
              </a:ext>
            </a:extLst>
          </p:cNvPr>
          <p:cNvSpPr txBox="1">
            <a:spLocks noChangeArrowheads="1"/>
          </p:cNvSpPr>
          <p:nvPr userDrawn="1"/>
        </p:nvSpPr>
        <p:spPr bwMode="auto">
          <a:xfrm>
            <a:off x="4257544" y="1634951"/>
            <a:ext cx="244800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dirty="0">
                <a:latin typeface="+mn-lt"/>
                <a:cs typeface="Arial" panose="020B0604020202020204" pitchFamily="34" charset="0"/>
              </a:rPr>
              <a:t>PICTURES</a:t>
            </a:r>
            <a:endParaRPr lang="en-US" sz="1600" b="1" noProof="1">
              <a:solidFill>
                <a:schemeClr val="tx1"/>
              </a:solidFill>
              <a:latin typeface="+mn-lt"/>
              <a:cs typeface="Arial" panose="020B0604020202020204" pitchFamily="34" charset="0"/>
            </a:endParaRPr>
          </a:p>
          <a:p>
            <a:pPr eaLnBrk="1" hangingPunct="1">
              <a:spcAft>
                <a:spcPts val="600"/>
              </a:spcAft>
              <a:defRPr/>
            </a:pPr>
            <a:r>
              <a:rPr lang="en-US" altLang="da-DK" sz="900" b="0" noProof="1">
                <a:solidFill>
                  <a:schemeClr val="tx1"/>
                </a:solidFill>
                <a:latin typeface="+mn-lt"/>
                <a:cs typeface="Arial" panose="020B0604020202020204" pitchFamily="34" charset="0"/>
              </a:rPr>
              <a:t>On slides with pictureplaceholder, click on the icon and choose </a:t>
            </a:r>
            <a:r>
              <a:rPr lang="en-US"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US" sz="900" b="1" noProof="1">
                <a:solidFill>
                  <a:schemeClr val="tx1"/>
                </a:solidFill>
                <a:latin typeface="+mn-lt"/>
                <a:cs typeface="Arial" panose="020B0604020202020204" pitchFamily="34" charset="0"/>
              </a:rPr>
              <a:t>Crop picture</a:t>
            </a:r>
          </a:p>
          <a:p>
            <a:pPr eaLnBrk="1" hangingPunct="1">
              <a:spcAft>
                <a:spcPts val="600"/>
              </a:spcAft>
              <a:defRPr/>
            </a:pPr>
            <a:r>
              <a:rPr lang="en-US" altLang="da-DK" sz="900" b="1" noProof="1">
                <a:solidFill>
                  <a:schemeClr val="tx1"/>
                </a:solidFill>
                <a:latin typeface="+mn-lt"/>
                <a:cs typeface="Arial" panose="020B0604020202020204" pitchFamily="34" charset="0"/>
              </a:rPr>
              <a:t>1. </a:t>
            </a:r>
            <a:r>
              <a:rPr lang="en-US" altLang="da-DK" sz="900" b="0" noProof="1">
                <a:solidFill>
                  <a:schemeClr val="tx1"/>
                </a:solidFill>
                <a:latin typeface="+mn-lt"/>
                <a:cs typeface="Arial" panose="020B0604020202020204" pitchFamily="34" charset="0"/>
              </a:rPr>
              <a:t>Click </a:t>
            </a:r>
            <a:r>
              <a:rPr lang="en-US" altLang="da-DK" sz="900" b="1" noProof="1">
                <a:solidFill>
                  <a:schemeClr val="tx1"/>
                </a:solidFill>
                <a:latin typeface="+mn-lt"/>
                <a:cs typeface="Arial" panose="020B0604020202020204" pitchFamily="34" charset="0"/>
              </a:rPr>
              <a:t>Crop</a:t>
            </a:r>
            <a:r>
              <a:rPr lang="en-US" altLang="da-DK" sz="900" b="0" noProof="1">
                <a:solidFill>
                  <a:schemeClr val="tx1"/>
                </a:solidFill>
                <a:latin typeface="+mn-lt"/>
                <a:cs typeface="Arial" panose="020B0604020202020204" pitchFamily="34" charset="0"/>
              </a:rPr>
              <a:t> to change size or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focus of the picture</a:t>
            </a:r>
          </a:p>
          <a:p>
            <a:pPr eaLnBrk="1" hangingPunct="1">
              <a:spcAft>
                <a:spcPts val="600"/>
              </a:spcAft>
              <a:defRPr/>
            </a:pPr>
            <a:r>
              <a:rPr lang="en-US" altLang="da-DK" sz="900" b="1" noProof="1">
                <a:solidFill>
                  <a:schemeClr val="tx1"/>
                </a:solidFill>
                <a:latin typeface="+mn-lt"/>
                <a:cs typeface="Arial" panose="020B0604020202020204" pitchFamily="34" charset="0"/>
              </a:rPr>
              <a:t>2. </a:t>
            </a:r>
            <a:r>
              <a:rPr lang="en-US" altLang="da-DK" sz="900" b="0" noProof="1">
                <a:solidFill>
                  <a:schemeClr val="tx1"/>
                </a:solidFill>
                <a:latin typeface="+mn-lt"/>
                <a:cs typeface="Arial" panose="020B0604020202020204" pitchFamily="34" charset="0"/>
              </a:rPr>
              <a:t>If you want to scale the picture,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hold </a:t>
            </a:r>
            <a:r>
              <a:rPr lang="en-US" altLang="da-DK" sz="900" b="1" noProof="1">
                <a:solidFill>
                  <a:schemeClr val="tx1"/>
                </a:solidFill>
                <a:latin typeface="+mn-lt"/>
                <a:cs typeface="Arial" panose="020B0604020202020204" pitchFamily="34" charset="0"/>
              </a:rPr>
              <a:t>SHIFT</a:t>
            </a:r>
            <a:r>
              <a:rPr lang="en-US" altLang="da-DK" sz="900" b="0" noProof="1">
                <a:solidFill>
                  <a:schemeClr val="tx1"/>
                </a:solidFill>
                <a:latin typeface="+mn-lt"/>
                <a:cs typeface="Arial" panose="020B0604020202020204" pitchFamily="34" charset="0"/>
              </a:rPr>
              <a:t>-key down while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dragging the corners of the picture</a:t>
            </a:r>
            <a:br>
              <a:rPr lang="en-US" altLang="da-DK" sz="900" b="0" noProof="1">
                <a:solidFill>
                  <a:schemeClr val="tx1"/>
                </a:solidFill>
                <a:latin typeface="+mn-lt"/>
                <a:cs typeface="Arial" panose="020B0604020202020204" pitchFamily="34" charset="0"/>
              </a:rPr>
            </a:br>
            <a:endParaRPr lang="en-US" altLang="da-DK" sz="900" b="0" noProof="1">
              <a:solidFill>
                <a:schemeClr val="tx1"/>
              </a:solidFill>
              <a:latin typeface="+mn-lt"/>
              <a:cs typeface="Arial" panose="020B0604020202020204" pitchFamily="34" charset="0"/>
            </a:endParaRPr>
          </a:p>
          <a:p>
            <a:pPr eaLnBrk="1" hangingPunct="1">
              <a:spcAft>
                <a:spcPts val="600"/>
              </a:spcAft>
              <a:defRPr/>
            </a:pPr>
            <a:r>
              <a:rPr lang="en-US" altLang="da-DK" sz="900" b="1" noProof="1">
                <a:solidFill>
                  <a:schemeClr val="tx1"/>
                </a:solidFill>
                <a:latin typeface="+mn-lt"/>
                <a:cs typeface="Arial" panose="020B0604020202020204" pitchFamily="34" charset="0"/>
              </a:rPr>
              <a:t>HINT: </a:t>
            </a:r>
            <a:r>
              <a:rPr lang="en-US" altLang="da-DK" sz="900" b="0" noProof="1">
                <a:solidFill>
                  <a:schemeClr val="tx1"/>
                </a:solidFill>
                <a:latin typeface="+mn-lt"/>
                <a:cs typeface="Arial" panose="020B0604020202020204" pitchFamily="34" charset="0"/>
              </a:rPr>
              <a:t>If you delete the picture and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insert a new one, the picture may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lie in front of the text or graphic.</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If this happens, select the picture,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right-click and choose </a:t>
            </a:r>
            <a:r>
              <a:rPr lang="en-US" altLang="da-DK" sz="900" b="1" noProof="1">
                <a:solidFill>
                  <a:schemeClr val="tx1"/>
                </a:solidFill>
                <a:latin typeface="+mn-lt"/>
                <a:cs typeface="Arial" panose="020B0604020202020204" pitchFamily="34" charset="0"/>
              </a:rPr>
              <a:t>Send to Back</a:t>
            </a:r>
          </a:p>
        </p:txBody>
      </p:sp>
      <p:sp>
        <p:nvSpPr>
          <p:cNvPr id="15" name="Text Box 4">
            <a:extLst>
              <a:ext uri="{FF2B5EF4-FFF2-40B4-BE49-F238E27FC236}">
                <a16:creationId xmlns:a16="http://schemas.microsoft.com/office/drawing/2014/main" id="{17EA80A0-F605-4897-AE2A-18933CAB6DBB}"/>
              </a:ext>
            </a:extLst>
          </p:cNvPr>
          <p:cNvSpPr txBox="1">
            <a:spLocks noChangeArrowheads="1"/>
          </p:cNvSpPr>
          <p:nvPr userDrawn="1"/>
        </p:nvSpPr>
        <p:spPr bwMode="auto">
          <a:xfrm>
            <a:off x="8133364" y="1625600"/>
            <a:ext cx="2448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dirty="0">
                <a:latin typeface="+mn-lt"/>
                <a:cs typeface="Arial" panose="020B0604020202020204" pitchFamily="34" charset="0"/>
              </a:rPr>
              <a:t>HEADER &amp; FOOTER</a:t>
            </a:r>
            <a:endParaRPr lang="en-US" altLang="da-DK" sz="1600" b="0" noProof="1">
              <a:solidFill>
                <a:schemeClr val="tx1"/>
              </a:solidFill>
              <a:latin typeface="+mn-lt"/>
              <a:cs typeface="Arial" panose="020B0604020202020204" pitchFamily="34" charset="0"/>
            </a:endParaRPr>
          </a:p>
          <a:p>
            <a:pPr eaLnBrk="1" hangingPunct="1">
              <a:spcAft>
                <a:spcPts val="600"/>
              </a:spcAft>
              <a:defRPr/>
            </a:pPr>
            <a:r>
              <a:rPr lang="en-US"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US" altLang="da-DK" sz="900" b="0" noProof="1">
                <a:solidFill>
                  <a:schemeClr val="tx1"/>
                </a:solidFill>
                <a:latin typeface="+mn-lt"/>
                <a:cs typeface="Arial" panose="020B0604020202020204" pitchFamily="34" charset="0"/>
              </a:rPr>
              <a:t>Click on </a:t>
            </a:r>
            <a:r>
              <a:rPr lang="en-US" altLang="da-DK" sz="900" b="1" noProof="1">
                <a:solidFill>
                  <a:schemeClr val="tx1"/>
                </a:solidFill>
                <a:latin typeface="+mn-lt"/>
                <a:cs typeface="Arial" panose="020B0604020202020204" pitchFamily="34" charset="0"/>
              </a:rPr>
              <a:t>Header and Footer </a:t>
            </a:r>
            <a:r>
              <a:rPr lang="en-US" altLang="da-DK" sz="900" b="0" noProof="1">
                <a:solidFill>
                  <a:schemeClr val="tx1"/>
                </a:solidFill>
                <a:latin typeface="+mn-lt"/>
                <a:cs typeface="Arial" panose="020B0604020202020204" pitchFamily="34" charset="0"/>
              </a:rPr>
              <a:t>in the </a:t>
            </a:r>
            <a:r>
              <a:rPr lang="en-US" altLang="da-DK" sz="900" b="1" noProof="1">
                <a:solidFill>
                  <a:schemeClr val="tx1"/>
                </a:solidFill>
                <a:latin typeface="+mn-lt"/>
                <a:cs typeface="Arial" panose="020B0604020202020204" pitchFamily="34" charset="0"/>
              </a:rPr>
              <a:t>Insert</a:t>
            </a:r>
            <a:r>
              <a:rPr lang="en-US" altLang="da-DK" sz="900" b="0" noProof="1">
                <a:solidFill>
                  <a:schemeClr val="tx1"/>
                </a:solidFill>
                <a:latin typeface="+mn-lt"/>
                <a:cs typeface="Arial" panose="020B0604020202020204" pitchFamily="34" charset="0"/>
              </a:rPr>
              <a:t> tab (write the desired text, click date or page number from or to)</a:t>
            </a:r>
          </a:p>
          <a:p>
            <a:pPr eaLnBrk="1" hangingPunct="1">
              <a:spcAft>
                <a:spcPts val="600"/>
              </a:spcAft>
              <a:defRPr/>
            </a:pPr>
            <a:r>
              <a:rPr lang="en-US" altLang="da-DK" sz="900" b="0" noProof="1">
                <a:solidFill>
                  <a:schemeClr val="tx1"/>
                </a:solidFill>
                <a:latin typeface="+mn-lt"/>
                <a:cs typeface="Arial" panose="020B0604020202020204" pitchFamily="34" charset="0"/>
              </a:rPr>
              <a:t>Click </a:t>
            </a:r>
            <a:r>
              <a:rPr lang="en-US" altLang="da-DK" sz="900" b="1" noProof="1">
                <a:solidFill>
                  <a:schemeClr val="tx1"/>
                </a:solidFill>
                <a:latin typeface="+mn-lt"/>
                <a:cs typeface="Arial" panose="020B0604020202020204" pitchFamily="34" charset="0"/>
              </a:rPr>
              <a:t>Apply to All </a:t>
            </a:r>
            <a:r>
              <a:rPr lang="en-US" altLang="da-DK" sz="900" b="0" noProof="1">
                <a:solidFill>
                  <a:schemeClr val="tx1"/>
                </a:solidFill>
                <a:latin typeface="+mn-lt"/>
                <a:cs typeface="Arial" panose="020B0604020202020204" pitchFamily="34" charset="0"/>
              </a:rPr>
              <a:t>or </a:t>
            </a:r>
            <a:r>
              <a:rPr lang="en-US" altLang="da-DK" sz="900" b="1" noProof="1">
                <a:solidFill>
                  <a:schemeClr val="tx1"/>
                </a:solidFill>
                <a:latin typeface="+mn-lt"/>
                <a:cs typeface="Arial" panose="020B0604020202020204" pitchFamily="34" charset="0"/>
              </a:rPr>
              <a:t>Apply</a:t>
            </a:r>
            <a:r>
              <a:rPr lang="en-US" altLang="da-DK" sz="900" b="0" noProof="1">
                <a:solidFill>
                  <a:schemeClr val="tx1"/>
                </a:solidFill>
                <a:latin typeface="+mn-lt"/>
                <a:cs typeface="Arial" panose="020B0604020202020204" pitchFamily="34" charset="0"/>
              </a:rPr>
              <a:t> if only used on one slide</a:t>
            </a:r>
            <a:br>
              <a:rPr lang="en-US" altLang="da-DK" sz="900" b="0" noProof="1">
                <a:solidFill>
                  <a:schemeClr val="tx1"/>
                </a:solidFill>
                <a:latin typeface="+mn-lt"/>
                <a:cs typeface="Arial" panose="020B0604020202020204" pitchFamily="34" charset="0"/>
              </a:rPr>
            </a:br>
            <a:endParaRPr lang="en-US" altLang="da-DK" sz="900" b="0" noProof="1">
              <a:solidFill>
                <a:schemeClr val="tx1"/>
              </a:solidFill>
              <a:latin typeface="+mn-lt"/>
              <a:cs typeface="Arial" panose="020B0604020202020204" pitchFamily="34" charset="0"/>
            </a:endParaRPr>
          </a:p>
          <a:p>
            <a:pPr eaLnBrk="1" hangingPunct="1">
              <a:spcAft>
                <a:spcPts val="600"/>
              </a:spcAft>
              <a:defRPr/>
            </a:pPr>
            <a:r>
              <a:rPr lang="en-US" sz="1600" dirty="0">
                <a:latin typeface="+mn-lt"/>
                <a:cs typeface="Arial" panose="020B0604020202020204" pitchFamily="34" charset="0"/>
              </a:rPr>
              <a:t>GUIDES</a:t>
            </a:r>
          </a:p>
          <a:p>
            <a:pPr eaLnBrk="1" hangingPunct="1">
              <a:spcAft>
                <a:spcPts val="600"/>
              </a:spcAft>
              <a:defRPr/>
            </a:pPr>
            <a:r>
              <a:rPr lang="en-US" altLang="da-DK" sz="900" b="0" noProof="1">
                <a:solidFill>
                  <a:schemeClr val="tx1"/>
                </a:solidFill>
                <a:latin typeface="+mn-lt"/>
                <a:cs typeface="Arial" panose="020B0604020202020204" pitchFamily="34" charset="0"/>
              </a:rPr>
              <a:t>Click the </a:t>
            </a:r>
            <a:r>
              <a:rPr lang="en-US" altLang="da-DK" sz="900" b="1" noProof="1">
                <a:solidFill>
                  <a:schemeClr val="tx1"/>
                </a:solidFill>
                <a:latin typeface="+mn-lt"/>
                <a:cs typeface="Arial" panose="020B0604020202020204" pitchFamily="34" charset="0"/>
              </a:rPr>
              <a:t>View</a:t>
            </a:r>
            <a:r>
              <a:rPr lang="en-US" altLang="da-DK" sz="900" b="0" noProof="1">
                <a:solidFill>
                  <a:schemeClr val="tx1"/>
                </a:solidFill>
                <a:latin typeface="+mn-lt"/>
                <a:cs typeface="Arial" panose="020B0604020202020204" pitchFamily="34" charset="0"/>
              </a:rPr>
              <a:t> tab and set tick mark next to </a:t>
            </a:r>
            <a:r>
              <a:rPr lang="en-US" altLang="da-DK" sz="900" b="1" noProof="1">
                <a:solidFill>
                  <a:schemeClr val="tx1"/>
                </a:solidFill>
                <a:latin typeface="+mn-lt"/>
                <a:cs typeface="Arial" panose="020B0604020202020204" pitchFamily="34" charset="0"/>
              </a:rPr>
              <a:t>Guides</a:t>
            </a:r>
            <a:endParaRPr lang="en-US" altLang="da-DK" sz="900" b="0" noProof="1">
              <a:solidFill>
                <a:schemeClr val="tx1"/>
              </a:solidFill>
              <a:latin typeface="+mn-lt"/>
              <a:cs typeface="Arial" panose="020B0604020202020204" pitchFamily="34" charset="0"/>
            </a:endParaRPr>
          </a:p>
          <a:p>
            <a:pPr eaLnBrk="1" hangingPunct="1">
              <a:spcAft>
                <a:spcPts val="600"/>
              </a:spcAft>
              <a:defRPr/>
            </a:pPr>
            <a:r>
              <a:rPr lang="en-US" altLang="da-DK" sz="900" b="1" noProof="1">
                <a:solidFill>
                  <a:schemeClr val="tx1"/>
                </a:solidFill>
                <a:latin typeface="+mn-lt"/>
                <a:cs typeface="Arial" panose="020B0604020202020204" pitchFamily="34" charset="0"/>
              </a:rPr>
              <a:t>HINT: Alt + F9 </a:t>
            </a:r>
            <a:r>
              <a:rPr lang="en-US" altLang="da-DK" sz="900" b="0" noProof="1">
                <a:solidFill>
                  <a:schemeClr val="tx1"/>
                </a:solidFill>
                <a:latin typeface="+mn-lt"/>
                <a:cs typeface="Arial" panose="020B0604020202020204" pitchFamily="34" charset="0"/>
              </a:rPr>
              <a:t>for quick view of guides</a:t>
            </a:r>
            <a:br>
              <a:rPr lang="en-US" altLang="da-DK" sz="900" b="0" noProof="1">
                <a:solidFill>
                  <a:schemeClr val="tx1"/>
                </a:solidFill>
                <a:latin typeface="+mn-lt"/>
                <a:cs typeface="Arial" panose="020B0604020202020204" pitchFamily="34" charset="0"/>
              </a:rPr>
            </a:br>
            <a:r>
              <a:rPr lang="en-US" altLang="da-DK" sz="900" b="1" noProof="1">
                <a:solidFill>
                  <a:schemeClr val="tx1"/>
                </a:solidFill>
                <a:latin typeface="+mn-lt"/>
                <a:cs typeface="Arial" panose="020B0604020202020204" pitchFamily="34" charset="0"/>
              </a:rPr>
              <a:t>Mac: </a:t>
            </a:r>
            <a:r>
              <a:rPr lang="en-US" sz="900" b="0" i="0" dirty="0">
                <a:solidFill>
                  <a:srgbClr val="333333"/>
                </a:solidFill>
                <a:effectLst/>
                <a:latin typeface="Arial"/>
              </a:rPr>
              <a:t>⌘ </a:t>
            </a:r>
            <a:r>
              <a:rPr lang="en-US" altLang="da-DK" sz="900" b="0" noProof="1">
                <a:solidFill>
                  <a:schemeClr val="tx1"/>
                </a:solidFill>
                <a:latin typeface="+mn-lt"/>
                <a:cs typeface="Arial" panose="020B0604020202020204" pitchFamily="34" charset="0"/>
              </a:rPr>
              <a:t>+ option + ctrl + G</a:t>
            </a:r>
            <a:br>
              <a:rPr lang="en-US" altLang="da-DK" sz="900" b="0" noProof="1">
                <a:solidFill>
                  <a:schemeClr val="tx1"/>
                </a:solidFill>
                <a:latin typeface="+mn-lt"/>
                <a:cs typeface="Arial" panose="020B0604020202020204" pitchFamily="34" charset="0"/>
              </a:rPr>
            </a:br>
            <a:endParaRPr lang="en-US" altLang="da-DK" sz="900" b="0" noProof="1">
              <a:solidFill>
                <a:schemeClr val="tx1"/>
              </a:solidFill>
              <a:latin typeface="+mn-lt"/>
              <a:cs typeface="Arial" panose="020B0604020202020204" pitchFamily="34" charset="0"/>
            </a:endParaRPr>
          </a:p>
          <a:p>
            <a:pPr eaLnBrk="1" hangingPunct="1">
              <a:spcAft>
                <a:spcPts val="600"/>
              </a:spcAft>
              <a:defRPr/>
            </a:pPr>
            <a:r>
              <a:rPr lang="en-US" altLang="da-DK" sz="1600" b="0" noProof="1">
                <a:solidFill>
                  <a:schemeClr val="tx1"/>
                </a:solidFill>
                <a:latin typeface="+mn-lt"/>
                <a:cs typeface="Arial" panose="020B0604020202020204" pitchFamily="34" charset="0"/>
              </a:rPr>
              <a:t>COPY/PASTE CONTENT</a:t>
            </a:r>
          </a:p>
          <a:p>
            <a:pPr eaLnBrk="1" hangingPunct="1">
              <a:spcAft>
                <a:spcPts val="600"/>
              </a:spcAft>
              <a:defRPr/>
            </a:pPr>
            <a:r>
              <a:rPr lang="en-US" altLang="da-DK" sz="900" b="0" noProof="1">
                <a:solidFill>
                  <a:schemeClr val="tx1"/>
                </a:solidFill>
                <a:latin typeface="+mn-lt"/>
                <a:cs typeface="Arial" panose="020B0604020202020204" pitchFamily="34" charset="0"/>
              </a:rPr>
              <a:t>When copying old content to your new presentation, 2 options are available:</a:t>
            </a:r>
          </a:p>
          <a:p>
            <a:pPr eaLnBrk="1" hangingPunct="1">
              <a:spcAft>
                <a:spcPts val="600"/>
              </a:spcAft>
              <a:defRPr/>
            </a:pPr>
            <a:r>
              <a:rPr lang="en-US" altLang="da-DK" sz="900" b="1" noProof="1">
                <a:solidFill>
                  <a:schemeClr val="tx1"/>
                </a:solidFill>
                <a:latin typeface="+mn-lt"/>
                <a:cs typeface="Arial" panose="020B0604020202020204" pitchFamily="34" charset="0"/>
              </a:rPr>
              <a:t>1. Best practice: </a:t>
            </a:r>
            <a:r>
              <a:rPr lang="en-US" altLang="da-DK" sz="900" b="0" noProof="1">
                <a:solidFill>
                  <a:schemeClr val="tx1"/>
                </a:solidFill>
                <a:latin typeface="+mn-lt"/>
                <a:cs typeface="Arial" panose="020B0604020202020204" pitchFamily="34" charset="0"/>
              </a:rPr>
              <a:t>Create a slide in your new presentation and copy </a:t>
            </a:r>
            <a:r>
              <a:rPr lang="en-US" altLang="da-DK" sz="900" b="0" i="0" u="sng" noProof="1">
                <a:solidFill>
                  <a:schemeClr val="tx1"/>
                </a:solidFill>
                <a:latin typeface="+mn-lt"/>
                <a:cs typeface="Arial" panose="020B0604020202020204" pitchFamily="34" charset="0"/>
              </a:rPr>
              <a:t>one</a:t>
            </a:r>
            <a:r>
              <a:rPr lang="en-US" altLang="da-DK" sz="900" b="0" i="0" u="none" noProof="1">
                <a:solidFill>
                  <a:schemeClr val="tx1"/>
                </a:solidFill>
                <a:latin typeface="+mn-lt"/>
                <a:cs typeface="Arial" panose="020B0604020202020204" pitchFamily="34" charset="0"/>
              </a:rPr>
              <a:t> piece of content at a time (e.g. copy all text from </a:t>
            </a:r>
            <a:r>
              <a:rPr lang="en-US" altLang="da-DK" sz="900" b="0" i="0" u="sng" noProof="1">
                <a:solidFill>
                  <a:schemeClr val="tx1"/>
                </a:solidFill>
                <a:latin typeface="+mn-lt"/>
                <a:cs typeface="Arial" panose="020B0604020202020204" pitchFamily="34" charset="0"/>
              </a:rPr>
              <a:t>one</a:t>
            </a:r>
            <a:r>
              <a:rPr lang="en-US" altLang="da-DK" sz="900" b="0" i="0" u="none" noProof="1">
                <a:solidFill>
                  <a:schemeClr val="tx1"/>
                </a:solidFill>
                <a:latin typeface="+mn-lt"/>
                <a:cs typeface="Arial" panose="020B0604020202020204" pitchFamily="34" charset="0"/>
              </a:rPr>
              <a:t> textbox)</a:t>
            </a:r>
            <a:endParaRPr lang="en-US" altLang="da-DK" sz="900" b="1" i="0" u="sng" noProof="1">
              <a:solidFill>
                <a:schemeClr val="tx1"/>
              </a:solidFill>
              <a:latin typeface="+mn-lt"/>
              <a:cs typeface="Arial" panose="020B0604020202020204" pitchFamily="34" charset="0"/>
            </a:endParaRPr>
          </a:p>
          <a:p>
            <a:pPr eaLnBrk="1" hangingPunct="1">
              <a:spcAft>
                <a:spcPts val="600"/>
              </a:spcAft>
              <a:defRPr/>
            </a:pPr>
            <a:r>
              <a:rPr lang="en-US" altLang="da-DK" sz="900" b="1" noProof="1">
                <a:solidFill>
                  <a:schemeClr val="tx1"/>
                </a:solidFill>
                <a:latin typeface="+mn-lt"/>
                <a:cs typeface="Arial" panose="020B0604020202020204" pitchFamily="34" charset="0"/>
              </a:rPr>
              <a:t>2. </a:t>
            </a:r>
            <a:r>
              <a:rPr lang="en-US" altLang="da-DK" sz="9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endParaRPr lang="en-US" altLang="da-DK" sz="900" b="1" noProof="1">
              <a:solidFill>
                <a:schemeClr val="tx1"/>
              </a:solidFill>
              <a:latin typeface="+mn-lt"/>
              <a:cs typeface="Arial" panose="020B0604020202020204" pitchFamily="34" charset="0"/>
            </a:endParaRPr>
          </a:p>
        </p:txBody>
      </p:sp>
      <p:pic>
        <p:nvPicPr>
          <p:cNvPr id="19" name="Picture 18">
            <a:extLst>
              <a:ext uri="{FF2B5EF4-FFF2-40B4-BE49-F238E27FC236}">
                <a16:creationId xmlns:a16="http://schemas.microsoft.com/office/drawing/2014/main" id="{0722642E-922E-4D3E-9481-C027E3A93CD0}"/>
              </a:ext>
            </a:extLst>
          </p:cNvPr>
          <p:cNvPicPr>
            <a:picLocks noChangeAspect="1"/>
          </p:cNvPicPr>
          <p:nvPr userDrawn="1"/>
        </p:nvPicPr>
        <p:blipFill>
          <a:blip r:embed="rId2"/>
          <a:stretch>
            <a:fillRect/>
          </a:stretch>
        </p:blipFill>
        <p:spPr>
          <a:xfrm>
            <a:off x="2759688" y="4962714"/>
            <a:ext cx="475428" cy="176762"/>
          </a:xfrm>
          <a:prstGeom prst="rect">
            <a:avLst/>
          </a:prstGeom>
        </p:spPr>
      </p:pic>
      <p:pic>
        <p:nvPicPr>
          <p:cNvPr id="22" name="Picture 21">
            <a:extLst>
              <a:ext uri="{FF2B5EF4-FFF2-40B4-BE49-F238E27FC236}">
                <a16:creationId xmlns:a16="http://schemas.microsoft.com/office/drawing/2014/main" id="{F37E3D92-3923-49A5-9D66-A01D052984C0}"/>
              </a:ext>
            </a:extLst>
          </p:cNvPr>
          <p:cNvPicPr>
            <a:picLocks noChangeAspect="1"/>
          </p:cNvPicPr>
          <p:nvPr userDrawn="1"/>
        </p:nvPicPr>
        <p:blipFill rotWithShape="1">
          <a:blip r:embed="rId3"/>
          <a:srcRect l="3901" t="45142" r="62601" b="9046"/>
          <a:stretch/>
        </p:blipFill>
        <p:spPr>
          <a:xfrm>
            <a:off x="6485600" y="1917989"/>
            <a:ext cx="341204" cy="321707"/>
          </a:xfrm>
          <a:prstGeom prst="rect">
            <a:avLst/>
          </a:prstGeom>
        </p:spPr>
      </p:pic>
      <p:pic>
        <p:nvPicPr>
          <p:cNvPr id="24" name="Picture 16">
            <a:extLst>
              <a:ext uri="{FF2B5EF4-FFF2-40B4-BE49-F238E27FC236}">
                <a16:creationId xmlns:a16="http://schemas.microsoft.com/office/drawing/2014/main" id="{EE4BD888-DAA9-4A3B-ADD9-0ACB9540A63B}"/>
              </a:ext>
            </a:extLst>
          </p:cNvPr>
          <p:cNvPicPr>
            <a:picLocks noChangeAspect="1"/>
          </p:cNvPicPr>
          <p:nvPr userDrawn="1"/>
        </p:nvPicPr>
        <p:blipFill>
          <a:blip r:embed="rId4"/>
          <a:stretch>
            <a:fillRect/>
          </a:stretch>
        </p:blipFill>
        <p:spPr>
          <a:xfrm>
            <a:off x="2759688" y="4145719"/>
            <a:ext cx="328881" cy="505501"/>
          </a:xfrm>
          <a:prstGeom prst="rect">
            <a:avLst/>
          </a:prstGeom>
        </p:spPr>
      </p:pic>
      <p:pic>
        <p:nvPicPr>
          <p:cNvPr id="26" name="Picture 20">
            <a:extLst>
              <a:ext uri="{FF2B5EF4-FFF2-40B4-BE49-F238E27FC236}">
                <a16:creationId xmlns:a16="http://schemas.microsoft.com/office/drawing/2014/main" id="{ADF46DFB-ABDB-43BA-AD93-FDEE2D7642D0}"/>
              </a:ext>
            </a:extLst>
          </p:cNvPr>
          <p:cNvPicPr>
            <a:picLocks noChangeAspect="1"/>
          </p:cNvPicPr>
          <p:nvPr userDrawn="1"/>
        </p:nvPicPr>
        <p:blipFill>
          <a:blip r:embed="rId5"/>
          <a:stretch>
            <a:fillRect/>
          </a:stretch>
        </p:blipFill>
        <p:spPr>
          <a:xfrm>
            <a:off x="2762386" y="3412564"/>
            <a:ext cx="538465" cy="172841"/>
          </a:xfrm>
          <a:prstGeom prst="rect">
            <a:avLst/>
          </a:prstGeom>
        </p:spPr>
      </p:pic>
      <p:pic>
        <p:nvPicPr>
          <p:cNvPr id="27" name="Picture 19">
            <a:extLst>
              <a:ext uri="{FF2B5EF4-FFF2-40B4-BE49-F238E27FC236}">
                <a16:creationId xmlns:a16="http://schemas.microsoft.com/office/drawing/2014/main" id="{CF6F40E1-EF2A-4675-A88E-429AD3ADD347}"/>
              </a:ext>
            </a:extLst>
          </p:cNvPr>
          <p:cNvPicPr>
            <a:picLocks noChangeAspect="1"/>
          </p:cNvPicPr>
          <p:nvPr userDrawn="1"/>
        </p:nvPicPr>
        <p:blipFill>
          <a:blip r:embed="rId6"/>
          <a:stretch>
            <a:fillRect/>
          </a:stretch>
        </p:blipFill>
        <p:spPr>
          <a:xfrm>
            <a:off x="6561744" y="2636469"/>
            <a:ext cx="313788" cy="543900"/>
          </a:xfrm>
          <a:prstGeom prst="rect">
            <a:avLst/>
          </a:prstGeom>
        </p:spPr>
      </p:pic>
      <p:pic>
        <p:nvPicPr>
          <p:cNvPr id="18" name="Picture 12">
            <a:extLst>
              <a:ext uri="{FF2B5EF4-FFF2-40B4-BE49-F238E27FC236}">
                <a16:creationId xmlns:a16="http://schemas.microsoft.com/office/drawing/2014/main" id="{1EEB59ED-856C-4646-8080-8164D2973D0E}"/>
              </a:ext>
            </a:extLst>
          </p:cNvPr>
          <p:cNvPicPr>
            <a:picLocks noChangeAspect="1"/>
          </p:cNvPicPr>
          <p:nvPr userDrawn="1"/>
        </p:nvPicPr>
        <p:blipFill>
          <a:blip r:embed="rId7"/>
          <a:stretch>
            <a:fillRect/>
          </a:stretch>
        </p:blipFill>
        <p:spPr>
          <a:xfrm>
            <a:off x="10774487" y="2163346"/>
            <a:ext cx="378293" cy="543366"/>
          </a:xfrm>
          <a:prstGeom prst="rect">
            <a:avLst/>
          </a:prstGeom>
        </p:spPr>
      </p:pic>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65EDB1E3-641A-470A-A5B1-9909C5C5C2CE}" type="datetime5">
              <a:rPr lang="en-GB" smtClean="0"/>
              <a:t>16-Apr-23</a:t>
            </a:fld>
            <a:endParaRPr lang="en-US"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pic>
        <p:nvPicPr>
          <p:cNvPr id="11" name="Picture 10">
            <a:extLst>
              <a:ext uri="{FF2B5EF4-FFF2-40B4-BE49-F238E27FC236}">
                <a16:creationId xmlns:a16="http://schemas.microsoft.com/office/drawing/2014/main" id="{718B3BD4-04BC-40A0-B801-FB79B0884023}"/>
              </a:ext>
            </a:extLst>
          </p:cNvPr>
          <p:cNvPicPr>
            <a:picLocks noChangeAspect="1"/>
          </p:cNvPicPr>
          <p:nvPr userDrawn="1"/>
        </p:nvPicPr>
        <p:blipFill>
          <a:blip r:embed="rId8"/>
          <a:stretch>
            <a:fillRect/>
          </a:stretch>
        </p:blipFill>
        <p:spPr>
          <a:xfrm>
            <a:off x="2759688" y="2701274"/>
            <a:ext cx="457143" cy="257143"/>
          </a:xfrm>
          <a:prstGeom prst="rect">
            <a:avLst/>
          </a:prstGeom>
        </p:spPr>
      </p:pic>
    </p:spTree>
    <p:extLst>
      <p:ext uri="{BB962C8B-B14F-4D97-AF65-F5344CB8AC3E}">
        <p14:creationId xmlns:p14="http://schemas.microsoft.com/office/powerpoint/2010/main" val="221739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C">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1537C7D3-B299-48FA-93E0-4DBC46B6784D}"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14" name="Picture Placeholder 6">
            <a:extLst>
              <a:ext uri="{FF2B5EF4-FFF2-40B4-BE49-F238E27FC236}">
                <a16:creationId xmlns:a16="http://schemas.microsoft.com/office/drawing/2014/main" id="{932DA748-B28A-4748-90C7-599012870A84}"/>
              </a:ext>
            </a:extLst>
          </p:cNvPr>
          <p:cNvSpPr>
            <a:spLocks noGrp="1"/>
          </p:cNvSpPr>
          <p:nvPr>
            <p:ph type="pic" sz="quarter" idx="13" hasCustomPrompt="1"/>
          </p:nvPr>
        </p:nvSpPr>
        <p:spPr>
          <a:xfrm>
            <a:off x="4244400" y="1620000"/>
            <a:ext cx="7592400" cy="48780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sp>
        <p:nvSpPr>
          <p:cNvPr id="2" name="Title 1"/>
          <p:cNvSpPr>
            <a:spLocks noGrp="1"/>
          </p:cNvSpPr>
          <p:nvPr>
            <p:ph type="ctrTitle" hasCustomPrompt="1"/>
          </p:nvPr>
        </p:nvSpPr>
        <p:spPr>
          <a:xfrm>
            <a:off x="360000" y="2343149"/>
            <a:ext cx="6616800" cy="3814764"/>
          </a:xfrm>
          <a:solidFill>
            <a:srgbClr val="91785B">
              <a:alpha val="92000"/>
            </a:srgbClr>
          </a:solidFill>
        </p:spPr>
        <p:txBody>
          <a:bodyPr lIns="684000" tIns="684000" rIns="684000" bIns="1296000" anchor="b"/>
          <a:lstStyle>
            <a:lvl1pPr algn="l">
              <a:lnSpc>
                <a:spcPct val="95000"/>
              </a:lnSpc>
              <a:defRPr sz="4000">
                <a:solidFill>
                  <a:srgbClr val="FFFFFF"/>
                </a:solidFill>
              </a:defRPr>
            </a:lvl1pPr>
          </a:lstStyle>
          <a:p>
            <a:r>
              <a:rPr lang="en-US" dirty="0"/>
              <a:t>Click to add title</a:t>
            </a:r>
          </a:p>
        </p:txBody>
      </p:sp>
      <p:sp>
        <p:nvSpPr>
          <p:cNvPr id="3" name="Subtitle 2"/>
          <p:cNvSpPr>
            <a:spLocks noGrp="1"/>
          </p:cNvSpPr>
          <p:nvPr>
            <p:ph type="subTitle" idx="1" hasCustomPrompt="1"/>
          </p:nvPr>
        </p:nvSpPr>
        <p:spPr bwMode="white">
          <a:xfrm>
            <a:off x="357189" y="5164084"/>
            <a:ext cx="6616800" cy="608153"/>
          </a:xfrm>
        </p:spPr>
        <p:txBody>
          <a:bodyPr lIns="684000" rIns="684000"/>
          <a:lstStyle>
            <a:lvl1pPr marL="0" indent="0" algn="l">
              <a:spcBef>
                <a:spcPts val="0"/>
              </a:spcBef>
              <a:buFont typeface="Arial" panose="020B0604020202020204" pitchFamily="34" charset="0"/>
              <a:buChar char="​"/>
              <a:defRPr sz="1600" cap="all">
                <a:solidFill>
                  <a:srgbClr val="FFFFFF"/>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r>
              <a:rPr lang="en-US" dirty="0"/>
              <a:t>Click to add subtitle</a:t>
            </a:r>
          </a:p>
        </p:txBody>
      </p:sp>
      <p:pic>
        <p:nvPicPr>
          <p:cNvPr id="15" name="Picture 14">
            <a:extLst>
              <a:ext uri="{FF2B5EF4-FFF2-40B4-BE49-F238E27FC236}">
                <a16:creationId xmlns:a16="http://schemas.microsoft.com/office/drawing/2014/main" id="{02F9FA4A-5A68-4907-AA28-39F834CBAA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5182166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gt;Do not use layouts after this &gt;">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bwMode="white">
          <a:xfrm>
            <a:off x="0" y="0"/>
            <a:ext cx="12192000" cy="6858000"/>
          </a:xfrm>
          <a:prstGeom prst="rect">
            <a:avLst/>
          </a:prstGeom>
          <a:solidFill>
            <a:schemeClr val="accent3"/>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US"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US" sz="4400" b="0" noProof="0" dirty="0">
                <a:solidFill>
                  <a:schemeClr val="tx1"/>
                </a:solidFill>
              </a:rPr>
              <a:t>If you see any </a:t>
            </a:r>
            <a:r>
              <a:rPr lang="en-US" sz="4400" b="1" i="1" noProof="0" dirty="0">
                <a:solidFill>
                  <a:schemeClr val="tx1"/>
                </a:solidFill>
              </a:rPr>
              <a:t>layouts after this </a:t>
            </a:r>
            <a:r>
              <a:rPr lang="en-US" sz="4400" b="0" i="0" noProof="0" dirty="0">
                <a:solidFill>
                  <a:schemeClr val="tx1"/>
                </a:solidFill>
              </a:rPr>
              <a:t>one</a:t>
            </a:r>
            <a:r>
              <a:rPr lang="en-US" sz="4400" b="1" i="1" noProof="0" dirty="0">
                <a:solidFill>
                  <a:schemeClr val="tx1"/>
                </a:solidFill>
              </a:rPr>
              <a:t>,</a:t>
            </a:r>
            <a:br>
              <a:rPr lang="en-US" sz="4400" b="0" i="0" noProof="0" dirty="0">
                <a:solidFill>
                  <a:schemeClr val="tx1"/>
                </a:solidFill>
              </a:rPr>
            </a:br>
            <a:r>
              <a:rPr lang="en-US" sz="4400" b="0" noProof="0" dirty="0">
                <a:solidFill>
                  <a:schemeClr val="tx1"/>
                </a:solidFill>
              </a:rPr>
              <a:t>do not use them. These layouts </a:t>
            </a:r>
            <a:r>
              <a:rPr lang="en-US" sz="4400" b="1" i="1" u="none" noProof="0" dirty="0">
                <a:solidFill>
                  <a:schemeClr val="tx1"/>
                </a:solidFill>
              </a:rPr>
              <a:t>are not </a:t>
            </a:r>
            <a:r>
              <a:rPr lang="en-US" sz="4400" b="0" noProof="0" dirty="0">
                <a:solidFill>
                  <a:schemeClr val="tx1"/>
                </a:solidFill>
              </a:rPr>
              <a:t>part of our corporate template.</a:t>
            </a:r>
            <a:br>
              <a:rPr lang="en-US" sz="2800" b="0" noProof="0" dirty="0">
                <a:solidFill>
                  <a:schemeClr val="tx1"/>
                </a:solidFill>
              </a:rPr>
            </a:br>
            <a:br>
              <a:rPr lang="en-US" sz="2800" b="0" noProof="0" dirty="0">
                <a:solidFill>
                  <a:schemeClr val="tx1"/>
                </a:solidFill>
              </a:rPr>
            </a:br>
            <a:endParaRPr lang="en-US" sz="2800" b="0" noProof="0" dirty="0">
              <a:solidFill>
                <a:schemeClr val="tx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bwMode="black">
          <a:xfrm rot="8100000">
            <a:off x="10404874" y="3325226"/>
            <a:ext cx="1036788" cy="1036788"/>
            <a:chOff x="6096000" y="4963130"/>
            <a:chExt cx="1456719" cy="1456719"/>
          </a:xfrm>
          <a:solidFill>
            <a:schemeClr val="tx1"/>
          </a:solidFill>
        </p:grpSpPr>
        <p:sp>
          <p:nvSpPr>
            <p:cNvPr id="3" name="Rectangle 2">
              <a:extLst>
                <a:ext uri="{FF2B5EF4-FFF2-40B4-BE49-F238E27FC236}">
                  <a16:creationId xmlns:a16="http://schemas.microsoft.com/office/drawing/2014/main" id="{C823227E-A862-4A7F-BC20-0D107430AB2C}"/>
                </a:ext>
              </a:extLst>
            </p:cNvPr>
            <p:cNvSpPr/>
            <p:nvPr userDrawn="1"/>
          </p:nvSpPr>
          <p:spPr bwMode="black">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US"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bwMode="black">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US"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30213" y="2588374"/>
            <a:ext cx="10152346" cy="2215991"/>
          </a:xfrm>
          <a:prstGeom prst="rect">
            <a:avLst/>
          </a:prstGeom>
        </p:spPr>
        <p:txBody>
          <a:bodyPr wrap="square">
            <a:spAutoFit/>
          </a:bodyPr>
          <a:lstStyle/>
          <a:p>
            <a:pPr algn="ctr"/>
            <a:r>
              <a:rPr lang="en-US" sz="13800" b="1" i="1" noProof="0" dirty="0">
                <a:solidFill>
                  <a:schemeClr val="tx1"/>
                </a:solidFill>
              </a:rPr>
              <a:t>Do not use </a:t>
            </a:r>
            <a:endParaRPr lang="en-US" sz="2400" b="1" i="1" dirty="0">
              <a:solidFill>
                <a:schemeClr val="tx1"/>
              </a:solidFill>
            </a:endParaRPr>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US" sz="2000" b="0" noProof="0" dirty="0">
                <a:solidFill>
                  <a:schemeClr val="tx1"/>
                </a:solidFill>
              </a:rPr>
              <a:t>Due to PowerPoint’s standard Copy/Paste functionality extra undesirable layouts can appear.</a:t>
            </a:r>
          </a:p>
          <a:p>
            <a:pPr marL="0" marR="0" indent="0" algn="ctr" fontAlgn="auto">
              <a:lnSpc>
                <a:spcPct val="100000"/>
              </a:lnSpc>
              <a:spcBef>
                <a:spcPts val="600"/>
              </a:spcBef>
              <a:spcAft>
                <a:spcPts val="0"/>
              </a:spcAft>
              <a:buClr>
                <a:srgbClr val="003755"/>
              </a:buClr>
              <a:buSzTx/>
              <a:buFontTx/>
              <a:buNone/>
              <a:tabLst/>
            </a:pPr>
            <a:r>
              <a:rPr lang="en-US" sz="2000" b="0" noProof="0" dirty="0">
                <a:solidFill>
                  <a:schemeClr val="tx1"/>
                </a:solidFill>
              </a:rPr>
              <a:t>Also notice: Layouts after this might contain potential confidential information.</a:t>
            </a:r>
            <a:br>
              <a:rPr lang="en-US" sz="1800" b="0" noProof="0" dirty="0">
                <a:solidFill>
                  <a:schemeClr val="tx1"/>
                </a:solidFill>
              </a:rPr>
            </a:br>
            <a:endParaRPr lang="en-US" sz="1800" b="0" noProof="0" dirty="0">
              <a:solidFill>
                <a:schemeClr val="tx1"/>
              </a:solidFill>
            </a:endParaRPr>
          </a:p>
        </p:txBody>
      </p:sp>
      <p:sp>
        <p:nvSpPr>
          <p:cNvPr id="13" name="Date Placeholder 6" hidden="1">
            <a:extLst>
              <a:ext uri="{FF2B5EF4-FFF2-40B4-BE49-F238E27FC236}">
                <a16:creationId xmlns:a16="http://schemas.microsoft.com/office/drawing/2014/main" id="{706505A8-87EA-4BA0-B698-35156BC765D0}"/>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E0E2D85B-4059-4E85-99F6-DAF4E58D71CC}" type="datetime5">
              <a:rPr lang="en-GB" smtClean="0"/>
              <a:t>16-Apr-23</a:t>
            </a:fld>
            <a:endParaRPr lang="en-US" dirty="0"/>
          </a:p>
        </p:txBody>
      </p:sp>
      <p:sp>
        <p:nvSpPr>
          <p:cNvPr id="14" name="Footer Placeholder 8" hidden="1">
            <a:extLst>
              <a:ext uri="{FF2B5EF4-FFF2-40B4-BE49-F238E27FC236}">
                <a16:creationId xmlns:a16="http://schemas.microsoft.com/office/drawing/2014/main" id="{AB150C2C-2030-498B-8262-6BD5BCCBB345}"/>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5" name="Slide Number Placeholder 10" hidden="1">
            <a:extLst>
              <a:ext uri="{FF2B5EF4-FFF2-40B4-BE49-F238E27FC236}">
                <a16:creationId xmlns:a16="http://schemas.microsoft.com/office/drawing/2014/main" id="{E81B246F-92C7-4EF8-ACD0-05F73C7095BE}"/>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Tree>
    <p:extLst>
      <p:ext uri="{BB962C8B-B14F-4D97-AF65-F5344CB8AC3E}">
        <p14:creationId xmlns:p14="http://schemas.microsoft.com/office/powerpoint/2010/main" val="16531462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D">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B4C3E480-E4B4-4981-AE1B-8332BB808E9C}"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2" name="Title 1"/>
          <p:cNvSpPr>
            <a:spLocks noGrp="1"/>
          </p:cNvSpPr>
          <p:nvPr>
            <p:ph type="ctrTitle" hasCustomPrompt="1"/>
          </p:nvPr>
        </p:nvSpPr>
        <p:spPr bwMode="ltGray">
          <a:xfrm>
            <a:off x="359999" y="1619250"/>
            <a:ext cx="11474811" cy="4538663"/>
          </a:xfrm>
          <a:solidFill>
            <a:srgbClr val="626971"/>
          </a:solidFill>
        </p:spPr>
        <p:txBody>
          <a:bodyPr lIns="684000" tIns="684000" rIns="6840000" bIns="1296000" anchor="b"/>
          <a:lstStyle>
            <a:lvl1pPr algn="l">
              <a:lnSpc>
                <a:spcPct val="95000"/>
              </a:lnSpc>
              <a:defRPr sz="3200">
                <a:solidFill>
                  <a:schemeClr val="bg1"/>
                </a:solidFill>
              </a:defRPr>
            </a:lvl1pPr>
          </a:lstStyle>
          <a:p>
            <a:r>
              <a:rPr lang="en-US" dirty="0"/>
              <a:t>Click to add title</a:t>
            </a:r>
          </a:p>
        </p:txBody>
      </p:sp>
      <p:sp>
        <p:nvSpPr>
          <p:cNvPr id="3" name="Subtitle 2"/>
          <p:cNvSpPr>
            <a:spLocks noGrp="1"/>
          </p:cNvSpPr>
          <p:nvPr>
            <p:ph type="subTitle" idx="1" hasCustomPrompt="1"/>
          </p:nvPr>
        </p:nvSpPr>
        <p:spPr bwMode="white">
          <a:xfrm>
            <a:off x="357189" y="5164084"/>
            <a:ext cx="4568400" cy="608153"/>
          </a:xfrm>
        </p:spPr>
        <p:txBody>
          <a:bodyPr lIns="684000" rIns="684000"/>
          <a:lstStyle>
            <a:lvl1pPr marL="0" indent="0" algn="l">
              <a:spcBef>
                <a:spcPts val="0"/>
              </a:spcBef>
              <a:buFont typeface="Arial" panose="020B0604020202020204" pitchFamily="34" charset="0"/>
              <a:buChar char="​"/>
              <a:defRPr sz="1600" cap="all">
                <a:solidFill>
                  <a:schemeClr val="bg1"/>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r>
              <a:rPr lang="en-US" dirty="0"/>
              <a:t>Click to add subtitle</a:t>
            </a:r>
          </a:p>
        </p:txBody>
      </p:sp>
      <p:sp>
        <p:nvSpPr>
          <p:cNvPr id="15" name="Picture Placeholder 6">
            <a:extLst>
              <a:ext uri="{FF2B5EF4-FFF2-40B4-BE49-F238E27FC236}">
                <a16:creationId xmlns:a16="http://schemas.microsoft.com/office/drawing/2014/main" id="{0B940BA9-FE37-4B52-A3C9-09E2EBBF0F58}"/>
              </a:ext>
            </a:extLst>
          </p:cNvPr>
          <p:cNvSpPr>
            <a:spLocks noGrp="1"/>
          </p:cNvSpPr>
          <p:nvPr>
            <p:ph type="pic" sz="quarter" idx="18" hasCustomPrompt="1"/>
          </p:nvPr>
        </p:nvSpPr>
        <p:spPr>
          <a:xfrm>
            <a:off x="6184900" y="1959337"/>
            <a:ext cx="4932000" cy="45180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pic>
        <p:nvPicPr>
          <p:cNvPr id="14" name="Picture 13">
            <a:extLst>
              <a:ext uri="{FF2B5EF4-FFF2-40B4-BE49-F238E27FC236}">
                <a16:creationId xmlns:a16="http://schemas.microsoft.com/office/drawing/2014/main" id="{731BEDB0-213A-4C85-B38D-B7E6D7789A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305774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E">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734B4CE1-3BD6-4234-8F7C-73C8D5EFDED0}"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2" name="Title 1"/>
          <p:cNvSpPr>
            <a:spLocks noGrp="1"/>
          </p:cNvSpPr>
          <p:nvPr>
            <p:ph type="ctrTitle" hasCustomPrompt="1"/>
          </p:nvPr>
        </p:nvSpPr>
        <p:spPr>
          <a:xfrm>
            <a:off x="359999" y="1619250"/>
            <a:ext cx="11474811" cy="4538663"/>
          </a:xfrm>
          <a:solidFill>
            <a:srgbClr val="B9CCC3"/>
          </a:solidFill>
        </p:spPr>
        <p:txBody>
          <a:bodyPr lIns="684000" tIns="684000" rIns="6840000" bIns="1296000" anchor="b"/>
          <a:lstStyle>
            <a:lvl1pPr algn="l">
              <a:lnSpc>
                <a:spcPct val="95000"/>
              </a:lnSpc>
              <a:defRPr sz="3600">
                <a:solidFill>
                  <a:srgbClr val="004153"/>
                </a:solidFill>
              </a:defRPr>
            </a:lvl1pPr>
          </a:lstStyle>
          <a:p>
            <a:r>
              <a:rPr lang="en-US" dirty="0"/>
              <a:t>Click to add title</a:t>
            </a:r>
          </a:p>
        </p:txBody>
      </p:sp>
      <p:sp>
        <p:nvSpPr>
          <p:cNvPr id="3" name="Subtitle 2"/>
          <p:cNvSpPr>
            <a:spLocks noGrp="1"/>
          </p:cNvSpPr>
          <p:nvPr>
            <p:ph type="subTitle" idx="1" hasCustomPrompt="1"/>
          </p:nvPr>
        </p:nvSpPr>
        <p:spPr>
          <a:xfrm>
            <a:off x="357189" y="5164084"/>
            <a:ext cx="4568400" cy="608153"/>
          </a:xfrm>
        </p:spPr>
        <p:txBody>
          <a:bodyPr lIns="684000" rIns="684000"/>
          <a:lstStyle>
            <a:lvl1pPr marL="0" indent="0" algn="l">
              <a:spcBef>
                <a:spcPts val="0"/>
              </a:spcBef>
              <a:buFont typeface="Arial" panose="020B0604020202020204" pitchFamily="34" charset="0"/>
              <a:buChar char="​"/>
              <a:defRPr sz="1600" cap="all">
                <a:solidFill>
                  <a:srgbClr val="004153"/>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r>
              <a:rPr lang="en-US" dirty="0"/>
              <a:t>Click to add subtitle</a:t>
            </a:r>
          </a:p>
        </p:txBody>
      </p:sp>
      <p:sp>
        <p:nvSpPr>
          <p:cNvPr id="15" name="Picture Placeholder 6">
            <a:extLst>
              <a:ext uri="{FF2B5EF4-FFF2-40B4-BE49-F238E27FC236}">
                <a16:creationId xmlns:a16="http://schemas.microsoft.com/office/drawing/2014/main" id="{6F73D4CF-E24D-4493-8F30-B557DE3F2387}"/>
              </a:ext>
            </a:extLst>
          </p:cNvPr>
          <p:cNvSpPr>
            <a:spLocks noGrp="1"/>
          </p:cNvSpPr>
          <p:nvPr>
            <p:ph type="pic" sz="quarter" idx="18" hasCustomPrompt="1"/>
          </p:nvPr>
        </p:nvSpPr>
        <p:spPr>
          <a:xfrm>
            <a:off x="6184900" y="1959337"/>
            <a:ext cx="4932000" cy="45180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pic>
        <p:nvPicPr>
          <p:cNvPr id="14" name="Picture 13">
            <a:extLst>
              <a:ext uri="{FF2B5EF4-FFF2-40B4-BE49-F238E27FC236}">
                <a16:creationId xmlns:a16="http://schemas.microsoft.com/office/drawing/2014/main" id="{D980A4DF-3751-45C6-AA4A-E99BF4017C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697621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F">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19E8C21D-363E-4C29-BCB1-2C67A41A6B1A}"/>
              </a:ext>
            </a:extLst>
          </p:cNvPr>
          <p:cNvSpPr>
            <a:spLocks noGrp="1"/>
          </p:cNvSpPr>
          <p:nvPr>
            <p:ph type="dt" sz="half" idx="15"/>
          </p:nvPr>
        </p:nvSpPr>
        <p:spPr>
          <a:xfrm>
            <a:off x="0" y="6858000"/>
            <a:ext cx="0" cy="0"/>
          </a:xfrm>
          <a:prstGeom prst="rect">
            <a:avLst/>
          </a:prstGeom>
        </p:spPr>
        <p:txBody>
          <a:bodyPr/>
          <a:lstStyle>
            <a:lvl1pPr>
              <a:defRPr sz="100">
                <a:noFill/>
              </a:defRPr>
            </a:lvl1pPr>
          </a:lstStyle>
          <a:p>
            <a:fld id="{F176C398-6261-4B82-A331-AE54C42CB1A1}" type="datetime5">
              <a:rPr lang="en-GB" smtClean="0"/>
              <a:t>16-Apr-23</a:t>
            </a:fld>
            <a:endParaRPr lang="en-US" dirty="0"/>
          </a:p>
        </p:txBody>
      </p:sp>
      <p:sp>
        <p:nvSpPr>
          <p:cNvPr id="11" name="Footer Placeholder 8" hidden="1">
            <a:extLst>
              <a:ext uri="{FF2B5EF4-FFF2-40B4-BE49-F238E27FC236}">
                <a16:creationId xmlns:a16="http://schemas.microsoft.com/office/drawing/2014/main" id="{6DB35B2F-204D-4092-A860-94E70637BD46}"/>
              </a:ext>
            </a:extLst>
          </p:cNvPr>
          <p:cNvSpPr>
            <a:spLocks noGrp="1"/>
          </p:cNvSpPr>
          <p:nvPr>
            <p:ph type="ftr" sz="quarter" idx="16"/>
          </p:nvPr>
        </p:nvSpPr>
        <p:spPr>
          <a:xfrm>
            <a:off x="0" y="6858000"/>
            <a:ext cx="0" cy="0"/>
          </a:xfrm>
        </p:spPr>
        <p:txBody>
          <a:bodyPr/>
          <a:lstStyle>
            <a:lvl1pPr>
              <a:defRPr sz="100">
                <a:noFill/>
              </a:defRPr>
            </a:lvl1pPr>
          </a:lstStyle>
          <a:p>
            <a:endParaRPr lang="en-US" dirty="0"/>
          </a:p>
        </p:txBody>
      </p:sp>
      <p:sp>
        <p:nvSpPr>
          <p:cNvPr id="12" name="Slide Number Placeholder 10" hidden="1">
            <a:extLst>
              <a:ext uri="{FF2B5EF4-FFF2-40B4-BE49-F238E27FC236}">
                <a16:creationId xmlns:a16="http://schemas.microsoft.com/office/drawing/2014/main" id="{1BEB41F5-194C-405C-8EDC-8C5E550FE046}"/>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US" smtClean="0"/>
              <a:pPr/>
              <a:t>‹#›</a:t>
            </a:fld>
            <a:endParaRPr lang="en-US" dirty="0"/>
          </a:p>
        </p:txBody>
      </p:sp>
      <p:sp>
        <p:nvSpPr>
          <p:cNvPr id="13" name="Background">
            <a:extLst>
              <a:ext uri="{FF2B5EF4-FFF2-40B4-BE49-F238E27FC236}">
                <a16:creationId xmlns:a16="http://schemas.microsoft.com/office/drawing/2014/main" id="{1099B21F-3FF4-4A40-A8F8-CC0F45DAE535}"/>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p>
        </p:txBody>
      </p:sp>
      <p:sp>
        <p:nvSpPr>
          <p:cNvPr id="2" name="Title 1"/>
          <p:cNvSpPr>
            <a:spLocks noGrp="1"/>
          </p:cNvSpPr>
          <p:nvPr>
            <p:ph type="ctrTitle" hasCustomPrompt="1"/>
          </p:nvPr>
        </p:nvSpPr>
        <p:spPr bwMode="ltGray">
          <a:xfrm>
            <a:off x="359999" y="1619250"/>
            <a:ext cx="11474811" cy="4538663"/>
          </a:xfrm>
          <a:solidFill>
            <a:srgbClr val="91785B"/>
          </a:solidFill>
        </p:spPr>
        <p:txBody>
          <a:bodyPr lIns="684000" tIns="684000" rIns="6840000" bIns="1296000" anchor="b"/>
          <a:lstStyle>
            <a:lvl1pPr algn="l">
              <a:lnSpc>
                <a:spcPct val="95000"/>
              </a:lnSpc>
              <a:defRPr sz="4000">
                <a:solidFill>
                  <a:schemeClr val="bg1"/>
                </a:solidFill>
              </a:defRPr>
            </a:lvl1pPr>
          </a:lstStyle>
          <a:p>
            <a:r>
              <a:rPr lang="en-US" dirty="0"/>
              <a:t>Click to add title</a:t>
            </a:r>
          </a:p>
        </p:txBody>
      </p:sp>
      <p:sp>
        <p:nvSpPr>
          <p:cNvPr id="3" name="Subtitle 2"/>
          <p:cNvSpPr>
            <a:spLocks noGrp="1"/>
          </p:cNvSpPr>
          <p:nvPr>
            <p:ph type="subTitle" idx="1" hasCustomPrompt="1"/>
          </p:nvPr>
        </p:nvSpPr>
        <p:spPr bwMode="white">
          <a:xfrm>
            <a:off x="357189" y="5164084"/>
            <a:ext cx="4568400" cy="608153"/>
          </a:xfrm>
        </p:spPr>
        <p:txBody>
          <a:bodyPr lIns="684000" rIns="684000"/>
          <a:lstStyle>
            <a:lvl1pPr marL="0" indent="0" algn="l">
              <a:spcBef>
                <a:spcPts val="0"/>
              </a:spcBef>
              <a:buFont typeface="Arial" panose="020B0604020202020204" pitchFamily="34" charset="0"/>
              <a:buChar char="​"/>
              <a:defRPr sz="1600" cap="all">
                <a:solidFill>
                  <a:schemeClr val="bg1"/>
                </a:solidFill>
              </a:defRPr>
            </a:lvl1pPr>
            <a:lvl2pPr marL="0" indent="0" algn="l">
              <a:buFont typeface="Arial" panose="020B0604020202020204" pitchFamily="34" charset="0"/>
              <a:buNone/>
              <a:defRPr sz="1600" cap="all">
                <a:solidFill>
                  <a:schemeClr val="bg1"/>
                </a:solidFill>
              </a:defRPr>
            </a:lvl2pPr>
            <a:lvl3pPr marL="0" indent="0" algn="l">
              <a:buFont typeface="Arial" panose="020B0604020202020204" pitchFamily="34" charset="0"/>
              <a:buChar char="​"/>
              <a:defRPr sz="1600" cap="all"/>
            </a:lvl3pPr>
            <a:lvl4pPr marL="0" indent="0" algn="l">
              <a:buFont typeface="Arial" panose="020B0604020202020204" pitchFamily="34" charset="0"/>
              <a:buChar char="​"/>
              <a:defRPr sz="1600" cap="all"/>
            </a:lvl4pPr>
            <a:lvl5pPr marL="0" indent="0" algn="l">
              <a:buFont typeface="Arial" panose="020B0604020202020204" pitchFamily="34" charset="0"/>
              <a:buChar char="​"/>
              <a:defRPr sz="1600" cap="all"/>
            </a:lvl5pPr>
            <a:lvl6pPr marL="0" indent="0" algn="l">
              <a:buFont typeface="Arial" panose="020B0604020202020204" pitchFamily="34" charset="0"/>
              <a:buChar char="​"/>
              <a:defRPr sz="1600" cap="all"/>
            </a:lvl6pPr>
            <a:lvl7pPr marL="0" indent="0" algn="l">
              <a:buFont typeface="Arial" panose="020B0604020202020204" pitchFamily="34" charset="0"/>
              <a:buChar char="​"/>
              <a:defRPr sz="1600" cap="all"/>
            </a:lvl7pPr>
            <a:lvl8pPr marL="0" indent="0" algn="l">
              <a:buFont typeface="Arial" panose="020B0604020202020204" pitchFamily="34" charset="0"/>
              <a:buChar char="​"/>
              <a:defRPr sz="1600" cap="all"/>
            </a:lvl8pPr>
            <a:lvl9pPr marL="0" indent="0" algn="l">
              <a:buFont typeface="Arial" panose="020B0604020202020204" pitchFamily="34" charset="0"/>
              <a:buChar char="​"/>
              <a:defRPr sz="1600" cap="all"/>
            </a:lvl9pPr>
          </a:lstStyle>
          <a:p>
            <a:r>
              <a:rPr lang="en-US" dirty="0"/>
              <a:t>Click to add subtitle</a:t>
            </a:r>
          </a:p>
        </p:txBody>
      </p:sp>
      <p:sp>
        <p:nvSpPr>
          <p:cNvPr id="15" name="Picture Placeholder 6">
            <a:extLst>
              <a:ext uri="{FF2B5EF4-FFF2-40B4-BE49-F238E27FC236}">
                <a16:creationId xmlns:a16="http://schemas.microsoft.com/office/drawing/2014/main" id="{CE07C1AD-0056-44EA-8CDC-1E97BD4D0CE8}"/>
              </a:ext>
            </a:extLst>
          </p:cNvPr>
          <p:cNvSpPr>
            <a:spLocks noGrp="1"/>
          </p:cNvSpPr>
          <p:nvPr>
            <p:ph type="pic" sz="quarter" idx="18" hasCustomPrompt="1"/>
          </p:nvPr>
        </p:nvSpPr>
        <p:spPr>
          <a:xfrm>
            <a:off x="6184900" y="1959337"/>
            <a:ext cx="4932000" cy="4518000"/>
          </a:xfrm>
          <a:solidFill>
            <a:schemeClr val="accent6"/>
          </a:solidFill>
        </p:spPr>
        <p:txBody>
          <a:bodyPr lIns="72000" tIns="72000" anchor="t" anchorCtr="0"/>
          <a:lstStyle>
            <a:lvl1pPr marL="0" indent="0" algn="l">
              <a:buNone/>
              <a:defRPr sz="1600">
                <a:solidFill>
                  <a:schemeClr val="tx2"/>
                </a:solidFill>
              </a:defRPr>
            </a:lvl1pPr>
          </a:lstStyle>
          <a:p>
            <a:r>
              <a:rPr lang="en-US" noProof="0" dirty="0"/>
              <a:t>Click icon to add picture or click on frame and insert picture via Templafy Images</a:t>
            </a:r>
          </a:p>
        </p:txBody>
      </p:sp>
      <p:pic>
        <p:nvPicPr>
          <p:cNvPr id="14" name="Picture 13">
            <a:extLst>
              <a:ext uri="{FF2B5EF4-FFF2-40B4-BE49-F238E27FC236}">
                <a16:creationId xmlns:a16="http://schemas.microsoft.com/office/drawing/2014/main" id="{7F7A5BD9-21E2-4CFA-B11A-C4D842DC77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8400" y="340745"/>
            <a:ext cx="3875533" cy="658800"/>
          </a:xfrm>
          <a:prstGeom prst="rect">
            <a:avLst/>
          </a:prstGeom>
        </p:spPr>
      </p:pic>
    </p:spTree>
    <p:extLst>
      <p:ext uri="{BB962C8B-B14F-4D97-AF65-F5344CB8AC3E}">
        <p14:creationId xmlns:p14="http://schemas.microsoft.com/office/powerpoint/2010/main" val="3491731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626971"/>
        </a:solidFill>
        <a:effectLst/>
      </p:bgPr>
    </p:bg>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96A18549-7734-418A-B9BE-D5209F9B82D8}"/>
              </a:ext>
            </a:extLst>
          </p:cNvPr>
          <p:cNvSpPr/>
          <p:nvPr userDrawn="1"/>
        </p:nvSpPr>
        <p:spPr bwMode="ltGray">
          <a:xfrm>
            <a:off x="0" y="0"/>
            <a:ext cx="12193200" cy="6861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noProof="0" dirty="0" err="1">
              <a:solidFill>
                <a:srgbClr val="FFFFFF"/>
              </a:solidFill>
            </a:endParaRPr>
          </a:p>
        </p:txBody>
      </p:sp>
      <p:pic>
        <p:nvPicPr>
          <p:cNvPr id="13" name="Logo">
            <a:extLst>
              <a:ext uri="{FF2B5EF4-FFF2-40B4-BE49-F238E27FC236}">
                <a16:creationId xmlns:a16="http://schemas.microsoft.com/office/drawing/2014/main" id="{6A4BB082-FE9C-4488-B6B6-1F430CD59A8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0000" y="6228000"/>
            <a:ext cx="270000" cy="270000"/>
          </a:xfrm>
          <a:prstGeom prst="rect">
            <a:avLst/>
          </a:prstGeom>
        </p:spPr>
      </p:pic>
      <p:sp>
        <p:nvSpPr>
          <p:cNvPr id="3" name="Title 2">
            <a:extLst>
              <a:ext uri="{FF2B5EF4-FFF2-40B4-BE49-F238E27FC236}">
                <a16:creationId xmlns:a16="http://schemas.microsoft.com/office/drawing/2014/main" id="{82B3B4A0-C375-41A6-AA76-9E9EE3A791C0}"/>
              </a:ext>
            </a:extLst>
          </p:cNvPr>
          <p:cNvSpPr>
            <a:spLocks noGrp="1"/>
          </p:cNvSpPr>
          <p:nvPr>
            <p:ph type="title" hasCustomPrompt="1"/>
          </p:nvPr>
        </p:nvSpPr>
        <p:spPr bwMode="white">
          <a:xfrm>
            <a:off x="720000" y="673200"/>
            <a:ext cx="11113200" cy="720000"/>
          </a:xfrm>
        </p:spPr>
        <p:txBody>
          <a:bodyPr/>
          <a:lstStyle>
            <a:lvl1pPr>
              <a:defRPr sz="4800">
                <a:solidFill>
                  <a:srgbClr val="FFFFFF"/>
                </a:solidFill>
              </a:defRPr>
            </a:lvl1pPr>
          </a:lstStyle>
          <a:p>
            <a:r>
              <a:rPr lang="en-US" dirty="0"/>
              <a:t>Click to add Agenda title</a:t>
            </a:r>
          </a:p>
        </p:txBody>
      </p:sp>
      <p:sp>
        <p:nvSpPr>
          <p:cNvPr id="7" name="Text Placeholder 2"/>
          <p:cNvSpPr>
            <a:spLocks noGrp="1"/>
          </p:cNvSpPr>
          <p:nvPr>
            <p:ph type="body" sz="quarter" idx="13" hasCustomPrompt="1"/>
          </p:nvPr>
        </p:nvSpPr>
        <p:spPr bwMode="white">
          <a:xfrm>
            <a:off x="720000" y="1800000"/>
            <a:ext cx="10141200" cy="4175350"/>
          </a:xfrm>
        </p:spPr>
        <p:txBody>
          <a:bodyPr/>
          <a:lstStyle>
            <a:lvl1pPr marL="0" indent="0">
              <a:lnSpc>
                <a:spcPct val="95000"/>
              </a:lnSpc>
              <a:spcAft>
                <a:spcPts val="1200"/>
              </a:spcAft>
              <a:buFont typeface="Arial" panose="020B0604020202020204" pitchFamily="34" charset="0"/>
              <a:buChar char="​"/>
              <a:defRPr sz="3200">
                <a:solidFill>
                  <a:srgbClr val="FFFFFF"/>
                </a:solidFill>
              </a:defRPr>
            </a:lvl1pPr>
            <a:lvl2pPr marL="0" indent="0">
              <a:lnSpc>
                <a:spcPct val="95000"/>
              </a:lnSpc>
              <a:spcBef>
                <a:spcPts val="1200"/>
              </a:spcBef>
              <a:spcAft>
                <a:spcPts val="1200"/>
              </a:spcAft>
              <a:buFont typeface="Arial" panose="020B0604020202020204" pitchFamily="34" charset="0"/>
              <a:buChar char="​"/>
              <a:defRPr sz="3200" b="0">
                <a:solidFill>
                  <a:srgbClr val="FB4E14"/>
                </a:solidFill>
              </a:defRPr>
            </a:lvl2pPr>
            <a:lvl3pPr marL="0" indent="0">
              <a:lnSpc>
                <a:spcPct val="95000"/>
              </a:lnSpc>
              <a:spcBef>
                <a:spcPts val="1200"/>
              </a:spcBef>
              <a:spcAft>
                <a:spcPts val="1200"/>
              </a:spcAft>
              <a:buFont typeface="Arial" panose="020B0604020202020204" pitchFamily="34" charset="0"/>
              <a:buChar char="​"/>
              <a:defRPr sz="3200">
                <a:solidFill>
                  <a:srgbClr val="FFFFFF"/>
                </a:solidFill>
              </a:defRPr>
            </a:lvl3pPr>
            <a:lvl4pPr marL="0" indent="0">
              <a:lnSpc>
                <a:spcPct val="95000"/>
              </a:lnSpc>
              <a:spcBef>
                <a:spcPts val="1200"/>
              </a:spcBef>
              <a:spcAft>
                <a:spcPts val="1200"/>
              </a:spcAft>
              <a:buFont typeface="Arial" panose="020B0604020202020204" pitchFamily="34" charset="0"/>
              <a:buChar char="​"/>
              <a:defRPr sz="3200">
                <a:solidFill>
                  <a:srgbClr val="FB4E14"/>
                </a:solidFill>
              </a:defRPr>
            </a:lvl4pPr>
            <a:lvl5pPr marL="0" indent="0">
              <a:lnSpc>
                <a:spcPct val="95000"/>
              </a:lnSpc>
              <a:spcBef>
                <a:spcPts val="1200"/>
              </a:spcBef>
              <a:spcAft>
                <a:spcPts val="1200"/>
              </a:spcAft>
              <a:buFont typeface="Arial" panose="020B0604020202020204" pitchFamily="34" charset="0"/>
              <a:buChar char="​"/>
              <a:defRPr sz="3200">
                <a:solidFill>
                  <a:srgbClr val="FFFFFF"/>
                </a:solidFill>
              </a:defRPr>
            </a:lvl5pPr>
            <a:lvl6pPr marL="0" indent="0">
              <a:lnSpc>
                <a:spcPct val="95000"/>
              </a:lnSpc>
              <a:spcBef>
                <a:spcPts val="1200"/>
              </a:spcBef>
              <a:spcAft>
                <a:spcPts val="1200"/>
              </a:spcAft>
              <a:buFont typeface="Arial" panose="020B0604020202020204" pitchFamily="34" charset="0"/>
              <a:buChar char="​"/>
              <a:defRPr sz="3200">
                <a:solidFill>
                  <a:srgbClr val="FB4E14"/>
                </a:solidFill>
              </a:defRPr>
            </a:lvl6pPr>
            <a:lvl7pPr marL="0" indent="0">
              <a:lnSpc>
                <a:spcPct val="95000"/>
              </a:lnSpc>
              <a:spcBef>
                <a:spcPts val="1200"/>
              </a:spcBef>
              <a:spcAft>
                <a:spcPts val="1200"/>
              </a:spcAft>
              <a:buFont typeface="Arial" panose="020B0604020202020204" pitchFamily="34" charset="0"/>
              <a:buChar char="​"/>
              <a:defRPr sz="3200">
                <a:solidFill>
                  <a:srgbClr val="FFFFFF"/>
                </a:solidFill>
              </a:defRPr>
            </a:lvl7pPr>
            <a:lvl8pPr marL="0" indent="0">
              <a:lnSpc>
                <a:spcPct val="95000"/>
              </a:lnSpc>
              <a:spcBef>
                <a:spcPts val="1200"/>
              </a:spcBef>
              <a:spcAft>
                <a:spcPts val="1200"/>
              </a:spcAft>
              <a:buFont typeface="Arial" panose="020B0604020202020204" pitchFamily="34" charset="0"/>
              <a:buChar char="​"/>
              <a:defRPr sz="3200">
                <a:solidFill>
                  <a:srgbClr val="FB4E14"/>
                </a:solidFill>
              </a:defRPr>
            </a:lvl8pPr>
            <a:lvl9pPr marL="0" indent="0">
              <a:lnSpc>
                <a:spcPct val="95000"/>
              </a:lnSpc>
              <a:spcBef>
                <a:spcPts val="1200"/>
              </a:spcBef>
              <a:spcAft>
                <a:spcPts val="1200"/>
              </a:spcAft>
              <a:buFont typeface="Arial" panose="020B0604020202020204" pitchFamily="34" charset="0"/>
              <a:buChar char="​"/>
              <a:defRPr sz="3200">
                <a:solidFill>
                  <a:srgbClr val="FFFFFF"/>
                </a:solidFill>
              </a:defRPr>
            </a:lvl9pPr>
          </a:lstStyle>
          <a:p>
            <a:pPr lvl="0"/>
            <a:r>
              <a:rPr lang="en-US" noProof="0" dirty="0"/>
              <a:t>Click to add agenda point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4" name="Footer Placeholder 3">
            <a:extLst>
              <a:ext uri="{FF2B5EF4-FFF2-40B4-BE49-F238E27FC236}">
                <a16:creationId xmlns:a16="http://schemas.microsoft.com/office/drawing/2014/main" id="{90C101F7-5AE1-4A05-9A3F-89B5E4C5A5B6}"/>
              </a:ext>
            </a:extLst>
          </p:cNvPr>
          <p:cNvSpPr>
            <a:spLocks noGrp="1"/>
          </p:cNvSpPr>
          <p:nvPr>
            <p:ph type="ftr" sz="quarter" idx="15"/>
          </p:nvPr>
        </p:nvSpPr>
        <p:spPr bwMode="white"/>
        <p:txBody>
          <a:bodyPr/>
          <a:lstStyle>
            <a:lvl1pPr>
              <a:defRPr>
                <a:solidFill>
                  <a:srgbClr val="FFFFFF"/>
                </a:solidFill>
              </a:defRPr>
            </a:lvl1pPr>
          </a:lstStyle>
          <a:p>
            <a:endParaRPr lang="en-US" dirty="0"/>
          </a:p>
        </p:txBody>
      </p:sp>
      <p:sp>
        <p:nvSpPr>
          <p:cNvPr id="5" name="Slide Number Placeholder 4">
            <a:extLst>
              <a:ext uri="{FF2B5EF4-FFF2-40B4-BE49-F238E27FC236}">
                <a16:creationId xmlns:a16="http://schemas.microsoft.com/office/drawing/2014/main" id="{6AF5CF7D-2AA2-416B-9462-389046E630D1}"/>
              </a:ext>
            </a:extLst>
          </p:cNvPr>
          <p:cNvSpPr>
            <a:spLocks noGrp="1"/>
          </p:cNvSpPr>
          <p:nvPr>
            <p:ph type="sldNum" sz="quarter" idx="16"/>
          </p:nvPr>
        </p:nvSpPr>
        <p:spPr bwMode="white"/>
        <p:txBody>
          <a:bodyPr/>
          <a:lstStyle>
            <a:lvl1pPr>
              <a:defRPr>
                <a:solidFill>
                  <a:srgbClr val="FFFFFF"/>
                </a:solidFill>
              </a:defRPr>
            </a:lvl1pPr>
          </a:lstStyle>
          <a:p>
            <a:fld id="{23AA811B-2EBD-4900-905E-5BE206449611}" type="slidenum">
              <a:rPr lang="en-US" smtClean="0"/>
              <a:pPr/>
              <a:t>‹#›</a:t>
            </a:fld>
            <a:endParaRPr lang="en-US" dirty="0"/>
          </a:p>
        </p:txBody>
      </p:sp>
      <p:sp>
        <p:nvSpPr>
          <p:cNvPr id="2" name="Date Placeholder 1">
            <a:extLst>
              <a:ext uri="{FF2B5EF4-FFF2-40B4-BE49-F238E27FC236}">
                <a16:creationId xmlns:a16="http://schemas.microsoft.com/office/drawing/2014/main" id="{481DE3EB-8303-4A79-AE30-4C0CDCCA686A}"/>
              </a:ext>
            </a:extLst>
          </p:cNvPr>
          <p:cNvSpPr>
            <a:spLocks noGrp="1"/>
          </p:cNvSpPr>
          <p:nvPr>
            <p:ph type="dt" sz="half" idx="17"/>
          </p:nvPr>
        </p:nvSpPr>
        <p:spPr/>
        <p:txBody>
          <a:bodyPr/>
          <a:lstStyle>
            <a:lvl1pPr>
              <a:defRPr>
                <a:solidFill>
                  <a:schemeClr val="tx1"/>
                </a:solidFill>
              </a:defRPr>
            </a:lvl1pPr>
          </a:lstStyle>
          <a:p>
            <a:fld id="{51983BA8-EBAA-46D0-A8B5-728157174666}" type="datetime5">
              <a:rPr lang="en-GB" smtClean="0"/>
              <a:pPr/>
              <a:t>16-Apr-23</a:t>
            </a:fld>
            <a:endParaRPr lang="en-GB" dirty="0"/>
          </a:p>
        </p:txBody>
      </p:sp>
    </p:spTree>
    <p:extLst>
      <p:ext uri="{BB962C8B-B14F-4D97-AF65-F5344CB8AC3E}">
        <p14:creationId xmlns:p14="http://schemas.microsoft.com/office/powerpoint/2010/main" val="219831753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Number">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89D4BBCB-A1EA-4A6E-A203-C4AC0EEE55DF}"/>
              </a:ext>
            </a:extLst>
          </p:cNvPr>
          <p:cNvSpPr>
            <a:spLocks noGrp="1"/>
          </p:cNvSpPr>
          <p:nvPr>
            <p:ph type="title" hasCustomPrompt="1"/>
          </p:nvPr>
        </p:nvSpPr>
        <p:spPr>
          <a:xfrm>
            <a:off x="720000" y="673200"/>
            <a:ext cx="11113200" cy="720000"/>
          </a:xfrm>
        </p:spPr>
        <p:txBody>
          <a:bodyPr/>
          <a:lstStyle>
            <a:lvl1pPr>
              <a:defRPr sz="4800">
                <a:solidFill>
                  <a:srgbClr val="626971"/>
                </a:solidFill>
              </a:defRPr>
            </a:lvl1pPr>
          </a:lstStyle>
          <a:p>
            <a:r>
              <a:rPr lang="en-US" dirty="0"/>
              <a:t>Click to add Agenda title</a:t>
            </a:r>
          </a:p>
        </p:txBody>
      </p:sp>
      <p:sp>
        <p:nvSpPr>
          <p:cNvPr id="7" name="Text Placeholder 2"/>
          <p:cNvSpPr>
            <a:spLocks noGrp="1"/>
          </p:cNvSpPr>
          <p:nvPr>
            <p:ph type="body" sz="quarter" idx="13" hasCustomPrompt="1"/>
          </p:nvPr>
        </p:nvSpPr>
        <p:spPr>
          <a:xfrm>
            <a:off x="1440000" y="1713600"/>
            <a:ext cx="10393200" cy="4261750"/>
          </a:xfrm>
        </p:spPr>
        <p:txBody>
          <a:bodyPr/>
          <a:lstStyle>
            <a:lvl1pPr marL="0" indent="0">
              <a:lnSpc>
                <a:spcPts val="4000"/>
              </a:lnSpc>
              <a:spcAft>
                <a:spcPts val="0"/>
              </a:spcAft>
              <a:buFont typeface="Arial" panose="020B0604020202020204" pitchFamily="34" charset="0"/>
              <a:buChar char="​"/>
              <a:defRPr sz="2400">
                <a:solidFill>
                  <a:srgbClr val="626971"/>
                </a:solidFill>
              </a:defRPr>
            </a:lvl1pPr>
            <a:lvl2pPr marL="0" indent="0">
              <a:lnSpc>
                <a:spcPts val="4000"/>
              </a:lnSpc>
              <a:spcBef>
                <a:spcPts val="0"/>
              </a:spcBef>
              <a:spcAft>
                <a:spcPts val="0"/>
              </a:spcAft>
              <a:buFont typeface="Arial" panose="020B0604020202020204" pitchFamily="34" charset="0"/>
              <a:buChar char="​"/>
              <a:defRPr sz="2400" b="0">
                <a:solidFill>
                  <a:srgbClr val="FB4E14"/>
                </a:solidFill>
              </a:defRPr>
            </a:lvl2pPr>
            <a:lvl3pPr marL="0" indent="0">
              <a:lnSpc>
                <a:spcPts val="4000"/>
              </a:lnSpc>
              <a:spcBef>
                <a:spcPts val="0"/>
              </a:spcBef>
              <a:spcAft>
                <a:spcPts val="0"/>
              </a:spcAft>
              <a:buFont typeface="Arial" panose="020B0604020202020204" pitchFamily="34" charset="0"/>
              <a:buChar char="​"/>
              <a:defRPr sz="2400">
                <a:solidFill>
                  <a:srgbClr val="626971"/>
                </a:solidFill>
              </a:defRPr>
            </a:lvl3pPr>
            <a:lvl4pPr marL="0" indent="0">
              <a:lnSpc>
                <a:spcPts val="4000"/>
              </a:lnSpc>
              <a:spcBef>
                <a:spcPts val="0"/>
              </a:spcBef>
              <a:spcAft>
                <a:spcPts val="0"/>
              </a:spcAft>
              <a:buFont typeface="Arial" panose="020B0604020202020204" pitchFamily="34" charset="0"/>
              <a:buChar char="​"/>
              <a:defRPr sz="2400">
                <a:solidFill>
                  <a:srgbClr val="FB4E14"/>
                </a:solidFill>
              </a:defRPr>
            </a:lvl4pPr>
            <a:lvl5pPr marL="0" indent="0">
              <a:lnSpc>
                <a:spcPts val="4000"/>
              </a:lnSpc>
              <a:spcBef>
                <a:spcPts val="0"/>
              </a:spcBef>
              <a:spcAft>
                <a:spcPts val="0"/>
              </a:spcAft>
              <a:buFont typeface="Arial" panose="020B0604020202020204" pitchFamily="34" charset="0"/>
              <a:buChar char="​"/>
              <a:defRPr sz="2400">
                <a:solidFill>
                  <a:srgbClr val="626971"/>
                </a:solidFill>
              </a:defRPr>
            </a:lvl5pPr>
            <a:lvl6pPr marL="0" indent="0">
              <a:lnSpc>
                <a:spcPts val="4000"/>
              </a:lnSpc>
              <a:spcBef>
                <a:spcPts val="0"/>
              </a:spcBef>
              <a:spcAft>
                <a:spcPts val="0"/>
              </a:spcAft>
              <a:buFont typeface="Arial" panose="020B0604020202020204" pitchFamily="34" charset="0"/>
              <a:buChar char="​"/>
              <a:defRPr sz="2400">
                <a:solidFill>
                  <a:srgbClr val="FB4E14"/>
                </a:solidFill>
              </a:defRPr>
            </a:lvl6pPr>
            <a:lvl7pPr marL="0" indent="0">
              <a:lnSpc>
                <a:spcPts val="4000"/>
              </a:lnSpc>
              <a:spcBef>
                <a:spcPts val="0"/>
              </a:spcBef>
              <a:spcAft>
                <a:spcPts val="0"/>
              </a:spcAft>
              <a:buFont typeface="Arial" panose="020B0604020202020204" pitchFamily="34" charset="0"/>
              <a:buChar char="​"/>
              <a:defRPr sz="2400">
                <a:solidFill>
                  <a:srgbClr val="626971"/>
                </a:solidFill>
              </a:defRPr>
            </a:lvl7pPr>
            <a:lvl8pPr marL="0" indent="0">
              <a:lnSpc>
                <a:spcPts val="4000"/>
              </a:lnSpc>
              <a:spcBef>
                <a:spcPts val="0"/>
              </a:spcBef>
              <a:spcAft>
                <a:spcPts val="0"/>
              </a:spcAft>
              <a:buFont typeface="Arial" panose="020B0604020202020204" pitchFamily="34" charset="0"/>
              <a:buChar char="​"/>
              <a:defRPr sz="2400">
                <a:solidFill>
                  <a:srgbClr val="FB4E14"/>
                </a:solidFill>
              </a:defRPr>
            </a:lvl8pPr>
            <a:lvl9pPr marL="0" indent="0">
              <a:lnSpc>
                <a:spcPts val="4000"/>
              </a:lnSpc>
              <a:spcBef>
                <a:spcPts val="0"/>
              </a:spcBef>
              <a:buFont typeface="Arial" panose="020B0604020202020204" pitchFamily="34" charset="0"/>
              <a:buChar char="​"/>
              <a:defRPr sz="2400">
                <a:solidFill>
                  <a:srgbClr val="626971"/>
                </a:solidFill>
              </a:defRPr>
            </a:lvl9pPr>
          </a:lstStyle>
          <a:p>
            <a:pPr lvl="0"/>
            <a:r>
              <a:rPr lang="en-US" noProof="0" dirty="0"/>
              <a:t>Click to add agenda point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4" name="Text Placeholder 3">
            <a:extLst>
              <a:ext uri="{FF2B5EF4-FFF2-40B4-BE49-F238E27FC236}">
                <a16:creationId xmlns:a16="http://schemas.microsoft.com/office/drawing/2014/main" id="{7D485AA6-92EE-46D3-8826-CF357E1A4587}"/>
              </a:ext>
            </a:extLst>
          </p:cNvPr>
          <p:cNvSpPr>
            <a:spLocks noGrp="1"/>
          </p:cNvSpPr>
          <p:nvPr>
            <p:ph type="body" sz="quarter" idx="17" hasCustomPrompt="1"/>
          </p:nvPr>
        </p:nvSpPr>
        <p:spPr>
          <a:xfrm>
            <a:off x="720000" y="1713600"/>
            <a:ext cx="612000" cy="4261750"/>
          </a:xfrm>
        </p:spPr>
        <p:txBody>
          <a:bodyPr/>
          <a:lstStyle>
            <a:lvl1pPr marL="0" indent="0">
              <a:lnSpc>
                <a:spcPts val="4000"/>
              </a:lnSpc>
              <a:spcAft>
                <a:spcPts val="0"/>
              </a:spcAft>
              <a:buFont typeface="Arial" panose="020B0604020202020204" pitchFamily="34" charset="0"/>
              <a:buChar char="​"/>
              <a:defRPr sz="2400" b="0"/>
            </a:lvl1pPr>
            <a:lvl2pPr marL="0" indent="0">
              <a:lnSpc>
                <a:spcPts val="4000"/>
              </a:lnSpc>
              <a:spcAft>
                <a:spcPts val="0"/>
              </a:spcAft>
              <a:buFont typeface="Arial" panose="020B0604020202020204" pitchFamily="34" charset="0"/>
              <a:buChar char="​"/>
              <a:defRPr sz="2400" b="0">
                <a:solidFill>
                  <a:srgbClr val="FB4E14"/>
                </a:solidFill>
              </a:defRPr>
            </a:lvl2pPr>
            <a:lvl3pPr marL="0" indent="0">
              <a:lnSpc>
                <a:spcPts val="4000"/>
              </a:lnSpc>
              <a:spcAft>
                <a:spcPts val="0"/>
              </a:spcAft>
              <a:buFont typeface="Arial" panose="020B0604020202020204" pitchFamily="34" charset="0"/>
              <a:buChar char="​"/>
              <a:defRPr sz="2400" b="0"/>
            </a:lvl3pPr>
            <a:lvl4pPr>
              <a:lnSpc>
                <a:spcPts val="4000"/>
              </a:lnSpc>
              <a:spcAft>
                <a:spcPts val="0"/>
              </a:spcAft>
              <a:buFont typeface="Arial" panose="020B0604020202020204" pitchFamily="34" charset="0"/>
              <a:buChar char="​"/>
              <a:defRPr sz="2400" b="0">
                <a:solidFill>
                  <a:srgbClr val="FB4E14"/>
                </a:solidFill>
              </a:defRPr>
            </a:lvl4pPr>
            <a:lvl5pPr>
              <a:lnSpc>
                <a:spcPts val="4000"/>
              </a:lnSpc>
              <a:spcAft>
                <a:spcPts val="0"/>
              </a:spcAft>
              <a:buFont typeface="Arial" panose="020B0604020202020204" pitchFamily="34" charset="0"/>
              <a:buChar char="​"/>
              <a:defRPr sz="2400" b="0"/>
            </a:lvl5pPr>
            <a:lvl6pPr marL="0" indent="0">
              <a:lnSpc>
                <a:spcPts val="4000"/>
              </a:lnSpc>
              <a:spcAft>
                <a:spcPts val="0"/>
              </a:spcAft>
              <a:buFont typeface="Arial" panose="020B0604020202020204" pitchFamily="34" charset="0"/>
              <a:buChar char="​"/>
              <a:defRPr sz="2400" b="0">
                <a:solidFill>
                  <a:srgbClr val="FB4E14"/>
                </a:solidFill>
              </a:defRPr>
            </a:lvl6pPr>
            <a:lvl7pPr>
              <a:lnSpc>
                <a:spcPts val="4000"/>
              </a:lnSpc>
              <a:spcAft>
                <a:spcPts val="0"/>
              </a:spcAft>
              <a:defRPr sz="2400" b="0"/>
            </a:lvl7pPr>
            <a:lvl8pPr>
              <a:lnSpc>
                <a:spcPts val="4000"/>
              </a:lnSpc>
              <a:spcAft>
                <a:spcPts val="0"/>
              </a:spcAft>
              <a:defRPr sz="2400" b="0">
                <a:solidFill>
                  <a:srgbClr val="FB4E14"/>
                </a:solidFill>
              </a:defRPr>
            </a:lvl8pPr>
            <a:lvl9pPr>
              <a:lnSpc>
                <a:spcPts val="4000"/>
              </a:lnSpc>
              <a:spcAft>
                <a:spcPts val="0"/>
              </a:spcAft>
              <a:defRPr sz="2400" b="0"/>
            </a:lvl9pPr>
          </a:lstStyle>
          <a:p>
            <a:pPr lvl="0"/>
            <a:r>
              <a:rPr lang="en-US" dirty="0"/>
              <a:t>01</a:t>
            </a:r>
          </a:p>
          <a:p>
            <a:pPr lvl="1"/>
            <a:r>
              <a:rPr lang="en-US" dirty="0"/>
              <a:t>02</a:t>
            </a:r>
          </a:p>
          <a:p>
            <a:pPr lvl="2"/>
            <a:r>
              <a:rPr lang="en-US" dirty="0"/>
              <a:t>03</a:t>
            </a:r>
          </a:p>
          <a:p>
            <a:pPr lvl="3"/>
            <a:r>
              <a:rPr lang="en-US" dirty="0"/>
              <a:t>04</a:t>
            </a:r>
          </a:p>
          <a:p>
            <a:pPr lvl="4"/>
            <a:r>
              <a:rPr lang="en-US" dirty="0"/>
              <a:t>05</a:t>
            </a:r>
          </a:p>
          <a:p>
            <a:pPr lvl="5"/>
            <a:r>
              <a:rPr lang="en-US" dirty="0"/>
              <a:t>06</a:t>
            </a:r>
          </a:p>
          <a:p>
            <a:pPr lvl="6"/>
            <a:r>
              <a:rPr lang="en-US" dirty="0"/>
              <a:t>07</a:t>
            </a:r>
          </a:p>
          <a:p>
            <a:pPr lvl="7"/>
            <a:r>
              <a:rPr lang="en-US" dirty="0"/>
              <a:t>08</a:t>
            </a:r>
          </a:p>
          <a:p>
            <a:pPr lvl="8"/>
            <a:r>
              <a:rPr lang="en-US" dirty="0"/>
              <a:t>09</a:t>
            </a:r>
          </a:p>
        </p:txBody>
      </p:sp>
      <p:sp>
        <p:nvSpPr>
          <p:cNvPr id="5" name="Footer Placeholder 4">
            <a:extLst>
              <a:ext uri="{FF2B5EF4-FFF2-40B4-BE49-F238E27FC236}">
                <a16:creationId xmlns:a16="http://schemas.microsoft.com/office/drawing/2014/main" id="{548DCF88-7E48-420C-9679-EE70CD42DF1C}"/>
              </a:ext>
            </a:extLst>
          </p:cNvPr>
          <p:cNvSpPr>
            <a:spLocks noGrp="1"/>
          </p:cNvSpPr>
          <p:nvPr>
            <p:ph type="ftr" sz="quarter" idx="19"/>
          </p:nvPr>
        </p:nvSpPr>
        <p:spPr/>
        <p:txBody>
          <a:bodyPr/>
          <a:lstStyle/>
          <a:p>
            <a:endParaRPr lang="en-US" dirty="0"/>
          </a:p>
        </p:txBody>
      </p:sp>
      <p:sp>
        <p:nvSpPr>
          <p:cNvPr id="6" name="Slide Number Placeholder 5">
            <a:extLst>
              <a:ext uri="{FF2B5EF4-FFF2-40B4-BE49-F238E27FC236}">
                <a16:creationId xmlns:a16="http://schemas.microsoft.com/office/drawing/2014/main" id="{2CB197D6-2EB4-4CFB-8F49-503D1A95B003}"/>
              </a:ext>
            </a:extLst>
          </p:cNvPr>
          <p:cNvSpPr>
            <a:spLocks noGrp="1"/>
          </p:cNvSpPr>
          <p:nvPr>
            <p:ph type="sldNum" sz="quarter" idx="20"/>
          </p:nvPr>
        </p:nvSpPr>
        <p:spPr/>
        <p:txBody>
          <a:bodyPr/>
          <a:lstStyle/>
          <a:p>
            <a:fld id="{23AA811B-2EBD-4900-905E-5BE206449611}" type="slidenum">
              <a:rPr lang="en-US" smtClean="0"/>
              <a:pPr/>
              <a:t>‹#›</a:t>
            </a:fld>
            <a:endParaRPr lang="en-US" dirty="0"/>
          </a:p>
        </p:txBody>
      </p:sp>
      <p:sp>
        <p:nvSpPr>
          <p:cNvPr id="2" name="Date Placeholder 1">
            <a:extLst>
              <a:ext uri="{FF2B5EF4-FFF2-40B4-BE49-F238E27FC236}">
                <a16:creationId xmlns:a16="http://schemas.microsoft.com/office/drawing/2014/main" id="{5A1DF208-6C49-4A19-9B59-F5E9AA9C7B90}"/>
              </a:ext>
            </a:extLst>
          </p:cNvPr>
          <p:cNvSpPr>
            <a:spLocks noGrp="1"/>
          </p:cNvSpPr>
          <p:nvPr>
            <p:ph type="dt" sz="half" idx="21"/>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334766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Time">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89D4BBCB-A1EA-4A6E-A203-C4AC0EEE55DF}"/>
              </a:ext>
            </a:extLst>
          </p:cNvPr>
          <p:cNvSpPr>
            <a:spLocks noGrp="1"/>
          </p:cNvSpPr>
          <p:nvPr>
            <p:ph type="title" hasCustomPrompt="1"/>
          </p:nvPr>
        </p:nvSpPr>
        <p:spPr>
          <a:xfrm>
            <a:off x="720000" y="673200"/>
            <a:ext cx="11113200" cy="720000"/>
          </a:xfrm>
        </p:spPr>
        <p:txBody>
          <a:bodyPr/>
          <a:lstStyle>
            <a:lvl1pPr>
              <a:defRPr sz="4800">
                <a:solidFill>
                  <a:srgbClr val="626971"/>
                </a:solidFill>
              </a:defRPr>
            </a:lvl1pPr>
          </a:lstStyle>
          <a:p>
            <a:r>
              <a:rPr lang="en-US" dirty="0"/>
              <a:t>Click to add Agenda title</a:t>
            </a:r>
          </a:p>
        </p:txBody>
      </p:sp>
      <p:sp>
        <p:nvSpPr>
          <p:cNvPr id="7" name="Text Placeholder 2"/>
          <p:cNvSpPr>
            <a:spLocks noGrp="1"/>
          </p:cNvSpPr>
          <p:nvPr>
            <p:ph type="body" sz="quarter" idx="13" hasCustomPrompt="1"/>
          </p:nvPr>
        </p:nvSpPr>
        <p:spPr>
          <a:xfrm>
            <a:off x="2505600" y="1713600"/>
            <a:ext cx="9327600" cy="4261750"/>
          </a:xfrm>
        </p:spPr>
        <p:txBody>
          <a:bodyPr/>
          <a:lstStyle>
            <a:lvl1pPr marL="0" indent="0">
              <a:lnSpc>
                <a:spcPts val="4000"/>
              </a:lnSpc>
              <a:spcAft>
                <a:spcPts val="0"/>
              </a:spcAft>
              <a:buFont typeface="Arial" panose="020B0604020202020204" pitchFamily="34" charset="0"/>
              <a:buChar char="​"/>
              <a:defRPr sz="2400">
                <a:solidFill>
                  <a:srgbClr val="626971"/>
                </a:solidFill>
              </a:defRPr>
            </a:lvl1pPr>
            <a:lvl2pPr marL="0" indent="0">
              <a:lnSpc>
                <a:spcPts val="4000"/>
              </a:lnSpc>
              <a:spcBef>
                <a:spcPts val="0"/>
              </a:spcBef>
              <a:spcAft>
                <a:spcPts val="0"/>
              </a:spcAft>
              <a:buFont typeface="Arial" panose="020B0604020202020204" pitchFamily="34" charset="0"/>
              <a:buChar char="​"/>
              <a:defRPr sz="2400" b="0">
                <a:solidFill>
                  <a:srgbClr val="FB4E14"/>
                </a:solidFill>
              </a:defRPr>
            </a:lvl2pPr>
            <a:lvl3pPr marL="0" indent="0">
              <a:lnSpc>
                <a:spcPts val="4000"/>
              </a:lnSpc>
              <a:spcBef>
                <a:spcPts val="0"/>
              </a:spcBef>
              <a:spcAft>
                <a:spcPts val="0"/>
              </a:spcAft>
              <a:buFont typeface="Arial" panose="020B0604020202020204" pitchFamily="34" charset="0"/>
              <a:buChar char="​"/>
              <a:defRPr sz="2400">
                <a:solidFill>
                  <a:srgbClr val="626971"/>
                </a:solidFill>
              </a:defRPr>
            </a:lvl3pPr>
            <a:lvl4pPr marL="0" indent="0">
              <a:lnSpc>
                <a:spcPts val="4000"/>
              </a:lnSpc>
              <a:spcBef>
                <a:spcPts val="0"/>
              </a:spcBef>
              <a:spcAft>
                <a:spcPts val="0"/>
              </a:spcAft>
              <a:buFont typeface="Arial" panose="020B0604020202020204" pitchFamily="34" charset="0"/>
              <a:buChar char="​"/>
              <a:defRPr sz="2400">
                <a:solidFill>
                  <a:srgbClr val="FB4E14"/>
                </a:solidFill>
              </a:defRPr>
            </a:lvl4pPr>
            <a:lvl5pPr marL="0" indent="0">
              <a:lnSpc>
                <a:spcPts val="4000"/>
              </a:lnSpc>
              <a:spcBef>
                <a:spcPts val="0"/>
              </a:spcBef>
              <a:spcAft>
                <a:spcPts val="0"/>
              </a:spcAft>
              <a:buFont typeface="Arial" panose="020B0604020202020204" pitchFamily="34" charset="0"/>
              <a:buChar char="​"/>
              <a:defRPr sz="2400">
                <a:solidFill>
                  <a:srgbClr val="626971"/>
                </a:solidFill>
              </a:defRPr>
            </a:lvl5pPr>
            <a:lvl6pPr marL="0" indent="0">
              <a:lnSpc>
                <a:spcPts val="4000"/>
              </a:lnSpc>
              <a:spcBef>
                <a:spcPts val="0"/>
              </a:spcBef>
              <a:spcAft>
                <a:spcPts val="0"/>
              </a:spcAft>
              <a:buFont typeface="Arial" panose="020B0604020202020204" pitchFamily="34" charset="0"/>
              <a:buChar char="​"/>
              <a:defRPr sz="2400">
                <a:solidFill>
                  <a:srgbClr val="FB4E14"/>
                </a:solidFill>
              </a:defRPr>
            </a:lvl6pPr>
            <a:lvl7pPr marL="0" indent="0">
              <a:lnSpc>
                <a:spcPts val="4000"/>
              </a:lnSpc>
              <a:spcBef>
                <a:spcPts val="0"/>
              </a:spcBef>
              <a:spcAft>
                <a:spcPts val="0"/>
              </a:spcAft>
              <a:buFont typeface="Arial" panose="020B0604020202020204" pitchFamily="34" charset="0"/>
              <a:buChar char="​"/>
              <a:defRPr sz="2400">
                <a:solidFill>
                  <a:srgbClr val="626971"/>
                </a:solidFill>
              </a:defRPr>
            </a:lvl7pPr>
            <a:lvl8pPr marL="0" indent="0">
              <a:lnSpc>
                <a:spcPts val="4000"/>
              </a:lnSpc>
              <a:spcBef>
                <a:spcPts val="0"/>
              </a:spcBef>
              <a:spcAft>
                <a:spcPts val="0"/>
              </a:spcAft>
              <a:buFont typeface="Arial" panose="020B0604020202020204" pitchFamily="34" charset="0"/>
              <a:buChar char="​"/>
              <a:defRPr sz="2400">
                <a:solidFill>
                  <a:srgbClr val="FB4E14"/>
                </a:solidFill>
              </a:defRPr>
            </a:lvl8pPr>
            <a:lvl9pPr marL="0" indent="0">
              <a:lnSpc>
                <a:spcPts val="4000"/>
              </a:lnSpc>
              <a:spcBef>
                <a:spcPts val="0"/>
              </a:spcBef>
              <a:buFont typeface="Arial" panose="020B0604020202020204" pitchFamily="34" charset="0"/>
              <a:buChar char="​"/>
              <a:defRPr sz="2400">
                <a:solidFill>
                  <a:srgbClr val="626971"/>
                </a:solidFill>
              </a:defRPr>
            </a:lvl9pPr>
          </a:lstStyle>
          <a:p>
            <a:pPr lvl="0"/>
            <a:r>
              <a:rPr lang="en-US" noProof="0" dirty="0"/>
              <a:t>Click to add agenda point                                                                           Enter &amp; TAB for next text level                                                           SHIFT+TAB to go back in levels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US" noProof="0" dirty="0"/>
              <a:t>6</a:t>
            </a:r>
          </a:p>
          <a:p>
            <a:pPr lvl="6"/>
            <a:r>
              <a:rPr lang="en-US" noProof="0" dirty="0"/>
              <a:t>7</a:t>
            </a:r>
          </a:p>
          <a:p>
            <a:pPr lvl="7"/>
            <a:r>
              <a:rPr lang="en-US" noProof="0" dirty="0"/>
              <a:t>8</a:t>
            </a:r>
          </a:p>
          <a:p>
            <a:pPr lvl="8"/>
            <a:r>
              <a:rPr lang="en-US" noProof="0" dirty="0"/>
              <a:t>9</a:t>
            </a:r>
          </a:p>
        </p:txBody>
      </p:sp>
      <p:sp>
        <p:nvSpPr>
          <p:cNvPr id="4" name="Text Placeholder 3">
            <a:extLst>
              <a:ext uri="{FF2B5EF4-FFF2-40B4-BE49-F238E27FC236}">
                <a16:creationId xmlns:a16="http://schemas.microsoft.com/office/drawing/2014/main" id="{7D485AA6-92EE-46D3-8826-CF357E1A4587}"/>
              </a:ext>
            </a:extLst>
          </p:cNvPr>
          <p:cNvSpPr>
            <a:spLocks noGrp="1"/>
          </p:cNvSpPr>
          <p:nvPr>
            <p:ph type="body" sz="quarter" idx="17" hasCustomPrompt="1"/>
          </p:nvPr>
        </p:nvSpPr>
        <p:spPr>
          <a:xfrm>
            <a:off x="720000" y="1713600"/>
            <a:ext cx="1580400" cy="4261750"/>
          </a:xfrm>
        </p:spPr>
        <p:txBody>
          <a:bodyPr/>
          <a:lstStyle>
            <a:lvl1pPr marL="0" indent="0">
              <a:lnSpc>
                <a:spcPts val="4000"/>
              </a:lnSpc>
              <a:spcAft>
                <a:spcPts val="0"/>
              </a:spcAft>
              <a:buFont typeface="Arial" panose="020B0604020202020204" pitchFamily="34" charset="0"/>
              <a:buChar char="​"/>
              <a:defRPr sz="2400" b="0"/>
            </a:lvl1pPr>
            <a:lvl2pPr marL="0" indent="0">
              <a:lnSpc>
                <a:spcPts val="4000"/>
              </a:lnSpc>
              <a:spcAft>
                <a:spcPts val="0"/>
              </a:spcAft>
              <a:buFont typeface="Arial" panose="020B0604020202020204" pitchFamily="34" charset="0"/>
              <a:buChar char="​"/>
              <a:defRPr sz="2400" b="0">
                <a:solidFill>
                  <a:srgbClr val="FB4E14"/>
                </a:solidFill>
              </a:defRPr>
            </a:lvl2pPr>
            <a:lvl3pPr marL="0" indent="0">
              <a:lnSpc>
                <a:spcPts val="4000"/>
              </a:lnSpc>
              <a:spcAft>
                <a:spcPts val="0"/>
              </a:spcAft>
              <a:buFont typeface="Arial" panose="020B0604020202020204" pitchFamily="34" charset="0"/>
              <a:buChar char="​"/>
              <a:defRPr sz="2400" b="0"/>
            </a:lvl3pPr>
            <a:lvl4pPr>
              <a:lnSpc>
                <a:spcPts val="4000"/>
              </a:lnSpc>
              <a:spcAft>
                <a:spcPts val="0"/>
              </a:spcAft>
              <a:buFont typeface="Arial" panose="020B0604020202020204" pitchFamily="34" charset="0"/>
              <a:buChar char="​"/>
              <a:defRPr sz="2400" b="0">
                <a:solidFill>
                  <a:srgbClr val="FB4E14"/>
                </a:solidFill>
              </a:defRPr>
            </a:lvl4pPr>
            <a:lvl5pPr>
              <a:lnSpc>
                <a:spcPts val="4000"/>
              </a:lnSpc>
              <a:spcAft>
                <a:spcPts val="0"/>
              </a:spcAft>
              <a:buFont typeface="Arial" panose="020B0604020202020204" pitchFamily="34" charset="0"/>
              <a:buChar char="​"/>
              <a:defRPr sz="2400" b="0"/>
            </a:lvl5pPr>
            <a:lvl6pPr marL="0" indent="0">
              <a:lnSpc>
                <a:spcPts val="4000"/>
              </a:lnSpc>
              <a:spcAft>
                <a:spcPts val="0"/>
              </a:spcAft>
              <a:buFont typeface="Arial" panose="020B0604020202020204" pitchFamily="34" charset="0"/>
              <a:buChar char="​"/>
              <a:defRPr sz="2400" b="0">
                <a:solidFill>
                  <a:srgbClr val="FB4E14"/>
                </a:solidFill>
              </a:defRPr>
            </a:lvl6pPr>
            <a:lvl7pPr>
              <a:lnSpc>
                <a:spcPts val="4000"/>
              </a:lnSpc>
              <a:spcAft>
                <a:spcPts val="0"/>
              </a:spcAft>
              <a:defRPr sz="2400" b="0"/>
            </a:lvl7pPr>
            <a:lvl8pPr>
              <a:lnSpc>
                <a:spcPts val="4000"/>
              </a:lnSpc>
              <a:spcAft>
                <a:spcPts val="0"/>
              </a:spcAft>
              <a:defRPr sz="2400" b="0">
                <a:solidFill>
                  <a:srgbClr val="FB4E14"/>
                </a:solidFill>
              </a:defRPr>
            </a:lvl8pPr>
            <a:lvl9pPr>
              <a:lnSpc>
                <a:spcPts val="4000"/>
              </a:lnSpc>
              <a:spcAft>
                <a:spcPts val="0"/>
              </a:spcAft>
              <a:defRPr sz="2400" b="0"/>
            </a:lvl9pPr>
          </a:lstStyle>
          <a:p>
            <a:pPr lvl="0"/>
            <a:r>
              <a:rPr lang="en-US" dirty="0"/>
              <a:t>01</a:t>
            </a:r>
          </a:p>
          <a:p>
            <a:pPr lvl="1"/>
            <a:r>
              <a:rPr lang="en-US" dirty="0"/>
              <a:t>02</a:t>
            </a:r>
          </a:p>
          <a:p>
            <a:pPr lvl="2"/>
            <a:r>
              <a:rPr lang="en-US" dirty="0"/>
              <a:t>03</a:t>
            </a:r>
          </a:p>
          <a:p>
            <a:pPr lvl="3"/>
            <a:r>
              <a:rPr lang="en-US" dirty="0"/>
              <a:t>04</a:t>
            </a:r>
          </a:p>
          <a:p>
            <a:pPr lvl="4"/>
            <a:r>
              <a:rPr lang="en-US" dirty="0"/>
              <a:t>05</a:t>
            </a:r>
          </a:p>
          <a:p>
            <a:pPr lvl="5"/>
            <a:r>
              <a:rPr lang="en-US" dirty="0"/>
              <a:t>06</a:t>
            </a:r>
          </a:p>
          <a:p>
            <a:pPr lvl="6"/>
            <a:r>
              <a:rPr lang="en-US" dirty="0"/>
              <a:t>07</a:t>
            </a:r>
          </a:p>
          <a:p>
            <a:pPr lvl="7"/>
            <a:r>
              <a:rPr lang="en-US" dirty="0"/>
              <a:t>08</a:t>
            </a:r>
          </a:p>
          <a:p>
            <a:pPr lvl="8"/>
            <a:r>
              <a:rPr lang="en-US" dirty="0"/>
              <a:t>09</a:t>
            </a:r>
          </a:p>
        </p:txBody>
      </p:sp>
      <p:sp>
        <p:nvSpPr>
          <p:cNvPr id="5" name="Footer Placeholder 4">
            <a:extLst>
              <a:ext uri="{FF2B5EF4-FFF2-40B4-BE49-F238E27FC236}">
                <a16:creationId xmlns:a16="http://schemas.microsoft.com/office/drawing/2014/main" id="{548DCF88-7E48-420C-9679-EE70CD42DF1C}"/>
              </a:ext>
            </a:extLst>
          </p:cNvPr>
          <p:cNvSpPr>
            <a:spLocks noGrp="1"/>
          </p:cNvSpPr>
          <p:nvPr>
            <p:ph type="ftr" sz="quarter" idx="19"/>
          </p:nvPr>
        </p:nvSpPr>
        <p:spPr/>
        <p:txBody>
          <a:bodyPr/>
          <a:lstStyle/>
          <a:p>
            <a:endParaRPr lang="en-US" dirty="0"/>
          </a:p>
        </p:txBody>
      </p:sp>
      <p:sp>
        <p:nvSpPr>
          <p:cNvPr id="6" name="Slide Number Placeholder 5">
            <a:extLst>
              <a:ext uri="{FF2B5EF4-FFF2-40B4-BE49-F238E27FC236}">
                <a16:creationId xmlns:a16="http://schemas.microsoft.com/office/drawing/2014/main" id="{2CB197D6-2EB4-4CFB-8F49-503D1A95B003}"/>
              </a:ext>
            </a:extLst>
          </p:cNvPr>
          <p:cNvSpPr>
            <a:spLocks noGrp="1"/>
          </p:cNvSpPr>
          <p:nvPr>
            <p:ph type="sldNum" sz="quarter" idx="20"/>
          </p:nvPr>
        </p:nvSpPr>
        <p:spPr/>
        <p:txBody>
          <a:bodyPr/>
          <a:lstStyle/>
          <a:p>
            <a:fld id="{23AA811B-2EBD-4900-905E-5BE206449611}" type="slidenum">
              <a:rPr lang="en-US" smtClean="0"/>
              <a:pPr/>
              <a:t>‹#›</a:t>
            </a:fld>
            <a:endParaRPr lang="en-US" dirty="0"/>
          </a:p>
        </p:txBody>
      </p:sp>
      <p:sp>
        <p:nvSpPr>
          <p:cNvPr id="2" name="Date Placeholder 1">
            <a:extLst>
              <a:ext uri="{FF2B5EF4-FFF2-40B4-BE49-F238E27FC236}">
                <a16:creationId xmlns:a16="http://schemas.microsoft.com/office/drawing/2014/main" id="{E2EE8EF3-68E3-4EAA-88AF-96F36E0E4AA3}"/>
              </a:ext>
            </a:extLst>
          </p:cNvPr>
          <p:cNvSpPr>
            <a:spLocks noGrp="1"/>
          </p:cNvSpPr>
          <p:nvPr>
            <p:ph type="dt" sz="half" idx="21"/>
          </p:nvPr>
        </p:nvSpPr>
        <p:spPr/>
        <p:txBody>
          <a:body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54680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3.xml"/><Relationship Id="rId42" Type="http://schemas.openxmlformats.org/officeDocument/2006/relationships/tags" Target="../tags/tag11.xml"/><Relationship Id="rId47"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38" Type="http://schemas.openxmlformats.org/officeDocument/2006/relationships/tags" Target="../tags/tag7.xml"/><Relationship Id="rId46" Type="http://schemas.openxmlformats.org/officeDocument/2006/relationships/tags" Target="../tags/tag1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ags" Target="../tags/tag1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37" Type="http://schemas.openxmlformats.org/officeDocument/2006/relationships/tags" Target="../tags/tag6.xml"/><Relationship Id="rId40" Type="http://schemas.openxmlformats.org/officeDocument/2006/relationships/tags" Target="../tags/tag9.xml"/><Relationship Id="rId45" Type="http://schemas.openxmlformats.org/officeDocument/2006/relationships/tags" Target="../tags/tag1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ags" Target="../tags/tag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4"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4.xml"/><Relationship Id="rId43" Type="http://schemas.openxmlformats.org/officeDocument/2006/relationships/tags" Target="../tags/tag12.xml"/><Relationship Id="rId48"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 guide" hidden="1">
            <a:extLst>
              <a:ext uri="{FF2B5EF4-FFF2-40B4-BE49-F238E27FC236}">
                <a16:creationId xmlns:a16="http://schemas.microsoft.com/office/drawing/2014/main" id="{B4C6D09E-215E-4B09-AA8D-03A72F2D8EE3}"/>
              </a:ext>
            </a:extLst>
          </p:cNvPr>
          <p:cNvGrpSpPr/>
          <p:nvPr userDrawn="1"/>
        </p:nvGrpSpPr>
        <p:grpSpPr>
          <a:xfrm>
            <a:off x="358771" y="360000"/>
            <a:ext cx="11473228" cy="6137999"/>
            <a:chOff x="358771" y="360000"/>
            <a:chExt cx="11473228" cy="6137999"/>
          </a:xfrm>
        </p:grpSpPr>
        <p:sp>
          <p:nvSpPr>
            <p:cNvPr id="10" name="Rectangle 9">
              <a:extLst>
                <a:ext uri="{FF2B5EF4-FFF2-40B4-BE49-F238E27FC236}">
                  <a16:creationId xmlns:a16="http://schemas.microsoft.com/office/drawing/2014/main" id="{2587EAC1-E008-44BA-B758-F18F3E67460D}"/>
                </a:ext>
              </a:extLst>
            </p:cNvPr>
            <p:cNvSpPr/>
            <p:nvPr userDrawn="1">
              <p:custDataLst>
                <p:tags r:id="rId32"/>
              </p:custDataLst>
            </p:nvPr>
          </p:nvSpPr>
          <p:spPr>
            <a:xfrm>
              <a:off x="1151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1" name="Rectangle 10">
              <a:extLst>
                <a:ext uri="{FF2B5EF4-FFF2-40B4-BE49-F238E27FC236}">
                  <a16:creationId xmlns:a16="http://schemas.microsoft.com/office/drawing/2014/main" id="{FF51221B-09D2-4498-954B-6A0C99310758}"/>
                </a:ext>
              </a:extLst>
            </p:cNvPr>
            <p:cNvSpPr/>
            <p:nvPr userDrawn="1">
              <p:custDataLst>
                <p:tags r:id="rId33"/>
              </p:custDataLst>
            </p:nvPr>
          </p:nvSpPr>
          <p:spPr>
            <a:xfrm>
              <a:off x="2122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2" name="Rectangle 11">
              <a:extLst>
                <a:ext uri="{FF2B5EF4-FFF2-40B4-BE49-F238E27FC236}">
                  <a16:creationId xmlns:a16="http://schemas.microsoft.com/office/drawing/2014/main" id="{FC45DEE2-E4BA-4915-A095-A00CE73E18F7}"/>
                </a:ext>
              </a:extLst>
            </p:cNvPr>
            <p:cNvSpPr/>
            <p:nvPr userDrawn="1">
              <p:custDataLst>
                <p:tags r:id="rId34"/>
              </p:custDataLst>
            </p:nvPr>
          </p:nvSpPr>
          <p:spPr>
            <a:xfrm>
              <a:off x="3093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3" name="Rectangle 12">
              <a:extLst>
                <a:ext uri="{FF2B5EF4-FFF2-40B4-BE49-F238E27FC236}">
                  <a16:creationId xmlns:a16="http://schemas.microsoft.com/office/drawing/2014/main" id="{618016E3-45DB-4DD6-8FC0-05E80A4DC5DC}"/>
                </a:ext>
              </a:extLst>
            </p:cNvPr>
            <p:cNvSpPr/>
            <p:nvPr userDrawn="1">
              <p:custDataLst>
                <p:tags r:id="rId35"/>
              </p:custDataLst>
            </p:nvPr>
          </p:nvSpPr>
          <p:spPr>
            <a:xfrm>
              <a:off x="4064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4" name="Rectangle 13">
              <a:extLst>
                <a:ext uri="{FF2B5EF4-FFF2-40B4-BE49-F238E27FC236}">
                  <a16:creationId xmlns:a16="http://schemas.microsoft.com/office/drawing/2014/main" id="{5C584260-8D19-46FF-8C30-B37DCAAC9C7D}"/>
                </a:ext>
              </a:extLst>
            </p:cNvPr>
            <p:cNvSpPr/>
            <p:nvPr userDrawn="1">
              <p:custDataLst>
                <p:tags r:id="rId36"/>
              </p:custDataLst>
            </p:nvPr>
          </p:nvSpPr>
          <p:spPr>
            <a:xfrm>
              <a:off x="5035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5" name="Rectangle 14">
              <a:extLst>
                <a:ext uri="{FF2B5EF4-FFF2-40B4-BE49-F238E27FC236}">
                  <a16:creationId xmlns:a16="http://schemas.microsoft.com/office/drawing/2014/main" id="{AE187365-5EB2-4547-9F0E-F9F1AECAB0E4}"/>
                </a:ext>
              </a:extLst>
            </p:cNvPr>
            <p:cNvSpPr/>
            <p:nvPr userDrawn="1">
              <p:custDataLst>
                <p:tags r:id="rId37"/>
              </p:custDataLst>
            </p:nvPr>
          </p:nvSpPr>
          <p:spPr>
            <a:xfrm>
              <a:off x="6006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6" name="Rectangle 15">
              <a:extLst>
                <a:ext uri="{FF2B5EF4-FFF2-40B4-BE49-F238E27FC236}">
                  <a16:creationId xmlns:a16="http://schemas.microsoft.com/office/drawing/2014/main" id="{0C94D3E2-4C66-4F65-A915-AB1A1A57B9FE}"/>
                </a:ext>
              </a:extLst>
            </p:cNvPr>
            <p:cNvSpPr/>
            <p:nvPr userDrawn="1">
              <p:custDataLst>
                <p:tags r:id="rId38"/>
              </p:custDataLst>
            </p:nvPr>
          </p:nvSpPr>
          <p:spPr>
            <a:xfrm>
              <a:off x="6977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7" name="Rectangle 16">
              <a:extLst>
                <a:ext uri="{FF2B5EF4-FFF2-40B4-BE49-F238E27FC236}">
                  <a16:creationId xmlns:a16="http://schemas.microsoft.com/office/drawing/2014/main" id="{E0000454-4065-4B51-82CA-5B293D4D467F}"/>
                </a:ext>
              </a:extLst>
            </p:cNvPr>
            <p:cNvSpPr/>
            <p:nvPr userDrawn="1">
              <p:custDataLst>
                <p:tags r:id="rId39"/>
              </p:custDataLst>
            </p:nvPr>
          </p:nvSpPr>
          <p:spPr>
            <a:xfrm>
              <a:off x="7948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8" name="Rectangle 17">
              <a:extLst>
                <a:ext uri="{FF2B5EF4-FFF2-40B4-BE49-F238E27FC236}">
                  <a16:creationId xmlns:a16="http://schemas.microsoft.com/office/drawing/2014/main" id="{040929F5-4F0A-4BB0-9E66-78A768A0C77D}"/>
                </a:ext>
              </a:extLst>
            </p:cNvPr>
            <p:cNvSpPr/>
            <p:nvPr userDrawn="1">
              <p:custDataLst>
                <p:tags r:id="rId40"/>
              </p:custDataLst>
            </p:nvPr>
          </p:nvSpPr>
          <p:spPr>
            <a:xfrm>
              <a:off x="8919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19" name="Rectangle 18">
              <a:extLst>
                <a:ext uri="{FF2B5EF4-FFF2-40B4-BE49-F238E27FC236}">
                  <a16:creationId xmlns:a16="http://schemas.microsoft.com/office/drawing/2014/main" id="{FB52B57B-0393-4BAA-A759-9AC0504CDFC7}"/>
                </a:ext>
              </a:extLst>
            </p:cNvPr>
            <p:cNvSpPr/>
            <p:nvPr userDrawn="1">
              <p:custDataLst>
                <p:tags r:id="rId41"/>
              </p:custDataLst>
            </p:nvPr>
          </p:nvSpPr>
          <p:spPr>
            <a:xfrm>
              <a:off x="9890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20" name="Rectangle 19">
              <a:extLst>
                <a:ext uri="{FF2B5EF4-FFF2-40B4-BE49-F238E27FC236}">
                  <a16:creationId xmlns:a16="http://schemas.microsoft.com/office/drawing/2014/main" id="{CD567EE3-6D94-4456-9F05-C2600A067979}"/>
                </a:ext>
              </a:extLst>
            </p:cNvPr>
            <p:cNvSpPr/>
            <p:nvPr userDrawn="1">
              <p:custDataLst>
                <p:tags r:id="rId42"/>
              </p:custDataLst>
            </p:nvPr>
          </p:nvSpPr>
          <p:spPr>
            <a:xfrm>
              <a:off x="10861000" y="360000"/>
              <a:ext cx="180000"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21" name="Rectangle 20">
              <a:extLst>
                <a:ext uri="{FF2B5EF4-FFF2-40B4-BE49-F238E27FC236}">
                  <a16:creationId xmlns:a16="http://schemas.microsoft.com/office/drawing/2014/main" id="{5B8A59FC-EF27-4DB4-A209-34317CCF784D}"/>
                </a:ext>
              </a:extLst>
            </p:cNvPr>
            <p:cNvSpPr/>
            <p:nvPr userDrawn="1">
              <p:custDataLst>
                <p:tags r:id="rId43"/>
              </p:custDataLst>
            </p:nvPr>
          </p:nvSpPr>
          <p:spPr>
            <a:xfrm flipH="1">
              <a:off x="358774" y="360000"/>
              <a:ext cx="11473225" cy="6137999"/>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22" name="Rectangle 21">
              <a:extLst>
                <a:ext uri="{FF2B5EF4-FFF2-40B4-BE49-F238E27FC236}">
                  <a16:creationId xmlns:a16="http://schemas.microsoft.com/office/drawing/2014/main" id="{18AFC9E5-C597-4406-A1D1-B55BAD7797F6}"/>
                </a:ext>
              </a:extLst>
            </p:cNvPr>
            <p:cNvSpPr/>
            <p:nvPr userDrawn="1">
              <p:custDataLst>
                <p:tags r:id="rId44"/>
              </p:custDataLst>
            </p:nvPr>
          </p:nvSpPr>
          <p:spPr>
            <a:xfrm flipH="1">
              <a:off x="358773" y="360001"/>
              <a:ext cx="11473225" cy="1080000"/>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23" name="Rectangle 22">
              <a:extLst>
                <a:ext uri="{FF2B5EF4-FFF2-40B4-BE49-F238E27FC236}">
                  <a16:creationId xmlns:a16="http://schemas.microsoft.com/office/drawing/2014/main" id="{A5B363B5-5044-4F17-ADF4-7A4A9805D35A}"/>
                </a:ext>
              </a:extLst>
            </p:cNvPr>
            <p:cNvSpPr/>
            <p:nvPr userDrawn="1">
              <p:custDataLst>
                <p:tags r:id="rId45"/>
              </p:custDataLst>
            </p:nvPr>
          </p:nvSpPr>
          <p:spPr>
            <a:xfrm flipH="1">
              <a:off x="358772" y="1613222"/>
              <a:ext cx="11473225" cy="4344666"/>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sp>
          <p:nvSpPr>
            <p:cNvPr id="24" name="Rectangle 23">
              <a:extLst>
                <a:ext uri="{FF2B5EF4-FFF2-40B4-BE49-F238E27FC236}">
                  <a16:creationId xmlns:a16="http://schemas.microsoft.com/office/drawing/2014/main" id="{7F8D137D-F7C0-42C6-80E7-5745B78618ED}"/>
                </a:ext>
              </a:extLst>
            </p:cNvPr>
            <p:cNvSpPr/>
            <p:nvPr userDrawn="1">
              <p:custDataLst>
                <p:tags r:id="rId46"/>
              </p:custDataLst>
            </p:nvPr>
          </p:nvSpPr>
          <p:spPr>
            <a:xfrm flipH="1">
              <a:off x="358771" y="6131109"/>
              <a:ext cx="11473225" cy="366890"/>
            </a:xfrm>
            <a:prstGeom prst="rect">
              <a:avLst/>
            </a:prstGeom>
            <a:noFill/>
            <a:ln w="3175" cap="flat" cmpd="sng" algn="ctr">
              <a:solidFill>
                <a:schemeClr val="accent1"/>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US" sz="2000" noProof="0" dirty="0" err="1"/>
            </a:p>
          </p:txBody>
        </p:sp>
      </p:grpSp>
      <p:pic>
        <p:nvPicPr>
          <p:cNvPr id="26" name="Logo">
            <a:extLst>
              <a:ext uri="{FF2B5EF4-FFF2-40B4-BE49-F238E27FC236}">
                <a16:creationId xmlns:a16="http://schemas.microsoft.com/office/drawing/2014/main" id="{E3C0D8D0-B1BE-4126-98DC-0BC4FDA5498D}"/>
              </a:ext>
            </a:extLst>
          </p:cNvPr>
          <p:cNvPicPr>
            <a:picLocks noChangeAspect="1"/>
          </p:cNvPicPr>
          <p:nvPr userDrawn="1"/>
        </p:nvPicPr>
        <p:blipFill>
          <a:blip r:embed="rId47">
            <a:extLst>
              <a:ext uri="{28A0092B-C50C-407E-A947-70E740481C1C}">
                <a14:useLocalDpi xmlns:a14="http://schemas.microsoft.com/office/drawing/2010/main" val="0"/>
              </a:ext>
              <a:ext uri="{96DAC541-7B7A-43D3-8B79-37D633B846F1}">
                <asvg:svgBlip xmlns:asvg="http://schemas.microsoft.com/office/drawing/2016/SVG/main" r:embed="rId48"/>
              </a:ext>
            </a:extLst>
          </a:blip>
          <a:stretch>
            <a:fillRect/>
          </a:stretch>
        </p:blipFill>
        <p:spPr>
          <a:xfrm>
            <a:off x="360000" y="6228000"/>
            <a:ext cx="270000" cy="270000"/>
          </a:xfrm>
          <a:prstGeom prst="rect">
            <a:avLst/>
          </a:prstGeom>
        </p:spPr>
      </p:pic>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360000" y="360000"/>
            <a:ext cx="11473200" cy="1072800"/>
          </a:xfrm>
          <a:prstGeom prst="rect">
            <a:avLst/>
          </a:prstGeom>
        </p:spPr>
        <p:txBody>
          <a:bodyPr vert="horz" lIns="0" tIns="0" rIns="0" bIns="0" rtlCol="0" anchor="t" anchorCtr="0">
            <a:noAutofit/>
          </a:bodyPr>
          <a:lstStyle/>
          <a:p>
            <a:r>
              <a:rPr lang="en-US" dirty="0"/>
              <a:t>Click to add title</a:t>
            </a:r>
          </a:p>
        </p:txBody>
      </p:sp>
      <p:sp>
        <p:nvSpPr>
          <p:cNvPr id="3" name="Text Placeholder 2"/>
          <p:cNvSpPr>
            <a:spLocks noGrp="1"/>
          </p:cNvSpPr>
          <p:nvPr>
            <p:ph type="body" idx="1"/>
          </p:nvPr>
        </p:nvSpPr>
        <p:spPr>
          <a:xfrm>
            <a:off x="360000" y="1620000"/>
            <a:ext cx="11473200" cy="4352400"/>
          </a:xfrm>
          <a:prstGeom prst="rect">
            <a:avLst/>
          </a:prstGeom>
        </p:spPr>
        <p:txBody>
          <a:bodyPr vert="horz" lIns="0" tIns="0" rIns="0" bIns="0" rtlCol="0">
            <a:noAutofit/>
          </a:bodyPr>
          <a:lstStyle/>
          <a:p>
            <a:pPr lvl="0"/>
            <a:r>
              <a:rPr lang="en-US" noProof="0" dirty="0"/>
              <a:t>Level 1 (Enter+TAB for next text level, SHIFT+TAB to go back in levels)</a:t>
            </a:r>
          </a:p>
          <a:p>
            <a:pPr lvl="1"/>
            <a:r>
              <a:rPr lang="en-US" noProof="0" dirty="0"/>
              <a:t>Level 2</a:t>
            </a:r>
          </a:p>
          <a:p>
            <a:pPr lvl="2"/>
            <a:r>
              <a:rPr lang="en-US" noProof="0" dirty="0"/>
              <a:t>Level 3</a:t>
            </a:r>
          </a:p>
          <a:p>
            <a:pPr lvl="3"/>
            <a:r>
              <a:rPr lang="en-US" noProof="0" dirty="0"/>
              <a:t>Level 4, Header</a:t>
            </a:r>
          </a:p>
          <a:p>
            <a:pPr lvl="4"/>
            <a:r>
              <a:rPr lang="en-US" noProof="0" dirty="0"/>
              <a:t>Level 5, Body</a:t>
            </a:r>
          </a:p>
          <a:p>
            <a:pPr lvl="5"/>
            <a:r>
              <a:rPr lang="en-US" noProof="0" dirty="0"/>
              <a:t>Level 6</a:t>
            </a:r>
          </a:p>
          <a:p>
            <a:pPr lvl="6"/>
            <a:r>
              <a:rPr lang="en-US" noProof="0" dirty="0"/>
              <a:t>Level 7, Small Header</a:t>
            </a:r>
          </a:p>
          <a:p>
            <a:pPr lvl="7"/>
            <a:r>
              <a:rPr lang="en-US" noProof="0" dirty="0"/>
              <a:t>Level 8, Small Body</a:t>
            </a:r>
          </a:p>
          <a:p>
            <a:pPr lvl="8"/>
            <a:r>
              <a:rPr lang="en-US" noProof="0" dirty="0"/>
              <a:t>Level 9, Infographic</a:t>
            </a:r>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1440000" y="6318000"/>
            <a:ext cx="8100000" cy="180000"/>
          </a:xfrm>
          <a:prstGeom prst="rect">
            <a:avLst/>
          </a:prstGeom>
        </p:spPr>
        <p:txBody>
          <a:bodyPr vert="horz" lIns="0" tIns="0" rIns="0" bIns="0" rtlCol="0" anchor="b" anchorCtr="0"/>
          <a:lstStyle>
            <a:lvl1pPr algn="l">
              <a:defRPr sz="700">
                <a:solidFill>
                  <a:srgbClr val="626971"/>
                </a:solidFill>
              </a:defRPr>
            </a:lvl1pPr>
          </a:lstStyle>
          <a:p>
            <a:endParaRPr lang="en-US"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11566800" y="6318000"/>
            <a:ext cx="266400" cy="180000"/>
          </a:xfrm>
          <a:prstGeom prst="rect">
            <a:avLst/>
          </a:prstGeom>
        </p:spPr>
        <p:txBody>
          <a:bodyPr vert="horz" lIns="0" tIns="0" rIns="0" bIns="0" rtlCol="0" anchor="b" anchorCtr="0"/>
          <a:lstStyle>
            <a:lvl1pPr algn="r">
              <a:defRPr sz="700">
                <a:solidFill>
                  <a:srgbClr val="626971"/>
                </a:solidFill>
              </a:defRPr>
            </a:lvl1pPr>
          </a:lstStyle>
          <a:p>
            <a:fld id="{23AA811B-2EBD-4900-905E-5BE206449611}" type="slidenum">
              <a:rPr lang="en-US" smtClean="0"/>
              <a:pPr/>
              <a:t>‹#›</a:t>
            </a:fld>
            <a:endParaRPr lang="en-US" dirty="0"/>
          </a:p>
        </p:txBody>
      </p:sp>
      <p:sp>
        <p:nvSpPr>
          <p:cNvPr id="28" name="Date Placeholder 1">
            <a:extLst>
              <a:ext uri="{FF2B5EF4-FFF2-40B4-BE49-F238E27FC236}">
                <a16:creationId xmlns:a16="http://schemas.microsoft.com/office/drawing/2014/main" id="{B7B569EA-6A42-4A29-902C-8784EC91E9F6}"/>
              </a:ext>
            </a:extLst>
          </p:cNvPr>
          <p:cNvSpPr>
            <a:spLocks noGrp="1"/>
          </p:cNvSpPr>
          <p:nvPr>
            <p:ph type="dt" sz="half" idx="2"/>
          </p:nvPr>
        </p:nvSpPr>
        <p:spPr>
          <a:xfrm>
            <a:off x="9889200" y="6318000"/>
            <a:ext cx="968400" cy="180000"/>
          </a:xfrm>
          <a:prstGeom prst="rect">
            <a:avLst/>
          </a:prstGeom>
        </p:spPr>
        <p:txBody>
          <a:bodyPr vert="horz" lIns="0" tIns="0" rIns="0" bIns="0" rtlCol="0" anchor="b" anchorCtr="0"/>
          <a:lstStyle>
            <a:lvl1pPr algn="r">
              <a:defRPr sz="700">
                <a:solidFill>
                  <a:srgbClr val="626971"/>
                </a:solidFill>
              </a:defRPr>
            </a:lvl1pPr>
          </a:lstStyle>
          <a:p>
            <a:fld id="{51983BA8-EBAA-46D0-A8B5-728157174666}" type="datetime5">
              <a:rPr lang="en-GB" smtClean="0"/>
              <a:t>16-Apr-23</a:t>
            </a:fld>
            <a:endParaRPr lang="en-GB" dirty="0"/>
          </a:p>
        </p:txBody>
      </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29" r:id="rId1"/>
    <p:sldLayoutId id="2147483773" r:id="rId2"/>
    <p:sldLayoutId id="2147483774" r:id="rId3"/>
    <p:sldLayoutId id="2147483792" r:id="rId4"/>
    <p:sldLayoutId id="2147483793" r:id="rId5"/>
    <p:sldLayoutId id="2147483794" r:id="rId6"/>
    <p:sldLayoutId id="2147483737" r:id="rId7"/>
    <p:sldLayoutId id="2147483766" r:id="rId8"/>
    <p:sldLayoutId id="2147483780" r:id="rId9"/>
    <p:sldLayoutId id="2147483781" r:id="rId10"/>
    <p:sldLayoutId id="2147483778" r:id="rId11"/>
    <p:sldLayoutId id="2147483731" r:id="rId12"/>
    <p:sldLayoutId id="2147483779" r:id="rId13"/>
    <p:sldLayoutId id="2147483732" r:id="rId14"/>
    <p:sldLayoutId id="2147483782" r:id="rId15"/>
    <p:sldLayoutId id="2147483783" r:id="rId16"/>
    <p:sldLayoutId id="2147483784" r:id="rId17"/>
    <p:sldLayoutId id="2147483772" r:id="rId18"/>
    <p:sldLayoutId id="2147483757" r:id="rId19"/>
    <p:sldLayoutId id="2147483739" r:id="rId20"/>
    <p:sldLayoutId id="2147483785" r:id="rId21"/>
    <p:sldLayoutId id="2147483789" r:id="rId22"/>
    <p:sldLayoutId id="2147483787" r:id="rId23"/>
    <p:sldLayoutId id="2147483790" r:id="rId24"/>
    <p:sldLayoutId id="2147483786" r:id="rId25"/>
    <p:sldLayoutId id="2147483791" r:id="rId26"/>
    <p:sldLayoutId id="2147483743" r:id="rId27"/>
    <p:sldLayoutId id="2147483744" r:id="rId28"/>
    <p:sldLayoutId id="2147483760" r:id="rId29"/>
    <p:sldLayoutId id="2147483751" r:id="rId30"/>
  </p:sldLayoutIdLst>
  <p:hf hdr="0"/>
  <p:txStyles>
    <p:titleStyle>
      <a:lvl1pPr algn="l" defTabSz="914400" rtl="0" eaLnBrk="1" latinLnBrk="0" hangingPunct="1">
        <a:lnSpc>
          <a:spcPct val="90000"/>
        </a:lnSpc>
        <a:spcBef>
          <a:spcPct val="0"/>
        </a:spcBef>
        <a:buNone/>
        <a:defRPr sz="3200" kern="1200">
          <a:solidFill>
            <a:srgbClr val="626971"/>
          </a:solidFill>
          <a:latin typeface="+mj-lt"/>
          <a:ea typeface="+mj-ea"/>
          <a:cs typeface="+mj-cs"/>
        </a:defRPr>
      </a:lvl1pPr>
    </p:titleStyle>
    <p:bodyStyle>
      <a:lvl1pPr marL="216000" indent="-216000" algn="l" defTabSz="914400" rtl="0" eaLnBrk="1" latinLnBrk="0" hangingPunct="1">
        <a:lnSpc>
          <a:spcPct val="100000"/>
        </a:lnSpc>
        <a:spcBef>
          <a:spcPts val="0"/>
        </a:spcBef>
        <a:spcAft>
          <a:spcPts val="1200"/>
        </a:spcAft>
        <a:buFont typeface="Wingdings" panose="05000000000000000000" pitchFamily="2" charset="2"/>
        <a:buChar char="§"/>
        <a:defRPr sz="1800" kern="1200">
          <a:solidFill>
            <a:srgbClr val="626971"/>
          </a:solidFill>
          <a:latin typeface="+mn-lt"/>
          <a:ea typeface="+mn-ea"/>
          <a:cs typeface="+mn-cs"/>
        </a:defRPr>
      </a:lvl1pPr>
      <a:lvl2pPr marL="432000" indent="-216000" algn="l" defTabSz="914400" rtl="0" eaLnBrk="1" latinLnBrk="0" hangingPunct="1">
        <a:lnSpc>
          <a:spcPct val="100000"/>
        </a:lnSpc>
        <a:spcBef>
          <a:spcPts val="0"/>
        </a:spcBef>
        <a:spcAft>
          <a:spcPts val="1200"/>
        </a:spcAft>
        <a:buFont typeface="Wingdings" panose="05000000000000000000" pitchFamily="2" charset="2"/>
        <a:buChar char="§"/>
        <a:defRPr sz="1800" kern="1200">
          <a:solidFill>
            <a:srgbClr val="626971"/>
          </a:solidFill>
          <a:latin typeface="+mn-lt"/>
          <a:ea typeface="+mn-ea"/>
          <a:cs typeface="+mn-cs"/>
        </a:defRPr>
      </a:lvl2pPr>
      <a:lvl3pPr marL="648000" indent="-216000" algn="l" defTabSz="914400" rtl="0" eaLnBrk="1" latinLnBrk="0" hangingPunct="1">
        <a:lnSpc>
          <a:spcPct val="100000"/>
        </a:lnSpc>
        <a:spcBef>
          <a:spcPts val="0"/>
        </a:spcBef>
        <a:spcAft>
          <a:spcPts val="1200"/>
        </a:spcAft>
        <a:buFont typeface="Wingdings" panose="05000000000000000000" pitchFamily="2" charset="2"/>
        <a:buChar char="§"/>
        <a:defRPr sz="1800" kern="1200">
          <a:solidFill>
            <a:srgbClr val="626971"/>
          </a:solidFill>
          <a:latin typeface="+mn-lt"/>
          <a:ea typeface="+mn-ea"/>
          <a:cs typeface="+mn-cs"/>
        </a:defRPr>
      </a:lvl3pPr>
      <a:lvl4pPr marL="0" indent="0" algn="l" defTabSz="914400" rtl="0" eaLnBrk="1" latinLnBrk="0" hangingPunct="1">
        <a:lnSpc>
          <a:spcPct val="100000"/>
        </a:lnSpc>
        <a:spcBef>
          <a:spcPts val="0"/>
        </a:spcBef>
        <a:spcAft>
          <a:spcPts val="1200"/>
        </a:spcAft>
        <a:buFont typeface="Arial" panose="020B0604020202020204" pitchFamily="34" charset="0"/>
        <a:buChar char="​"/>
        <a:defRPr sz="2400" b="0" kern="1200">
          <a:solidFill>
            <a:srgbClr val="626971"/>
          </a:solidFill>
          <a:latin typeface="+mn-lt"/>
          <a:ea typeface="+mn-ea"/>
          <a:cs typeface="+mn-cs"/>
        </a:defRPr>
      </a:lvl4pPr>
      <a:lvl5pPr marL="0" indent="0" algn="l" defTabSz="914400" rtl="0" eaLnBrk="1" latinLnBrk="0" hangingPunct="1">
        <a:lnSpc>
          <a:spcPct val="100000"/>
        </a:lnSpc>
        <a:spcBef>
          <a:spcPts val="0"/>
        </a:spcBef>
        <a:spcAft>
          <a:spcPts val="1200"/>
        </a:spcAft>
        <a:buFont typeface="Arial" panose="020B0604020202020204" pitchFamily="34" charset="0"/>
        <a:buChar char="​"/>
        <a:tabLst/>
        <a:defRPr sz="1800" kern="1200">
          <a:solidFill>
            <a:srgbClr val="626971"/>
          </a:solidFill>
          <a:latin typeface="+mn-lt"/>
          <a:ea typeface="+mn-ea"/>
          <a:cs typeface="+mn-cs"/>
        </a:defRPr>
      </a:lvl5pPr>
      <a:lvl6pPr marL="216000" indent="-216000" algn="l" defTabSz="914400" rtl="0" eaLnBrk="1" latinLnBrk="0" hangingPunct="1">
        <a:lnSpc>
          <a:spcPct val="100000"/>
        </a:lnSpc>
        <a:spcBef>
          <a:spcPts val="0"/>
        </a:spcBef>
        <a:spcAft>
          <a:spcPts val="1200"/>
        </a:spcAft>
        <a:buFont typeface="Wingdings" panose="05000000000000000000" pitchFamily="2" charset="2"/>
        <a:buChar char="§"/>
        <a:defRPr sz="1400" kern="1200">
          <a:solidFill>
            <a:srgbClr val="626971"/>
          </a:solidFill>
          <a:latin typeface="+mn-lt"/>
          <a:ea typeface="+mn-ea"/>
          <a:cs typeface="+mn-cs"/>
        </a:defRPr>
      </a:lvl6pPr>
      <a:lvl7pPr marL="0" indent="0" algn="l" defTabSz="914400" rtl="0" eaLnBrk="1" latinLnBrk="0" hangingPunct="1">
        <a:lnSpc>
          <a:spcPct val="100000"/>
        </a:lnSpc>
        <a:spcBef>
          <a:spcPts val="0"/>
        </a:spcBef>
        <a:spcAft>
          <a:spcPts val="1200"/>
        </a:spcAft>
        <a:buFont typeface="Arial" panose="020B0604020202020204" pitchFamily="34" charset="0"/>
        <a:buChar char="​"/>
        <a:defRPr sz="2000" b="1" kern="1200" baseline="0">
          <a:solidFill>
            <a:srgbClr val="626971"/>
          </a:solidFill>
          <a:latin typeface="+mn-lt"/>
          <a:ea typeface="+mn-ea"/>
          <a:cs typeface="+mn-cs"/>
        </a:defRPr>
      </a:lvl7pPr>
      <a:lvl8pPr marL="0" indent="0" algn="l" defTabSz="914400" rtl="0" eaLnBrk="1" latinLnBrk="0" hangingPunct="1">
        <a:lnSpc>
          <a:spcPct val="100000"/>
        </a:lnSpc>
        <a:spcBef>
          <a:spcPts val="0"/>
        </a:spcBef>
        <a:spcAft>
          <a:spcPts val="1200"/>
        </a:spcAft>
        <a:buFont typeface="Arial" panose="020B0604020202020204" pitchFamily="34" charset="0"/>
        <a:buChar char="​"/>
        <a:defRPr sz="1400" kern="1200">
          <a:solidFill>
            <a:srgbClr val="626971"/>
          </a:solidFill>
          <a:latin typeface="+mn-lt"/>
          <a:ea typeface="+mn-ea"/>
          <a:cs typeface="+mn-cs"/>
        </a:defRPr>
      </a:lvl8pPr>
      <a:lvl9pPr marL="0" indent="0" algn="l" defTabSz="914400" rtl="0" eaLnBrk="1" latinLnBrk="0" hangingPunct="1">
        <a:lnSpc>
          <a:spcPct val="90000"/>
        </a:lnSpc>
        <a:spcBef>
          <a:spcPts val="0"/>
        </a:spcBef>
        <a:spcAft>
          <a:spcPts val="1200"/>
        </a:spcAft>
        <a:buFont typeface="Arial" panose="020B0604020202020204" pitchFamily="34" charset="0"/>
        <a:buChar char="​"/>
        <a:defRPr sz="4000" kern="1200" baseline="0">
          <a:solidFill>
            <a:srgbClr val="62697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25" userDrawn="1">
          <p15:clr>
            <a:srgbClr val="A4A3A4"/>
          </p15:clr>
        </p15:guide>
        <p15:guide id="2" pos="838" userDrawn="1">
          <p15:clr>
            <a:srgbClr val="A4A3A4"/>
          </p15:clr>
        </p15:guide>
        <p15:guide id="3" orient="horz" pos="226" userDrawn="1">
          <p15:clr>
            <a:srgbClr val="F26B43"/>
          </p15:clr>
        </p15:guide>
        <p15:guide id="4" orient="horz" pos="4093" userDrawn="1">
          <p15:clr>
            <a:srgbClr val="A4A3A4"/>
          </p15:clr>
        </p15:guide>
        <p15:guide id="5" pos="1336" userDrawn="1">
          <p15:clr>
            <a:srgbClr val="A4A3A4"/>
          </p15:clr>
        </p15:guide>
        <p15:guide id="6" pos="1450" userDrawn="1">
          <p15:clr>
            <a:srgbClr val="A4A3A4"/>
          </p15:clr>
        </p15:guide>
        <p15:guide id="7" pos="1948" userDrawn="1">
          <p15:clr>
            <a:srgbClr val="A4A3A4"/>
          </p15:clr>
        </p15:guide>
        <p15:guide id="8" pos="2061" userDrawn="1">
          <p15:clr>
            <a:srgbClr val="A4A3A4"/>
          </p15:clr>
        </p15:guide>
        <p15:guide id="9" pos="2560" userDrawn="1">
          <p15:clr>
            <a:srgbClr val="A4A3A4"/>
          </p15:clr>
        </p15:guide>
        <p15:guide id="10" pos="2673" userDrawn="1">
          <p15:clr>
            <a:srgbClr val="A4A3A4"/>
          </p15:clr>
        </p15:guide>
        <p15:guide id="11" pos="3171" userDrawn="1">
          <p15:clr>
            <a:srgbClr val="A4A3A4"/>
          </p15:clr>
        </p15:guide>
        <p15:guide id="12" pos="3285" userDrawn="1">
          <p15:clr>
            <a:srgbClr val="A4A3A4"/>
          </p15:clr>
        </p15:guide>
        <p15:guide id="13" pos="3783" userDrawn="1">
          <p15:clr>
            <a:srgbClr val="A4A3A4"/>
          </p15:clr>
        </p15:guide>
        <p15:guide id="14" pos="3896" userDrawn="1">
          <p15:clr>
            <a:srgbClr val="A4A3A4"/>
          </p15:clr>
        </p15:guide>
        <p15:guide id="15" pos="4394" userDrawn="1">
          <p15:clr>
            <a:srgbClr val="A4A3A4"/>
          </p15:clr>
        </p15:guide>
        <p15:guide id="16" pos="4508" userDrawn="1">
          <p15:clr>
            <a:srgbClr val="A4A3A4"/>
          </p15:clr>
        </p15:guide>
        <p15:guide id="17" pos="5006" userDrawn="1">
          <p15:clr>
            <a:srgbClr val="A4A3A4"/>
          </p15:clr>
        </p15:guide>
        <p15:guide id="18" pos="5120" userDrawn="1">
          <p15:clr>
            <a:srgbClr val="A4A3A4"/>
          </p15:clr>
        </p15:guide>
        <p15:guide id="19" pos="5618" userDrawn="1">
          <p15:clr>
            <a:srgbClr val="A4A3A4"/>
          </p15:clr>
        </p15:guide>
        <p15:guide id="20" pos="5731" userDrawn="1">
          <p15:clr>
            <a:srgbClr val="A4A3A4"/>
          </p15:clr>
        </p15:guide>
        <p15:guide id="21" pos="6229" userDrawn="1">
          <p15:clr>
            <a:srgbClr val="A4A3A4"/>
          </p15:clr>
        </p15:guide>
        <p15:guide id="22" pos="6343" userDrawn="1">
          <p15:clr>
            <a:srgbClr val="A4A3A4"/>
          </p15:clr>
        </p15:guide>
        <p15:guide id="23" pos="6841" userDrawn="1">
          <p15:clr>
            <a:srgbClr val="A4A3A4"/>
          </p15:clr>
        </p15:guide>
        <p15:guide id="24" pos="6954" userDrawn="1">
          <p15:clr>
            <a:srgbClr val="A4A3A4"/>
          </p15:clr>
        </p15:guide>
        <p15:guide id="25" pos="225" userDrawn="1">
          <p15:clr>
            <a:srgbClr val="F26B43"/>
          </p15:clr>
        </p15:guide>
        <p15:guide id="26" pos="7454" userDrawn="1">
          <p15:clr>
            <a:srgbClr val="F26B43"/>
          </p15:clr>
        </p15:guide>
        <p15:guide id="27" orient="horz" pos="902" userDrawn="1">
          <p15:clr>
            <a:srgbClr val="F26B43"/>
          </p15:clr>
        </p15:guide>
        <p15:guide id="28" orient="horz" pos="1020" userDrawn="1">
          <p15:clr>
            <a:srgbClr val="F26B43"/>
          </p15:clr>
        </p15:guide>
        <p15:guide id="29" orient="horz" pos="3764" userDrawn="1">
          <p15:clr>
            <a:srgbClr val="F26B43"/>
          </p15:clr>
        </p15:guide>
        <p15:guide id="30" orient="horz" pos="3879"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7.xml"/><Relationship Id="rId1" Type="http://schemas.openxmlformats.org/officeDocument/2006/relationships/customXml" Target="../../customXml/item6.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9.xml"/><Relationship Id="rId1" Type="http://schemas.openxmlformats.org/officeDocument/2006/relationships/customXml" Target="../../customXml/item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4.png"/><Relationship Id="rId1" Type="http://schemas.openxmlformats.org/officeDocument/2006/relationships/slideLayout" Target="../slideLayouts/slideLayout14.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4.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descr="A picture containing blur, bowed instrument">
            <a:extLst>
              <a:ext uri="{FF2B5EF4-FFF2-40B4-BE49-F238E27FC236}">
                <a16:creationId xmlns:a16="http://schemas.microsoft.com/office/drawing/2014/main" id="{68234B57-F1D3-3838-4348-72E2859717BF}"/>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3469" r="3469"/>
          <a:stretch>
            <a:fillRect/>
          </a:stretch>
        </p:blipFill>
        <p:spPr>
          <a:xfrm>
            <a:off x="4244975" y="1619250"/>
            <a:ext cx="7591425" cy="4878388"/>
          </a:xfrm>
          <a:prstGeom prst="rect">
            <a:avLst/>
          </a:prstGeom>
        </p:spPr>
      </p:pic>
      <p:sp>
        <p:nvSpPr>
          <p:cNvPr id="5" name="Title 4">
            <a:extLst>
              <a:ext uri="{FF2B5EF4-FFF2-40B4-BE49-F238E27FC236}">
                <a16:creationId xmlns:a16="http://schemas.microsoft.com/office/drawing/2014/main" id="{4841EFCF-3B30-4C5C-97D2-3B49879FBB15}"/>
              </a:ext>
            </a:extLst>
          </p:cNvPr>
          <p:cNvSpPr>
            <a:spLocks noGrp="1"/>
          </p:cNvSpPr>
          <p:nvPr>
            <p:ph type="ctrTitle"/>
          </p:nvPr>
        </p:nvSpPr>
        <p:spPr>
          <a:xfrm>
            <a:off x="355600" y="2343149"/>
            <a:ext cx="6616800" cy="3814764"/>
          </a:xfrm>
        </p:spPr>
        <p:txBody>
          <a:bodyPr/>
          <a:lstStyle/>
          <a:p>
            <a:r>
              <a:rPr lang="en-US" dirty="0"/>
              <a:t>Panel Discussion – </a:t>
            </a:r>
            <a:br>
              <a:rPr lang="en-US" dirty="0"/>
            </a:br>
            <a:r>
              <a:rPr lang="en-US" dirty="0"/>
              <a:t>ICA Focus On Substitution</a:t>
            </a:r>
            <a:endParaRPr lang="en-US" noProof="0" dirty="0"/>
          </a:p>
        </p:txBody>
      </p:sp>
    </p:spTree>
    <p:custDataLst>
      <p:custData r:id="rId1"/>
      <p:custData r:id="rId2"/>
    </p:custDataLst>
    <p:extLst>
      <p:ext uri="{BB962C8B-B14F-4D97-AF65-F5344CB8AC3E}">
        <p14:creationId xmlns:p14="http://schemas.microsoft.com/office/powerpoint/2010/main" val="402268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991B-B04F-4C06-981E-11A6E19A9EA8}"/>
              </a:ext>
            </a:extLst>
          </p:cNvPr>
          <p:cNvSpPr>
            <a:spLocks noGrp="1"/>
          </p:cNvSpPr>
          <p:nvPr>
            <p:ph type="title"/>
          </p:nvPr>
        </p:nvSpPr>
        <p:spPr/>
        <p:txBody>
          <a:bodyPr/>
          <a:lstStyle/>
          <a:p>
            <a:r>
              <a:rPr lang="en-US" b="1" noProof="0" dirty="0"/>
              <a:t>Antitrust Guidelines For Copper Industry</a:t>
            </a:r>
            <a:br>
              <a:rPr lang="en-US" b="1" noProof="0" dirty="0"/>
            </a:br>
            <a:r>
              <a:rPr lang="en-US" b="1" noProof="0" dirty="0"/>
              <a:t>Trade Association Meetings</a:t>
            </a:r>
          </a:p>
        </p:txBody>
      </p:sp>
      <p:sp>
        <p:nvSpPr>
          <p:cNvPr id="5" name="Footer Placeholder 4">
            <a:extLst>
              <a:ext uri="{FF2B5EF4-FFF2-40B4-BE49-F238E27FC236}">
                <a16:creationId xmlns:a16="http://schemas.microsoft.com/office/drawing/2014/main" id="{1644B196-A833-4DF5-89C2-6C2BFCFDBFA5}"/>
              </a:ext>
            </a:extLst>
          </p:cNvPr>
          <p:cNvSpPr>
            <a:spLocks noGrp="1"/>
          </p:cNvSpPr>
          <p:nvPr>
            <p:ph type="ftr" sz="quarter" idx="19"/>
          </p:nvPr>
        </p:nvSpPr>
        <p:spPr/>
        <p:txBody>
          <a:bodyPr/>
          <a:lstStyle/>
          <a:p>
            <a:pPr algn="ctr"/>
            <a:r>
              <a:rPr lang="en-GB" sz="900" dirty="0"/>
              <a:t>Panel Discussion - ICA Focus on Substitution</a:t>
            </a:r>
            <a:endParaRPr lang="en-US" sz="900" dirty="0"/>
          </a:p>
        </p:txBody>
      </p:sp>
      <p:sp>
        <p:nvSpPr>
          <p:cNvPr id="6" name="Slide Number Placeholder 5">
            <a:extLst>
              <a:ext uri="{FF2B5EF4-FFF2-40B4-BE49-F238E27FC236}">
                <a16:creationId xmlns:a16="http://schemas.microsoft.com/office/drawing/2014/main" id="{32520849-DEFF-428F-B442-F472FA299694}"/>
              </a:ext>
            </a:extLst>
          </p:cNvPr>
          <p:cNvSpPr>
            <a:spLocks noGrp="1"/>
          </p:cNvSpPr>
          <p:nvPr>
            <p:ph type="sldNum" sz="quarter" idx="20"/>
          </p:nvPr>
        </p:nvSpPr>
        <p:spPr/>
        <p:txBody>
          <a:bodyPr/>
          <a:lstStyle/>
          <a:p>
            <a:fld id="{23AA811B-2EBD-4900-905E-5BE206449611}" type="slidenum">
              <a:rPr lang="en-US" sz="800" smtClean="0"/>
              <a:pPr/>
              <a:t>2</a:t>
            </a:fld>
            <a:endParaRPr lang="en-US" sz="800" dirty="0"/>
          </a:p>
        </p:txBody>
      </p:sp>
      <p:sp>
        <p:nvSpPr>
          <p:cNvPr id="7" name="Date Placeholder 6">
            <a:extLst>
              <a:ext uri="{FF2B5EF4-FFF2-40B4-BE49-F238E27FC236}">
                <a16:creationId xmlns:a16="http://schemas.microsoft.com/office/drawing/2014/main" id="{CE2788CE-EBDC-4396-AFC9-4737A3F83941}"/>
              </a:ext>
            </a:extLst>
          </p:cNvPr>
          <p:cNvSpPr>
            <a:spLocks noGrp="1"/>
          </p:cNvSpPr>
          <p:nvPr>
            <p:ph type="dt" sz="half" idx="21"/>
          </p:nvPr>
        </p:nvSpPr>
        <p:spPr/>
        <p:txBody>
          <a:bodyPr/>
          <a:lstStyle/>
          <a:p>
            <a:fld id="{51983BA8-EBAA-46D0-A8B5-728157174666}" type="datetime5">
              <a:rPr lang="en-US" sz="800" smtClean="0"/>
              <a:t>16-Apr-23</a:t>
            </a:fld>
            <a:endParaRPr lang="en-US" sz="800" dirty="0"/>
          </a:p>
        </p:txBody>
      </p:sp>
      <p:sp>
        <p:nvSpPr>
          <p:cNvPr id="8" name="Content Placeholder 2">
            <a:extLst>
              <a:ext uri="{FF2B5EF4-FFF2-40B4-BE49-F238E27FC236}">
                <a16:creationId xmlns:a16="http://schemas.microsoft.com/office/drawing/2014/main" id="{343C7EFB-589F-C369-A56C-77FBAE3DB2F4}"/>
              </a:ext>
            </a:extLst>
          </p:cNvPr>
          <p:cNvSpPr txBox="1">
            <a:spLocks/>
          </p:cNvSpPr>
          <p:nvPr/>
        </p:nvSpPr>
        <p:spPr>
          <a:xfrm>
            <a:off x="459219" y="1516513"/>
            <a:ext cx="11473200" cy="4352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sz="1200" dirty="0">
                <a:solidFill>
                  <a:srgbClr val="626971"/>
                </a:solidFill>
                <a:latin typeface="Arial" panose="020B0604020202020204" pitchFamily="34" charset="0"/>
                <a:cs typeface="Arial" panose="020B0604020202020204" pitchFamily="34" charset="0"/>
              </a:rPr>
              <a:t>The following guidelines with respect to compliance with antitrust laws of the United States, Japan and European Community</a:t>
            </a:r>
            <a:r>
              <a:rPr lang="en-US" sz="1200" baseline="30000" dirty="0">
                <a:solidFill>
                  <a:srgbClr val="626971"/>
                </a:solidFill>
                <a:latin typeface="Arial" panose="020B0604020202020204" pitchFamily="34" charset="0"/>
                <a:cs typeface="Arial" panose="020B0604020202020204" pitchFamily="34" charset="0"/>
              </a:rPr>
              <a:t>1</a:t>
            </a:r>
            <a:r>
              <a:rPr lang="en-US" sz="1200" dirty="0">
                <a:solidFill>
                  <a:srgbClr val="626971"/>
                </a:solidFill>
                <a:latin typeface="Arial" panose="020B0604020202020204" pitchFamily="34" charset="0"/>
                <a:cs typeface="Arial" panose="020B0604020202020204" pitchFamily="34" charset="0"/>
              </a:rPr>
              <a:t> are intended to govern the conduct of participants in copper industry trade association meetings, both at the meeting itself and in informal discussions before or after the formal meeting.</a:t>
            </a:r>
          </a:p>
          <a:p>
            <a:pPr marL="0" indent="0" algn="just">
              <a:buFont typeface="Arial" panose="020B0604020202020204" pitchFamily="34" charset="0"/>
              <a:buNone/>
            </a:pPr>
            <a:r>
              <a:rPr lang="en-US" sz="1200" b="1" dirty="0">
                <a:solidFill>
                  <a:srgbClr val="626971"/>
                </a:solidFill>
                <a:latin typeface="Arial" panose="020B0604020202020204" pitchFamily="34" charset="0"/>
                <a:cs typeface="Arial" panose="020B0604020202020204" pitchFamily="34" charset="0"/>
              </a:rPr>
              <a:t>Price</a:t>
            </a:r>
            <a:r>
              <a:rPr lang="en-US" sz="1200" dirty="0">
                <a:solidFill>
                  <a:srgbClr val="626971"/>
                </a:solidFill>
                <a:latin typeface="Arial" panose="020B0604020202020204" pitchFamily="34" charset="0"/>
                <a:cs typeface="Arial" panose="020B0604020202020204" pitchFamily="34" charset="0"/>
              </a:rPr>
              <a:t>: Competitors should not discuss future prices (including terms of sale) of their products. There is no blanket prohibition against the mention of or reference to current or past prices but limits must be observed. Such references or mentions should occur only when necessary and in connection with the development of association programs. For example, reference to a particular price level in comparing the cost of a copper product to a competing product is permitted. Whenever possible, such references should be discussed in advance with legal counsel.</a:t>
            </a:r>
          </a:p>
          <a:p>
            <a:pPr marL="0" indent="0" algn="just">
              <a:buFont typeface="Arial" panose="020B0604020202020204" pitchFamily="34" charset="0"/>
              <a:buNone/>
            </a:pPr>
            <a:r>
              <a:rPr lang="en-US" sz="1200" b="1" dirty="0">
                <a:solidFill>
                  <a:srgbClr val="626971"/>
                </a:solidFill>
                <a:latin typeface="Arial" panose="020B0604020202020204" pitchFamily="34" charset="0"/>
                <a:cs typeface="Arial" panose="020B0604020202020204" pitchFamily="34" charset="0"/>
              </a:rPr>
              <a:t>Competitive Information</a:t>
            </a:r>
            <a:r>
              <a:rPr lang="en-US" sz="1200" dirty="0">
                <a:solidFill>
                  <a:srgbClr val="626971"/>
                </a:solidFill>
                <a:latin typeface="Arial" panose="020B0604020202020204" pitchFamily="34" charset="0"/>
                <a:cs typeface="Arial" panose="020B0604020202020204" pitchFamily="34" charset="0"/>
              </a:rPr>
              <a:t>: Competitors should not discuss the market share of a particular copper producer or copper fabricator’s products. Furthermore, nothing should be said at a meeting which could be interpreted as suggesting prearranged market shares for such products or producer production levels. The overall market share of copper products may be discussed with regard to competition with non-copper products and general market acceptance.</a:t>
            </a:r>
          </a:p>
          <a:p>
            <a:pPr marL="0" indent="0" algn="just">
              <a:buFont typeface="Arial" panose="020B0604020202020204" pitchFamily="34" charset="0"/>
              <a:buNone/>
            </a:pPr>
            <a:r>
              <a:rPr lang="en-US" sz="1200" b="1" dirty="0">
                <a:solidFill>
                  <a:srgbClr val="626971"/>
                </a:solidFill>
                <a:latin typeface="Arial" panose="020B0604020202020204" pitchFamily="34" charset="0"/>
                <a:cs typeface="Arial" panose="020B0604020202020204" pitchFamily="34" charset="0"/>
              </a:rPr>
              <a:t>New Products</a:t>
            </a:r>
            <a:r>
              <a:rPr lang="en-US" sz="1200" dirty="0">
                <a:solidFill>
                  <a:srgbClr val="626971"/>
                </a:solidFill>
                <a:latin typeface="Arial" panose="020B0604020202020204" pitchFamily="34" charset="0"/>
                <a:cs typeface="Arial" panose="020B0604020202020204" pitchFamily="34" charset="0"/>
              </a:rPr>
              <a:t>: Competitors should not encourage or discourage the introduction of a new product by another competitor or reveal a particular copper company’s plans to change the production rate of an existing product or to introduce a new product. No company should disclose to another company whether it is in a position to make or market a new product. New products may be discussed in a technical manner or from the standpoints of competition with non-copper products and general market acceptance. In addition, proposed methods for and results of field and laboratory testing can be considered. </a:t>
            </a:r>
          </a:p>
          <a:p>
            <a:pPr marL="0" indent="0" algn="just">
              <a:buFont typeface="Arial" panose="020B0604020202020204" pitchFamily="34" charset="0"/>
              <a:buNone/>
            </a:pPr>
            <a:r>
              <a:rPr lang="en-US" sz="1200" b="1" dirty="0">
                <a:solidFill>
                  <a:srgbClr val="626971"/>
                </a:solidFill>
                <a:latin typeface="Arial" panose="020B0604020202020204" pitchFamily="34" charset="0"/>
                <a:cs typeface="Arial" panose="020B0604020202020204" pitchFamily="34" charset="0"/>
              </a:rPr>
              <a:t>The Role of Legal Counsel</a:t>
            </a:r>
            <a:r>
              <a:rPr lang="en-US" sz="1200" dirty="0">
                <a:solidFill>
                  <a:srgbClr val="626971"/>
                </a:solidFill>
                <a:latin typeface="Arial" panose="020B0604020202020204" pitchFamily="34" charset="0"/>
                <a:cs typeface="Arial" panose="020B0604020202020204" pitchFamily="34" charset="0"/>
              </a:rPr>
              <a:t>: Legal counsel attends association meetings to advise association staff and other meeting attendees regarding the antitrust laws and to see that none of the matters discussed or materials distributed raise even the appearance of antitrust improprieties. During the course of a meeting, if counsel believes that the discussion is turning to a sensitive or inappropriate subject, counsel will express that belief and request that the attendees return the discussion to a less sensitive area. </a:t>
            </a:r>
          </a:p>
          <a:p>
            <a:pPr marL="0" indent="0" algn="just">
              <a:buFont typeface="Arial" panose="020B0604020202020204" pitchFamily="34" charset="0"/>
              <a:buNone/>
            </a:pPr>
            <a:r>
              <a:rPr lang="en-US" sz="1200" dirty="0">
                <a:solidFill>
                  <a:srgbClr val="626971"/>
                </a:solidFill>
                <a:latin typeface="Arial" panose="020B0604020202020204" pitchFamily="34" charset="0"/>
                <a:cs typeface="Arial" panose="020B0604020202020204" pitchFamily="34" charset="0"/>
              </a:rPr>
              <a:t>A paper entitled ‘Copper Industry Trade Associations and Antitrust Laws’ is available upon request.</a:t>
            </a:r>
          </a:p>
          <a:p>
            <a:pPr marL="0" indent="0" algn="just">
              <a:buFont typeface="Arial" panose="020B0604020202020204" pitchFamily="34" charset="0"/>
              <a:buNone/>
            </a:pPr>
            <a:r>
              <a:rPr lang="en-US" sz="1200" dirty="0">
                <a:solidFill>
                  <a:srgbClr val="626971"/>
                </a:solidFill>
                <a:latin typeface="Arial" panose="020B0604020202020204" pitchFamily="34" charset="0"/>
                <a:cs typeface="Arial" panose="020B0604020202020204" pitchFamily="34" charset="0"/>
              </a:rPr>
              <a:t>10/92, 5/93, 10/10</a:t>
            </a:r>
          </a:p>
          <a:p>
            <a:pPr marL="0" indent="0" algn="just">
              <a:buFont typeface="Arial" panose="020B0604020202020204" pitchFamily="34" charset="0"/>
              <a:buNone/>
            </a:pPr>
            <a:r>
              <a:rPr lang="en-US" sz="1200" dirty="0">
                <a:solidFill>
                  <a:srgbClr val="626971"/>
                </a:solidFill>
                <a:latin typeface="Arial" panose="020B0604020202020204" pitchFamily="34" charset="0"/>
                <a:cs typeface="Arial" panose="020B0604020202020204" pitchFamily="34" charset="0"/>
              </a:rPr>
              <a:t>1. Other foreign competition laws apply to International Copper Association, Ltd. ICA’s activities worldwide.</a:t>
            </a:r>
          </a:p>
        </p:txBody>
      </p:sp>
    </p:spTree>
    <p:custDataLst>
      <p:custData r:id="rId1"/>
      <p:custData r:id="rId2"/>
    </p:custDataLst>
    <p:extLst>
      <p:ext uri="{BB962C8B-B14F-4D97-AF65-F5344CB8AC3E}">
        <p14:creationId xmlns:p14="http://schemas.microsoft.com/office/powerpoint/2010/main" val="130562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4AC0F-1538-B181-4428-11DDB7B13B4A}"/>
              </a:ext>
            </a:extLst>
          </p:cNvPr>
          <p:cNvSpPr>
            <a:spLocks noGrp="1"/>
          </p:cNvSpPr>
          <p:nvPr>
            <p:ph type="title"/>
          </p:nvPr>
        </p:nvSpPr>
        <p:spPr/>
        <p:txBody>
          <a:bodyPr/>
          <a:lstStyle/>
          <a:p>
            <a:r>
              <a:rPr lang="en-GB" b="1" dirty="0"/>
              <a:t>Copper Substitution And</a:t>
            </a:r>
            <a:br>
              <a:rPr lang="en-GB" b="1" dirty="0"/>
            </a:br>
            <a:r>
              <a:rPr lang="en-GB" b="1" dirty="0"/>
              <a:t>Miniaturization Trends</a:t>
            </a:r>
          </a:p>
        </p:txBody>
      </p:sp>
      <p:sp>
        <p:nvSpPr>
          <p:cNvPr id="5" name="Footer Placeholder 4">
            <a:extLst>
              <a:ext uri="{FF2B5EF4-FFF2-40B4-BE49-F238E27FC236}">
                <a16:creationId xmlns:a16="http://schemas.microsoft.com/office/drawing/2014/main" id="{2E01454D-5CD4-B671-5D1C-8CC1621ED732}"/>
              </a:ext>
            </a:extLst>
          </p:cNvPr>
          <p:cNvSpPr>
            <a:spLocks noGrp="1"/>
          </p:cNvSpPr>
          <p:nvPr>
            <p:ph type="ftr" sz="quarter" idx="19"/>
          </p:nvPr>
        </p:nvSpPr>
        <p:spPr/>
        <p:txBody>
          <a:bodyPr/>
          <a:lstStyle/>
          <a:p>
            <a:pPr algn="ctr"/>
            <a:r>
              <a:rPr lang="en-GB" sz="900" dirty="0"/>
              <a:t>Panel Discussion - ICA Focus on Substitution</a:t>
            </a:r>
            <a:endParaRPr lang="en-US" sz="900" dirty="0"/>
          </a:p>
        </p:txBody>
      </p:sp>
      <p:sp>
        <p:nvSpPr>
          <p:cNvPr id="6" name="Slide Number Placeholder 5">
            <a:extLst>
              <a:ext uri="{FF2B5EF4-FFF2-40B4-BE49-F238E27FC236}">
                <a16:creationId xmlns:a16="http://schemas.microsoft.com/office/drawing/2014/main" id="{0AA8EF11-39C4-0FC5-8D4E-7B3BF6F293BD}"/>
              </a:ext>
            </a:extLst>
          </p:cNvPr>
          <p:cNvSpPr>
            <a:spLocks noGrp="1"/>
          </p:cNvSpPr>
          <p:nvPr>
            <p:ph type="sldNum" sz="quarter" idx="20"/>
          </p:nvPr>
        </p:nvSpPr>
        <p:spPr/>
        <p:txBody>
          <a:bodyPr/>
          <a:lstStyle/>
          <a:p>
            <a:fld id="{23AA811B-2EBD-4900-905E-5BE206449611}" type="slidenum">
              <a:rPr lang="en-US" sz="800" smtClean="0"/>
              <a:pPr/>
              <a:t>3</a:t>
            </a:fld>
            <a:endParaRPr lang="en-US" sz="800" dirty="0"/>
          </a:p>
        </p:txBody>
      </p:sp>
      <p:sp>
        <p:nvSpPr>
          <p:cNvPr id="7" name="Date Placeholder 6">
            <a:extLst>
              <a:ext uri="{FF2B5EF4-FFF2-40B4-BE49-F238E27FC236}">
                <a16:creationId xmlns:a16="http://schemas.microsoft.com/office/drawing/2014/main" id="{ED94A638-0711-E196-CC31-03ADCB62668E}"/>
              </a:ext>
            </a:extLst>
          </p:cNvPr>
          <p:cNvSpPr>
            <a:spLocks noGrp="1"/>
          </p:cNvSpPr>
          <p:nvPr>
            <p:ph type="dt" sz="half" idx="21"/>
          </p:nvPr>
        </p:nvSpPr>
        <p:spPr/>
        <p:txBody>
          <a:bodyPr/>
          <a:lstStyle/>
          <a:p>
            <a:fld id="{51983BA8-EBAA-46D0-A8B5-728157174666}" type="datetime5">
              <a:rPr lang="en-GB" sz="800" smtClean="0"/>
              <a:t>16-Apr-23</a:t>
            </a:fld>
            <a:endParaRPr lang="en-GB" sz="800" dirty="0"/>
          </a:p>
        </p:txBody>
      </p:sp>
      <p:sp>
        <p:nvSpPr>
          <p:cNvPr id="9" name="Text Placeholder 6">
            <a:extLst>
              <a:ext uri="{FF2B5EF4-FFF2-40B4-BE49-F238E27FC236}">
                <a16:creationId xmlns:a16="http://schemas.microsoft.com/office/drawing/2014/main" id="{2E3D4B88-9149-86D9-8BCB-8E6724ED7BF9}"/>
              </a:ext>
            </a:extLst>
          </p:cNvPr>
          <p:cNvSpPr txBox="1">
            <a:spLocks/>
          </p:cNvSpPr>
          <p:nvPr/>
        </p:nvSpPr>
        <p:spPr>
          <a:xfrm>
            <a:off x="231003" y="1599138"/>
            <a:ext cx="5075241" cy="3651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solidFill>
                  <a:srgbClr val="626971"/>
                </a:solidFill>
                <a:latin typeface="Arial" panose="020B0604020202020204" pitchFamily="34" charset="0"/>
                <a:cs typeface="Arial" panose="020B0604020202020204" pitchFamily="34" charset="0"/>
              </a:rPr>
              <a:t>Enablers and barriers to substitution: </a:t>
            </a:r>
          </a:p>
        </p:txBody>
      </p:sp>
      <p:pic>
        <p:nvPicPr>
          <p:cNvPr id="10" name="Picture 9">
            <a:extLst>
              <a:ext uri="{FF2B5EF4-FFF2-40B4-BE49-F238E27FC236}">
                <a16:creationId xmlns:a16="http://schemas.microsoft.com/office/drawing/2014/main" id="{6827DEEE-CBA8-BB2F-B667-9B62774610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392" y="2017091"/>
            <a:ext cx="11806605" cy="633330"/>
          </a:xfrm>
          <a:prstGeom prst="rect">
            <a:avLst/>
          </a:prstGeom>
        </p:spPr>
      </p:pic>
      <p:sp>
        <p:nvSpPr>
          <p:cNvPr id="11" name="TextBox 10">
            <a:extLst>
              <a:ext uri="{FF2B5EF4-FFF2-40B4-BE49-F238E27FC236}">
                <a16:creationId xmlns:a16="http://schemas.microsoft.com/office/drawing/2014/main" id="{C848D090-F840-592B-3766-B65126E850F1}"/>
              </a:ext>
            </a:extLst>
          </p:cNvPr>
          <p:cNvSpPr txBox="1"/>
          <p:nvPr/>
        </p:nvSpPr>
        <p:spPr>
          <a:xfrm>
            <a:off x="9050636" y="2825595"/>
            <a:ext cx="2682145" cy="1994841"/>
          </a:xfrm>
          <a:prstGeom prst="rect">
            <a:avLst/>
          </a:prstGeom>
          <a:noFill/>
        </p:spPr>
        <p:txBody>
          <a:bodyPr wrap="none" rtlCol="0">
            <a:spAutoFit/>
          </a:bodyPr>
          <a:lstStyle/>
          <a:p>
            <a:pPr>
              <a:lnSpc>
                <a:spcPct val="150000"/>
              </a:lnSpc>
            </a:pPr>
            <a:r>
              <a:rPr lang="en-US" sz="1200" dirty="0">
                <a:solidFill>
                  <a:srgbClr val="626971"/>
                </a:solidFill>
                <a:latin typeface="Arial" panose="020B0604020202020204" pitchFamily="34" charset="0"/>
                <a:ea typeface="Lato" panose="020F0502020204030203" pitchFamily="34" charset="0"/>
                <a:cs typeface="Arial" panose="020B0604020202020204" pitchFamily="34" charset="0"/>
              </a:rPr>
              <a:t>Miniaturization in kt</a:t>
            </a:r>
          </a:p>
          <a:p>
            <a:pPr>
              <a:lnSpc>
                <a:spcPct val="150000"/>
              </a:lnSpc>
            </a:pPr>
            <a:r>
              <a:rPr lang="en-US" sz="1200" dirty="0">
                <a:solidFill>
                  <a:srgbClr val="626971"/>
                </a:solidFill>
                <a:latin typeface="Arial" panose="020B0604020202020204" pitchFamily="34" charset="0"/>
                <a:ea typeface="Lato" panose="020F0502020204030203" pitchFamily="34" charset="0"/>
                <a:cs typeface="Arial" panose="020B0604020202020204" pitchFamily="34" charset="0"/>
              </a:rPr>
              <a:t>Substitution Loss in kt</a:t>
            </a:r>
          </a:p>
          <a:p>
            <a:pPr>
              <a:lnSpc>
                <a:spcPct val="150000"/>
              </a:lnSpc>
            </a:pPr>
            <a:r>
              <a:rPr lang="en-US" sz="1200" dirty="0">
                <a:solidFill>
                  <a:srgbClr val="626971"/>
                </a:solidFill>
                <a:latin typeface="Arial" panose="020B0604020202020204" pitchFamily="34" charset="0"/>
                <a:ea typeface="Lato" panose="020F0502020204030203" pitchFamily="34" charset="0"/>
                <a:cs typeface="Arial" panose="020B0604020202020204" pitchFamily="34" charset="0"/>
              </a:rPr>
              <a:t>Substitution Gain in kt</a:t>
            </a:r>
          </a:p>
          <a:p>
            <a:pPr>
              <a:lnSpc>
                <a:spcPct val="150000"/>
              </a:lnSpc>
            </a:pPr>
            <a:r>
              <a:rPr lang="en-US" sz="1200" dirty="0">
                <a:solidFill>
                  <a:srgbClr val="626971"/>
                </a:solidFill>
                <a:latin typeface="Arial" panose="020B0604020202020204" pitchFamily="34" charset="0"/>
                <a:ea typeface="Lato" panose="020F0502020204030203" pitchFamily="34" charset="0"/>
                <a:cs typeface="Arial" panose="020B0604020202020204" pitchFamily="34" charset="0"/>
              </a:rPr>
              <a:t>Net Substitution on Copper Use in %</a:t>
            </a:r>
          </a:p>
          <a:p>
            <a:pPr>
              <a:lnSpc>
                <a:spcPct val="150000"/>
              </a:lnSpc>
            </a:pPr>
            <a:r>
              <a:rPr lang="en-US" sz="1200" dirty="0">
                <a:solidFill>
                  <a:srgbClr val="626971"/>
                </a:solidFill>
                <a:latin typeface="Arial" panose="020B0604020202020204" pitchFamily="34" charset="0"/>
                <a:ea typeface="Lato" panose="020F0502020204030203" pitchFamily="34" charset="0"/>
                <a:cs typeface="Arial" panose="020B0604020202020204" pitchFamily="34" charset="0"/>
              </a:rPr>
              <a:t>Net Substitution &amp; Miniaturization</a:t>
            </a:r>
            <a:br>
              <a:rPr lang="en-US" sz="1200" dirty="0">
                <a:solidFill>
                  <a:srgbClr val="626971"/>
                </a:solidFill>
                <a:latin typeface="Arial" panose="020B0604020202020204" pitchFamily="34" charset="0"/>
                <a:ea typeface="Lato" panose="020F0502020204030203" pitchFamily="34" charset="0"/>
                <a:cs typeface="Arial" panose="020B0604020202020204" pitchFamily="34" charset="0"/>
              </a:rPr>
            </a:br>
            <a:r>
              <a:rPr lang="en-US" sz="1200" dirty="0">
                <a:solidFill>
                  <a:srgbClr val="626971"/>
                </a:solidFill>
                <a:latin typeface="Arial" panose="020B0604020202020204" pitchFamily="34" charset="0"/>
                <a:ea typeface="Lato" panose="020F0502020204030203" pitchFamily="34" charset="0"/>
                <a:cs typeface="Arial" panose="020B0604020202020204" pitchFamily="34" charset="0"/>
              </a:rPr>
              <a:t>on Copper Use in %</a:t>
            </a:r>
          </a:p>
          <a:p>
            <a:pPr>
              <a:lnSpc>
                <a:spcPct val="150000"/>
              </a:lnSpc>
            </a:pPr>
            <a:endParaRPr lang="en-US" sz="1200" dirty="0">
              <a:solidFill>
                <a:srgbClr val="626971"/>
              </a:solidFill>
              <a:latin typeface="Arial" panose="020B0604020202020204" pitchFamily="34" charset="0"/>
              <a:ea typeface="Lato" panose="020F0502020204030203" pitchFamily="34" charset="0"/>
              <a:cs typeface="Arial" panose="020B0604020202020204" pitchFamily="34" charset="0"/>
            </a:endParaRPr>
          </a:p>
        </p:txBody>
      </p:sp>
      <p:sp>
        <p:nvSpPr>
          <p:cNvPr id="12" name="Rectangle 11">
            <a:extLst>
              <a:ext uri="{FF2B5EF4-FFF2-40B4-BE49-F238E27FC236}">
                <a16:creationId xmlns:a16="http://schemas.microsoft.com/office/drawing/2014/main" id="{A6E2291C-36D1-DBA2-925A-1F46B3EA847A}"/>
              </a:ext>
            </a:extLst>
          </p:cNvPr>
          <p:cNvSpPr/>
          <p:nvPr/>
        </p:nvSpPr>
        <p:spPr>
          <a:xfrm>
            <a:off x="8818097" y="2931313"/>
            <a:ext cx="180000" cy="180000"/>
          </a:xfrm>
          <a:prstGeom prst="rect">
            <a:avLst/>
          </a:prstGeom>
          <a:solidFill>
            <a:srgbClr val="93B9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6D47C5-B7CF-A9C9-2BAE-2D4DA8501989}"/>
              </a:ext>
            </a:extLst>
          </p:cNvPr>
          <p:cNvSpPr/>
          <p:nvPr/>
        </p:nvSpPr>
        <p:spPr>
          <a:xfrm>
            <a:off x="8818097" y="3208655"/>
            <a:ext cx="180000" cy="180000"/>
          </a:xfrm>
          <a:prstGeom prst="rect">
            <a:avLst/>
          </a:prstGeom>
          <a:solidFill>
            <a:srgbClr val="E7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80A7ED3-88F7-E3ED-B0A0-7497ECF4926C}"/>
              </a:ext>
            </a:extLst>
          </p:cNvPr>
          <p:cNvGrpSpPr/>
          <p:nvPr/>
        </p:nvGrpSpPr>
        <p:grpSpPr>
          <a:xfrm>
            <a:off x="8471110" y="4633004"/>
            <a:ext cx="3020865" cy="661794"/>
            <a:chOff x="8057650" y="3639130"/>
            <a:chExt cx="3020865" cy="661794"/>
          </a:xfrm>
          <a:solidFill>
            <a:schemeClr val="bg1">
              <a:lumMod val="75000"/>
            </a:schemeClr>
          </a:solidFill>
        </p:grpSpPr>
        <p:sp>
          <p:nvSpPr>
            <p:cNvPr id="15" name="Rounded Rectangular Callout 13">
              <a:extLst>
                <a:ext uri="{FF2B5EF4-FFF2-40B4-BE49-F238E27FC236}">
                  <a16:creationId xmlns:a16="http://schemas.microsoft.com/office/drawing/2014/main" id="{C7AAB374-B4D4-E290-C415-06C9A8B63BA5}"/>
                </a:ext>
              </a:extLst>
            </p:cNvPr>
            <p:cNvSpPr/>
            <p:nvPr/>
          </p:nvSpPr>
          <p:spPr bwMode="auto">
            <a:xfrm>
              <a:off x="8057650" y="3639130"/>
              <a:ext cx="3020865" cy="661794"/>
            </a:xfrm>
            <a:prstGeom prst="wedgeRoundRectCallout">
              <a:avLst>
                <a:gd name="adj1" fmla="val -119383"/>
                <a:gd name="adj2" fmla="val -32239"/>
                <a:gd name="adj3" fmla="val 16667"/>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81DB9377-049D-4C78-558B-B8A7D57D35D6}"/>
                </a:ext>
              </a:extLst>
            </p:cNvPr>
            <p:cNvSpPr txBox="1"/>
            <p:nvPr/>
          </p:nvSpPr>
          <p:spPr>
            <a:xfrm>
              <a:off x="8236407" y="3650998"/>
              <a:ext cx="2704051" cy="600164"/>
            </a:xfrm>
            <a:prstGeom prst="rect">
              <a:avLst/>
            </a:prstGeom>
            <a:grpFill/>
          </p:spPr>
          <p:txBody>
            <a:bodyPr wrap="square" rtlCol="0">
              <a:spAutoFit/>
            </a:bodyPr>
            <a:lstStyle/>
            <a:p>
              <a:r>
                <a:rPr lang="en-US" sz="1100" b="1" dirty="0">
                  <a:solidFill>
                    <a:schemeClr val="tx1">
                      <a:lumMod val="50000"/>
                      <a:lumOff val="50000"/>
                    </a:schemeClr>
                  </a:solidFill>
                  <a:latin typeface="Arial" panose="020B0604020202020204" pitchFamily="34" charset="0"/>
                  <a:ea typeface="Lato Black" charset="0"/>
                  <a:cs typeface="Arial" panose="020B0604020202020204" pitchFamily="34" charset="0"/>
                </a:rPr>
                <a:t>2022: Net Substitution as </a:t>
              </a:r>
              <a:r>
                <a:rPr lang="en-US" sz="1100" b="1" dirty="0">
                  <a:solidFill>
                    <a:schemeClr val="accent2">
                      <a:lumMod val="75000"/>
                    </a:schemeClr>
                  </a:solidFill>
                  <a:latin typeface="Arial" panose="020B0604020202020204" pitchFamily="34" charset="0"/>
                  <a:ea typeface="Lato Black" charset="0"/>
                  <a:cs typeface="Arial" panose="020B0604020202020204" pitchFamily="34" charset="0"/>
                </a:rPr>
                <a:t>1.25%</a:t>
              </a:r>
              <a:r>
                <a:rPr lang="en-US" sz="1100" b="1" dirty="0">
                  <a:solidFill>
                    <a:schemeClr val="tx1">
                      <a:lumMod val="50000"/>
                      <a:lumOff val="50000"/>
                    </a:schemeClr>
                  </a:solidFill>
                  <a:latin typeface="Arial" panose="020B0604020202020204" pitchFamily="34" charset="0"/>
                  <a:ea typeface="Lato Black" charset="0"/>
                  <a:cs typeface="Arial" panose="020B0604020202020204" pitchFamily="34" charset="0"/>
                </a:rPr>
                <a:t> of Copper Use and including Miniaturization </a:t>
              </a:r>
              <a:r>
                <a:rPr lang="en-US" sz="1100" b="1" dirty="0">
                  <a:solidFill>
                    <a:schemeClr val="accent2">
                      <a:lumMod val="75000"/>
                    </a:schemeClr>
                  </a:solidFill>
                  <a:latin typeface="Arial" panose="020B0604020202020204" pitchFamily="34" charset="0"/>
                  <a:ea typeface="Lato Black" charset="0"/>
                  <a:cs typeface="Arial" panose="020B0604020202020204" pitchFamily="34" charset="0"/>
                </a:rPr>
                <a:t>1.59%</a:t>
              </a:r>
              <a:r>
                <a:rPr lang="en-US" sz="1100" b="1" dirty="0">
                  <a:solidFill>
                    <a:srgbClr val="FF0000"/>
                  </a:solidFill>
                  <a:latin typeface="Arial" panose="020B0604020202020204" pitchFamily="34" charset="0"/>
                  <a:ea typeface="Lato Black" charset="0"/>
                  <a:cs typeface="Arial" panose="020B0604020202020204" pitchFamily="34" charset="0"/>
                </a:rPr>
                <a:t> </a:t>
              </a:r>
              <a:r>
                <a:rPr lang="en-US" sz="1100" b="1" dirty="0">
                  <a:solidFill>
                    <a:schemeClr val="tx1">
                      <a:lumMod val="50000"/>
                      <a:lumOff val="50000"/>
                    </a:schemeClr>
                  </a:solidFill>
                  <a:latin typeface="Arial" panose="020B0604020202020204" pitchFamily="34" charset="0"/>
                  <a:ea typeface="Lato Black" charset="0"/>
                  <a:cs typeface="Arial" panose="020B0604020202020204" pitchFamily="34" charset="0"/>
                </a:rPr>
                <a:t>of copper use</a:t>
              </a:r>
            </a:p>
          </p:txBody>
        </p:sp>
      </p:grpSp>
      <p:sp>
        <p:nvSpPr>
          <p:cNvPr id="17" name="Rounded Rectangular Callout 16">
            <a:extLst>
              <a:ext uri="{FF2B5EF4-FFF2-40B4-BE49-F238E27FC236}">
                <a16:creationId xmlns:a16="http://schemas.microsoft.com/office/drawing/2014/main" id="{2AA70F2A-D860-6D04-853D-45D1A4D8CD7C}"/>
              </a:ext>
            </a:extLst>
          </p:cNvPr>
          <p:cNvSpPr/>
          <p:nvPr/>
        </p:nvSpPr>
        <p:spPr bwMode="auto">
          <a:xfrm>
            <a:off x="8491459" y="5489868"/>
            <a:ext cx="3020865" cy="661794"/>
          </a:xfrm>
          <a:prstGeom prst="wedgeRoundRectCallout">
            <a:avLst>
              <a:gd name="adj1" fmla="val -112609"/>
              <a:gd name="adj2" fmla="val -3022"/>
              <a:gd name="adj3" fmla="val 16667"/>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Gill Sans" charset="0"/>
            </a:endParaRPr>
          </a:p>
        </p:txBody>
      </p:sp>
      <p:sp>
        <p:nvSpPr>
          <p:cNvPr id="18" name="TextBox 17">
            <a:extLst>
              <a:ext uri="{FF2B5EF4-FFF2-40B4-BE49-F238E27FC236}">
                <a16:creationId xmlns:a16="http://schemas.microsoft.com/office/drawing/2014/main" id="{ACAE49F3-76E1-D224-F4B6-5F06346D9949}"/>
              </a:ext>
            </a:extLst>
          </p:cNvPr>
          <p:cNvSpPr txBox="1"/>
          <p:nvPr/>
        </p:nvSpPr>
        <p:spPr>
          <a:xfrm>
            <a:off x="8627363" y="5493212"/>
            <a:ext cx="2913370" cy="600164"/>
          </a:xfrm>
          <a:prstGeom prst="rect">
            <a:avLst/>
          </a:prstGeom>
          <a:noFill/>
        </p:spPr>
        <p:txBody>
          <a:bodyPr wrap="square" rtlCol="0">
            <a:spAutoFit/>
          </a:bodyPr>
          <a:lstStyle/>
          <a:p>
            <a:r>
              <a:rPr lang="en-US" sz="1100" b="1">
                <a:solidFill>
                  <a:schemeClr val="tx1">
                    <a:lumMod val="50000"/>
                    <a:lumOff val="50000"/>
                  </a:schemeClr>
                </a:solidFill>
                <a:latin typeface="Arial" panose="020B0604020202020204" pitchFamily="34" charset="0"/>
                <a:ea typeface="Lato Black" charset="0"/>
                <a:cs typeface="Arial" panose="020B0604020202020204" pitchFamily="34" charset="0"/>
              </a:rPr>
              <a:t>2023 Net Substitution is expected to stabilize with slowly increasing Miniaturization</a:t>
            </a:r>
            <a:endParaRPr lang="en-US" sz="1100" b="1">
              <a:solidFill>
                <a:srgbClr val="183F5A"/>
              </a:solidFill>
              <a:latin typeface="Arial" panose="020B0604020202020204" pitchFamily="34" charset="0"/>
              <a:ea typeface="Lato Black" charset="0"/>
              <a:cs typeface="Arial" panose="020B0604020202020204" pitchFamily="34" charset="0"/>
            </a:endParaRPr>
          </a:p>
        </p:txBody>
      </p:sp>
      <p:sp>
        <p:nvSpPr>
          <p:cNvPr id="20" name="TextBox 19">
            <a:extLst>
              <a:ext uri="{FF2B5EF4-FFF2-40B4-BE49-F238E27FC236}">
                <a16:creationId xmlns:a16="http://schemas.microsoft.com/office/drawing/2014/main" id="{D6BC9955-85EC-DCD4-1E0C-6258D529B72C}"/>
              </a:ext>
            </a:extLst>
          </p:cNvPr>
          <p:cNvSpPr txBox="1"/>
          <p:nvPr/>
        </p:nvSpPr>
        <p:spPr>
          <a:xfrm>
            <a:off x="726354" y="5939108"/>
            <a:ext cx="3020865" cy="246221"/>
          </a:xfrm>
          <a:prstGeom prst="rect">
            <a:avLst/>
          </a:prstGeom>
          <a:noFill/>
        </p:spPr>
        <p:txBody>
          <a:bodyPr wrap="square" rtlCol="0">
            <a:spAutoFit/>
          </a:bodyPr>
          <a:lstStyle/>
          <a:p>
            <a:r>
              <a:rPr lang="en-GB" sz="1000" i="1" dirty="0">
                <a:solidFill>
                  <a:srgbClr val="626971"/>
                </a:solidFill>
              </a:rPr>
              <a:t>Source: DMM Advisory Group, March 2023</a:t>
            </a:r>
          </a:p>
        </p:txBody>
      </p:sp>
      <p:cxnSp>
        <p:nvCxnSpPr>
          <p:cNvPr id="21" name="Straight Connector 20">
            <a:extLst>
              <a:ext uri="{FF2B5EF4-FFF2-40B4-BE49-F238E27FC236}">
                <a16:creationId xmlns:a16="http://schemas.microsoft.com/office/drawing/2014/main" id="{6296E556-70EF-E7D4-3D97-E84E3AE9B0AC}"/>
              </a:ext>
            </a:extLst>
          </p:cNvPr>
          <p:cNvCxnSpPr>
            <a:cxnSpLocks/>
          </p:cNvCxnSpPr>
          <p:nvPr/>
        </p:nvCxnSpPr>
        <p:spPr>
          <a:xfrm>
            <a:off x="8651414" y="3871793"/>
            <a:ext cx="383333" cy="1525"/>
          </a:xfrm>
          <a:prstGeom prst="line">
            <a:avLst/>
          </a:prstGeom>
          <a:ln w="38100">
            <a:solidFill>
              <a:srgbClr val="9BA19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EC702F9-1EB0-2B11-859C-E8EB92DF6E7A}"/>
              </a:ext>
            </a:extLst>
          </p:cNvPr>
          <p:cNvCxnSpPr>
            <a:cxnSpLocks/>
          </p:cNvCxnSpPr>
          <p:nvPr/>
        </p:nvCxnSpPr>
        <p:spPr>
          <a:xfrm>
            <a:off x="8659358" y="4160247"/>
            <a:ext cx="383333" cy="1525"/>
          </a:xfrm>
          <a:prstGeom prst="line">
            <a:avLst/>
          </a:prstGeom>
          <a:ln w="38100">
            <a:solidFill>
              <a:srgbClr val="004153"/>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62836D62-AD0D-0433-9184-713A88D21906}"/>
              </a:ext>
            </a:extLst>
          </p:cNvPr>
          <p:cNvSpPr/>
          <p:nvPr/>
        </p:nvSpPr>
        <p:spPr>
          <a:xfrm>
            <a:off x="8818097" y="3491814"/>
            <a:ext cx="180000" cy="180000"/>
          </a:xfrm>
          <a:prstGeom prst="rect">
            <a:avLst/>
          </a:prstGeom>
          <a:solidFill>
            <a:srgbClr val="183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Chart 2">
            <a:extLst>
              <a:ext uri="{FF2B5EF4-FFF2-40B4-BE49-F238E27FC236}">
                <a16:creationId xmlns:a16="http://schemas.microsoft.com/office/drawing/2014/main" id="{6858D8D5-30EE-C473-254F-C1E8B4F92176}"/>
              </a:ext>
            </a:extLst>
          </p:cNvPr>
          <p:cNvGraphicFramePr>
            <a:graphicFrameLocks/>
          </p:cNvGraphicFramePr>
          <p:nvPr>
            <p:extLst>
              <p:ext uri="{D42A27DB-BD31-4B8C-83A1-F6EECF244321}">
                <p14:modId xmlns:p14="http://schemas.microsoft.com/office/powerpoint/2010/main" val="3903206248"/>
              </p:ext>
            </p:extLst>
          </p:nvPr>
        </p:nvGraphicFramePr>
        <p:xfrm>
          <a:off x="650876" y="2692005"/>
          <a:ext cx="5968194" cy="32055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F7FC0103-FB61-2D64-C87A-32A265C5C99B}"/>
              </a:ext>
            </a:extLst>
          </p:cNvPr>
          <p:cNvGraphicFramePr>
            <a:graphicFrameLocks/>
          </p:cNvGraphicFramePr>
          <p:nvPr>
            <p:extLst>
              <p:ext uri="{D42A27DB-BD31-4B8C-83A1-F6EECF244321}">
                <p14:modId xmlns:p14="http://schemas.microsoft.com/office/powerpoint/2010/main" val="3124535706"/>
              </p:ext>
            </p:extLst>
          </p:nvPr>
        </p:nvGraphicFramePr>
        <p:xfrm>
          <a:off x="212931" y="3200978"/>
          <a:ext cx="5817856" cy="263765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2261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B963-BD3C-D282-35B3-1F7B91EE06EB}"/>
              </a:ext>
            </a:extLst>
          </p:cNvPr>
          <p:cNvSpPr>
            <a:spLocks noGrp="1"/>
          </p:cNvSpPr>
          <p:nvPr>
            <p:ph type="title"/>
          </p:nvPr>
        </p:nvSpPr>
        <p:spPr/>
        <p:txBody>
          <a:bodyPr/>
          <a:lstStyle/>
          <a:p>
            <a:r>
              <a:rPr lang="en-GB" b="1" dirty="0"/>
              <a:t>Long-Term Demand:</a:t>
            </a:r>
            <a:br>
              <a:rPr lang="en-GB" b="1" dirty="0"/>
            </a:br>
            <a:r>
              <a:rPr lang="en-GB" b="1" dirty="0"/>
              <a:t>Copper Demand Forecast</a:t>
            </a:r>
          </a:p>
        </p:txBody>
      </p:sp>
      <p:sp>
        <p:nvSpPr>
          <p:cNvPr id="5" name="Footer Placeholder 4">
            <a:extLst>
              <a:ext uri="{FF2B5EF4-FFF2-40B4-BE49-F238E27FC236}">
                <a16:creationId xmlns:a16="http://schemas.microsoft.com/office/drawing/2014/main" id="{6F47195D-941E-FE53-2A01-19B6FCF78630}"/>
              </a:ext>
            </a:extLst>
          </p:cNvPr>
          <p:cNvSpPr>
            <a:spLocks noGrp="1"/>
          </p:cNvSpPr>
          <p:nvPr>
            <p:ph type="ftr" sz="quarter" idx="19"/>
          </p:nvPr>
        </p:nvSpPr>
        <p:spPr/>
        <p:txBody>
          <a:bodyPr/>
          <a:lstStyle/>
          <a:p>
            <a:pPr algn="ctr"/>
            <a:r>
              <a:rPr lang="en-GB" sz="900" dirty="0"/>
              <a:t>Panel Discussion - ICA Focus on Substitution</a:t>
            </a:r>
            <a:endParaRPr lang="en-US" sz="900" dirty="0"/>
          </a:p>
        </p:txBody>
      </p:sp>
      <p:sp>
        <p:nvSpPr>
          <p:cNvPr id="6" name="Slide Number Placeholder 5">
            <a:extLst>
              <a:ext uri="{FF2B5EF4-FFF2-40B4-BE49-F238E27FC236}">
                <a16:creationId xmlns:a16="http://schemas.microsoft.com/office/drawing/2014/main" id="{97AD26EC-2B61-67C7-A809-AB67684EF4A1}"/>
              </a:ext>
            </a:extLst>
          </p:cNvPr>
          <p:cNvSpPr>
            <a:spLocks noGrp="1"/>
          </p:cNvSpPr>
          <p:nvPr>
            <p:ph type="sldNum" sz="quarter" idx="20"/>
          </p:nvPr>
        </p:nvSpPr>
        <p:spPr/>
        <p:txBody>
          <a:bodyPr/>
          <a:lstStyle/>
          <a:p>
            <a:fld id="{23AA811B-2EBD-4900-905E-5BE206449611}" type="slidenum">
              <a:rPr lang="en-US" sz="800" smtClean="0"/>
              <a:pPr/>
              <a:t>4</a:t>
            </a:fld>
            <a:endParaRPr lang="en-US" sz="800" dirty="0"/>
          </a:p>
        </p:txBody>
      </p:sp>
      <p:sp>
        <p:nvSpPr>
          <p:cNvPr id="7" name="Date Placeholder 6">
            <a:extLst>
              <a:ext uri="{FF2B5EF4-FFF2-40B4-BE49-F238E27FC236}">
                <a16:creationId xmlns:a16="http://schemas.microsoft.com/office/drawing/2014/main" id="{11C9B6A9-7754-AA25-2C29-99AB5483EC46}"/>
              </a:ext>
            </a:extLst>
          </p:cNvPr>
          <p:cNvSpPr>
            <a:spLocks noGrp="1"/>
          </p:cNvSpPr>
          <p:nvPr>
            <p:ph type="dt" sz="half" idx="21"/>
          </p:nvPr>
        </p:nvSpPr>
        <p:spPr/>
        <p:txBody>
          <a:bodyPr/>
          <a:lstStyle/>
          <a:p>
            <a:fld id="{51983BA8-EBAA-46D0-A8B5-728157174666}" type="datetime5">
              <a:rPr lang="en-GB" sz="800" smtClean="0"/>
              <a:t>16-Apr-23</a:t>
            </a:fld>
            <a:endParaRPr lang="en-GB" sz="800" dirty="0"/>
          </a:p>
        </p:txBody>
      </p:sp>
      <p:graphicFrame>
        <p:nvGraphicFramePr>
          <p:cNvPr id="8" name="Chart 7">
            <a:extLst>
              <a:ext uri="{FF2B5EF4-FFF2-40B4-BE49-F238E27FC236}">
                <a16:creationId xmlns:a16="http://schemas.microsoft.com/office/drawing/2014/main" id="{ECCA656C-B9CB-A1EB-6CA8-1BF043F64F0D}"/>
              </a:ext>
            </a:extLst>
          </p:cNvPr>
          <p:cNvGraphicFramePr>
            <a:graphicFrameLocks/>
          </p:cNvGraphicFramePr>
          <p:nvPr>
            <p:extLst>
              <p:ext uri="{D42A27DB-BD31-4B8C-83A1-F6EECF244321}">
                <p14:modId xmlns:p14="http://schemas.microsoft.com/office/powerpoint/2010/main" val="2879280240"/>
              </p:ext>
            </p:extLst>
          </p:nvPr>
        </p:nvGraphicFramePr>
        <p:xfrm>
          <a:off x="164579" y="2552353"/>
          <a:ext cx="6112467" cy="360384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CCC71D32-E8FD-60CF-40FA-1E693DE94B2F}"/>
              </a:ext>
            </a:extLst>
          </p:cNvPr>
          <p:cNvSpPr txBox="1"/>
          <p:nvPr/>
        </p:nvSpPr>
        <p:spPr>
          <a:xfrm>
            <a:off x="164579" y="1770680"/>
            <a:ext cx="11663156" cy="90794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1600" dirty="0">
                <a:solidFill>
                  <a:srgbClr val="626971"/>
                </a:solidFill>
                <a:latin typeface="Arial" panose="020B0604020202020204" pitchFamily="34" charset="0"/>
                <a:cs typeface="Arial" panose="020B0604020202020204" pitchFamily="34" charset="0"/>
              </a:rPr>
              <a:t>Under CRU forecast, global copper use is expected to increase by 7.9 Mt, or 26% by 2035, from 30.6 Mt in 2022.</a:t>
            </a:r>
          </a:p>
          <a:p>
            <a:pPr marL="285750" indent="-285750">
              <a:spcAft>
                <a:spcPts val="600"/>
              </a:spcAft>
              <a:buFont typeface="Arial" panose="020B0604020202020204" pitchFamily="34" charset="0"/>
              <a:buChar char="•"/>
            </a:pPr>
            <a:r>
              <a:rPr lang="en-GB" sz="1600" dirty="0">
                <a:solidFill>
                  <a:srgbClr val="626971"/>
                </a:solidFill>
                <a:latin typeface="Arial" panose="020B0604020202020204" pitchFamily="34" charset="0"/>
                <a:cs typeface="Arial" panose="020B0604020202020204" pitchFamily="34" charset="0"/>
              </a:rPr>
              <a:t>Stronger projections for electric vehicle (EV) production and renewable energy technologies will boost copper use in the following decade.</a:t>
            </a:r>
          </a:p>
        </p:txBody>
      </p:sp>
      <p:graphicFrame>
        <p:nvGraphicFramePr>
          <p:cNvPr id="10" name="Table 9">
            <a:extLst>
              <a:ext uri="{FF2B5EF4-FFF2-40B4-BE49-F238E27FC236}">
                <a16:creationId xmlns:a16="http://schemas.microsoft.com/office/drawing/2014/main" id="{9308DDDB-12BB-B1F6-C08A-D35B332730B4}"/>
              </a:ext>
            </a:extLst>
          </p:cNvPr>
          <p:cNvGraphicFramePr>
            <a:graphicFrameLocks noGrp="1"/>
          </p:cNvGraphicFramePr>
          <p:nvPr>
            <p:extLst>
              <p:ext uri="{D42A27DB-BD31-4B8C-83A1-F6EECF244321}">
                <p14:modId xmlns:p14="http://schemas.microsoft.com/office/powerpoint/2010/main" val="615287201"/>
              </p:ext>
            </p:extLst>
          </p:nvPr>
        </p:nvGraphicFramePr>
        <p:xfrm>
          <a:off x="6539251" y="3007452"/>
          <a:ext cx="5354823" cy="2987987"/>
        </p:xfrm>
        <a:graphic>
          <a:graphicData uri="http://schemas.openxmlformats.org/drawingml/2006/table">
            <a:tbl>
              <a:tblPr firstRow="1" bandRow="1">
                <a:tableStyleId>{0E3FDE45-AF77-4B5C-9715-49D594BDF05E}</a:tableStyleId>
              </a:tblPr>
              <a:tblGrid>
                <a:gridCol w="2379921">
                  <a:extLst>
                    <a:ext uri="{9D8B030D-6E8A-4147-A177-3AD203B41FA5}">
                      <a16:colId xmlns:a16="http://schemas.microsoft.com/office/drawing/2014/main" val="1617762740"/>
                    </a:ext>
                  </a:extLst>
                </a:gridCol>
                <a:gridCol w="594981">
                  <a:extLst>
                    <a:ext uri="{9D8B030D-6E8A-4147-A177-3AD203B41FA5}">
                      <a16:colId xmlns:a16="http://schemas.microsoft.com/office/drawing/2014/main" val="994193541"/>
                    </a:ext>
                  </a:extLst>
                </a:gridCol>
                <a:gridCol w="594981">
                  <a:extLst>
                    <a:ext uri="{9D8B030D-6E8A-4147-A177-3AD203B41FA5}">
                      <a16:colId xmlns:a16="http://schemas.microsoft.com/office/drawing/2014/main" val="2152871888"/>
                    </a:ext>
                  </a:extLst>
                </a:gridCol>
                <a:gridCol w="991633">
                  <a:extLst>
                    <a:ext uri="{9D8B030D-6E8A-4147-A177-3AD203B41FA5}">
                      <a16:colId xmlns:a16="http://schemas.microsoft.com/office/drawing/2014/main" val="1526611197"/>
                    </a:ext>
                  </a:extLst>
                </a:gridCol>
                <a:gridCol w="793307">
                  <a:extLst>
                    <a:ext uri="{9D8B030D-6E8A-4147-A177-3AD203B41FA5}">
                      <a16:colId xmlns:a16="http://schemas.microsoft.com/office/drawing/2014/main" val="2757522511"/>
                    </a:ext>
                  </a:extLst>
                </a:gridCol>
              </a:tblGrid>
              <a:tr h="643565">
                <a:tc>
                  <a:txBody>
                    <a:bodyPr/>
                    <a:lstStyle/>
                    <a:p>
                      <a:endParaRPr lang="en-US" sz="1100" dirty="0">
                        <a:solidFill>
                          <a:schemeClr val="bg1"/>
                        </a:solidFill>
                        <a:latin typeface="Arial" panose="020B0604020202020204" pitchFamily="34" charset="0"/>
                        <a:cs typeface="Arial" panose="020B0604020202020204" pitchFamily="34" charset="0"/>
                      </a:endParaRPr>
                    </a:p>
                  </a:txBody>
                  <a:tcPr anchor="ctr">
                    <a:solidFill>
                      <a:srgbClr val="004153"/>
                    </a:solidFill>
                  </a:tcPr>
                </a:tc>
                <a:tc>
                  <a:txBody>
                    <a:bodyPr/>
                    <a:lstStyle/>
                    <a:p>
                      <a:pPr algn="ctr"/>
                      <a:r>
                        <a:rPr lang="en-US" sz="1100" dirty="0">
                          <a:solidFill>
                            <a:schemeClr val="bg1"/>
                          </a:solidFill>
                          <a:latin typeface="Arial" panose="020B0604020202020204" pitchFamily="34" charset="0"/>
                          <a:cs typeface="Arial" panose="020B0604020202020204" pitchFamily="34" charset="0"/>
                        </a:rPr>
                        <a:t>2022</a:t>
                      </a:r>
                    </a:p>
                  </a:txBody>
                  <a:tcPr anchor="ctr">
                    <a:solidFill>
                      <a:srgbClr val="004153"/>
                    </a:solidFill>
                  </a:tcPr>
                </a:tc>
                <a:tc>
                  <a:txBody>
                    <a:bodyPr/>
                    <a:lstStyle/>
                    <a:p>
                      <a:pPr algn="ctr"/>
                      <a:r>
                        <a:rPr lang="en-US" sz="1100">
                          <a:solidFill>
                            <a:schemeClr val="bg1"/>
                          </a:solidFill>
                          <a:latin typeface="Arial" panose="020B0604020202020204" pitchFamily="34" charset="0"/>
                          <a:cs typeface="Arial" panose="020B0604020202020204" pitchFamily="34" charset="0"/>
                        </a:rPr>
                        <a:t>2035</a:t>
                      </a:r>
                    </a:p>
                  </a:txBody>
                  <a:tcPr anchor="ctr">
                    <a:solidFill>
                      <a:srgbClr val="004153"/>
                    </a:solidFill>
                  </a:tcPr>
                </a:tc>
                <a:tc>
                  <a:txBody>
                    <a:bodyPr/>
                    <a:lstStyle/>
                    <a:p>
                      <a:pPr algn="ctr"/>
                      <a:r>
                        <a:rPr lang="en-US" sz="1100">
                          <a:solidFill>
                            <a:schemeClr val="bg1"/>
                          </a:solidFill>
                          <a:latin typeface="Arial" panose="020B0604020202020204" pitchFamily="34" charset="0"/>
                          <a:cs typeface="Arial" panose="020B0604020202020204" pitchFamily="34" charset="0"/>
                        </a:rPr>
                        <a:t>Demand growth</a:t>
                      </a:r>
                    </a:p>
                  </a:txBody>
                  <a:tcPr anchor="ctr">
                    <a:solidFill>
                      <a:srgbClr val="004153"/>
                    </a:solidFill>
                  </a:tcPr>
                </a:tc>
                <a:tc>
                  <a:txBody>
                    <a:bodyPr/>
                    <a:lstStyle/>
                    <a:p>
                      <a:pPr algn="ctr"/>
                      <a:r>
                        <a:rPr lang="en-US" sz="1100">
                          <a:solidFill>
                            <a:schemeClr val="bg1"/>
                          </a:solidFill>
                          <a:latin typeface="Arial" panose="020B0604020202020204" pitchFamily="34" charset="0"/>
                          <a:cs typeface="Arial" panose="020B0604020202020204" pitchFamily="34" charset="0"/>
                        </a:rPr>
                        <a:t>CAGR 2021-35</a:t>
                      </a:r>
                    </a:p>
                  </a:txBody>
                  <a:tcPr anchor="ctr">
                    <a:solidFill>
                      <a:srgbClr val="004153"/>
                    </a:solidFill>
                  </a:tcPr>
                </a:tc>
                <a:extLst>
                  <a:ext uri="{0D108BD9-81ED-4DB2-BD59-A6C34878D82A}">
                    <a16:rowId xmlns:a16="http://schemas.microsoft.com/office/drawing/2014/main" val="3626956783"/>
                  </a:ext>
                </a:extLst>
              </a:tr>
              <a:tr h="390737">
                <a:tc>
                  <a:txBody>
                    <a:bodyPr/>
                    <a:lstStyle/>
                    <a:p>
                      <a:r>
                        <a:rPr lang="en-US" sz="1100" b="1">
                          <a:latin typeface="Arial" panose="020B0604020202020204" pitchFamily="34" charset="0"/>
                          <a:cs typeface="Arial" panose="020B0604020202020204" pitchFamily="34" charset="0"/>
                        </a:rPr>
                        <a:t>Renewables</a:t>
                      </a:r>
                    </a:p>
                  </a:txBody>
                  <a:tcPr anchor="ctr">
                    <a:noFill/>
                  </a:tcPr>
                </a:tc>
                <a:tc>
                  <a:txBody>
                    <a:bodyPr/>
                    <a:lstStyle/>
                    <a:p>
                      <a:pPr algn="ctr"/>
                      <a:r>
                        <a:rPr lang="en-US" sz="1100" b="1">
                          <a:latin typeface="Arial" panose="020B0604020202020204" pitchFamily="34" charset="0"/>
                          <a:cs typeface="Arial" panose="020B0604020202020204" pitchFamily="34" charset="0"/>
                        </a:rPr>
                        <a:t>1.1</a:t>
                      </a:r>
                    </a:p>
                  </a:txBody>
                  <a:tcPr anchor="ctr">
                    <a:noFill/>
                  </a:tcPr>
                </a:tc>
                <a:tc>
                  <a:txBody>
                    <a:bodyPr/>
                    <a:lstStyle/>
                    <a:p>
                      <a:pPr algn="ctr"/>
                      <a:r>
                        <a:rPr lang="en-US" sz="1100" b="1">
                          <a:latin typeface="Arial" panose="020B0604020202020204" pitchFamily="34" charset="0"/>
                          <a:cs typeface="Arial" panose="020B0604020202020204" pitchFamily="34" charset="0"/>
                        </a:rPr>
                        <a:t>1.6</a:t>
                      </a:r>
                    </a:p>
                  </a:txBody>
                  <a:tcPr anchor="ctr">
                    <a:noFill/>
                  </a:tcPr>
                </a:tc>
                <a:tc>
                  <a:txBody>
                    <a:bodyPr/>
                    <a:lstStyle/>
                    <a:p>
                      <a:pPr algn="ctr"/>
                      <a:r>
                        <a:rPr lang="en-US" sz="1100" b="1">
                          <a:latin typeface="Arial" panose="020B0604020202020204" pitchFamily="34" charset="0"/>
                          <a:cs typeface="Arial" panose="020B0604020202020204" pitchFamily="34" charset="0"/>
                        </a:rPr>
                        <a:t>0.6</a:t>
                      </a:r>
                    </a:p>
                  </a:txBody>
                  <a:tcPr anchor="ctr">
                    <a:noFill/>
                  </a:tcPr>
                </a:tc>
                <a:tc>
                  <a:txBody>
                    <a:bodyPr/>
                    <a:lstStyle/>
                    <a:p>
                      <a:pPr algn="ctr"/>
                      <a:r>
                        <a:rPr lang="en-US" sz="1100" b="1">
                          <a:latin typeface="Arial" panose="020B0604020202020204" pitchFamily="34" charset="0"/>
                          <a:cs typeface="Arial" panose="020B0604020202020204" pitchFamily="34" charset="0"/>
                        </a:rPr>
                        <a:t>3.4%</a:t>
                      </a:r>
                    </a:p>
                  </a:txBody>
                  <a:tcPr anchor="ctr">
                    <a:noFill/>
                  </a:tcPr>
                </a:tc>
                <a:extLst>
                  <a:ext uri="{0D108BD9-81ED-4DB2-BD59-A6C34878D82A}">
                    <a16:rowId xmlns:a16="http://schemas.microsoft.com/office/drawing/2014/main" val="3903606442"/>
                  </a:ext>
                </a:extLst>
              </a:tr>
              <a:tr h="390737">
                <a:tc>
                  <a:txBody>
                    <a:bodyPr/>
                    <a:lstStyle/>
                    <a:p>
                      <a:r>
                        <a:rPr lang="en-US" sz="1100" b="1">
                          <a:latin typeface="Arial" panose="020B0604020202020204" pitchFamily="34" charset="0"/>
                          <a:cs typeface="Arial" panose="020B0604020202020204" pitchFamily="34" charset="0"/>
                        </a:rPr>
                        <a:t>Electric vehicles</a:t>
                      </a:r>
                    </a:p>
                  </a:txBody>
                  <a:tcPr anchor="ctr">
                    <a:noFill/>
                  </a:tcPr>
                </a:tc>
                <a:tc>
                  <a:txBody>
                    <a:bodyPr/>
                    <a:lstStyle/>
                    <a:p>
                      <a:pPr algn="ctr"/>
                      <a:r>
                        <a:rPr lang="en-US" sz="1100" b="1">
                          <a:latin typeface="Arial" panose="020B0604020202020204" pitchFamily="34" charset="0"/>
                          <a:cs typeface="Arial" panose="020B0604020202020204" pitchFamily="34" charset="0"/>
                        </a:rPr>
                        <a:t>0.9</a:t>
                      </a:r>
                    </a:p>
                  </a:txBody>
                  <a:tcPr anchor="ctr">
                    <a:noFill/>
                  </a:tcPr>
                </a:tc>
                <a:tc>
                  <a:txBody>
                    <a:bodyPr/>
                    <a:lstStyle/>
                    <a:p>
                      <a:pPr algn="ctr"/>
                      <a:r>
                        <a:rPr lang="en-US" sz="1100" b="1">
                          <a:latin typeface="Arial" panose="020B0604020202020204" pitchFamily="34" charset="0"/>
                          <a:cs typeface="Arial" panose="020B0604020202020204" pitchFamily="34" charset="0"/>
                        </a:rPr>
                        <a:t>3.7</a:t>
                      </a:r>
                    </a:p>
                  </a:txBody>
                  <a:tcPr anchor="ctr">
                    <a:solidFill>
                      <a:schemeClr val="bg1"/>
                    </a:solidFill>
                  </a:tcPr>
                </a:tc>
                <a:tc>
                  <a:txBody>
                    <a:bodyPr/>
                    <a:lstStyle/>
                    <a:p>
                      <a:pPr algn="ctr"/>
                      <a:r>
                        <a:rPr lang="en-US" sz="1100" b="1">
                          <a:latin typeface="Arial" panose="020B0604020202020204" pitchFamily="34" charset="0"/>
                          <a:cs typeface="Arial" panose="020B0604020202020204" pitchFamily="34" charset="0"/>
                        </a:rPr>
                        <a:t>2.8</a:t>
                      </a:r>
                    </a:p>
                  </a:txBody>
                  <a:tcPr anchor="ctr">
                    <a:noFill/>
                  </a:tcPr>
                </a:tc>
                <a:tc>
                  <a:txBody>
                    <a:bodyPr/>
                    <a:lstStyle/>
                    <a:p>
                      <a:pPr algn="ctr"/>
                      <a:r>
                        <a:rPr lang="en-US" sz="1100" b="1">
                          <a:latin typeface="Arial" panose="020B0604020202020204" pitchFamily="34" charset="0"/>
                          <a:cs typeface="Arial" panose="020B0604020202020204" pitchFamily="34" charset="0"/>
                        </a:rPr>
                        <a:t>11.3%</a:t>
                      </a:r>
                    </a:p>
                  </a:txBody>
                  <a:tcPr anchor="ctr">
                    <a:noFill/>
                  </a:tcPr>
                </a:tc>
                <a:extLst>
                  <a:ext uri="{0D108BD9-81ED-4DB2-BD59-A6C34878D82A}">
                    <a16:rowId xmlns:a16="http://schemas.microsoft.com/office/drawing/2014/main" val="3079769186"/>
                  </a:ext>
                </a:extLst>
              </a:tr>
              <a:tr h="390737">
                <a:tc>
                  <a:txBody>
                    <a:bodyPr/>
                    <a:lstStyle/>
                    <a:p>
                      <a:r>
                        <a:rPr lang="en-US" sz="1100" b="1">
                          <a:latin typeface="Arial" panose="020B0604020202020204" pitchFamily="34" charset="0"/>
                          <a:cs typeface="Arial" panose="020B0604020202020204" pitchFamily="34" charset="0"/>
                        </a:rPr>
                        <a:t>Civil &amp; building construction</a:t>
                      </a:r>
                    </a:p>
                  </a:txBody>
                  <a:tcPr anchor="ctr">
                    <a:noFill/>
                  </a:tcPr>
                </a:tc>
                <a:tc>
                  <a:txBody>
                    <a:bodyPr/>
                    <a:lstStyle/>
                    <a:p>
                      <a:pPr algn="ctr"/>
                      <a:r>
                        <a:rPr lang="en-US" sz="1100" b="1">
                          <a:latin typeface="Arial" panose="020B0604020202020204" pitchFamily="34" charset="0"/>
                          <a:cs typeface="Arial" panose="020B0604020202020204" pitchFamily="34" charset="0"/>
                        </a:rPr>
                        <a:t>8.8</a:t>
                      </a:r>
                    </a:p>
                  </a:txBody>
                  <a:tcPr anchor="ctr">
                    <a:noFill/>
                  </a:tcPr>
                </a:tc>
                <a:tc>
                  <a:txBody>
                    <a:bodyPr/>
                    <a:lstStyle/>
                    <a:p>
                      <a:pPr algn="ctr"/>
                      <a:r>
                        <a:rPr lang="en-US" sz="1100" b="1">
                          <a:latin typeface="Arial" panose="020B0604020202020204" pitchFamily="34" charset="0"/>
                          <a:cs typeface="Arial" panose="020B0604020202020204" pitchFamily="34" charset="0"/>
                        </a:rPr>
                        <a:t>9.9</a:t>
                      </a:r>
                    </a:p>
                  </a:txBody>
                  <a:tcPr anchor="ctr">
                    <a:noFill/>
                  </a:tcPr>
                </a:tc>
                <a:tc>
                  <a:txBody>
                    <a:bodyPr/>
                    <a:lstStyle/>
                    <a:p>
                      <a:pPr algn="ctr"/>
                      <a:r>
                        <a:rPr lang="en-US" sz="1100" b="1">
                          <a:latin typeface="Arial" panose="020B0604020202020204" pitchFamily="34" charset="0"/>
                          <a:cs typeface="Arial" panose="020B0604020202020204" pitchFamily="34" charset="0"/>
                        </a:rPr>
                        <a:t>1.1</a:t>
                      </a:r>
                    </a:p>
                  </a:txBody>
                  <a:tcPr anchor="ctr">
                    <a:noFill/>
                  </a:tcPr>
                </a:tc>
                <a:tc>
                  <a:txBody>
                    <a:bodyPr/>
                    <a:lstStyle/>
                    <a:p>
                      <a:pPr algn="ctr"/>
                      <a:r>
                        <a:rPr lang="en-US" sz="1100" b="1">
                          <a:latin typeface="Arial" panose="020B0604020202020204" pitchFamily="34" charset="0"/>
                          <a:cs typeface="Arial" panose="020B0604020202020204" pitchFamily="34" charset="0"/>
                        </a:rPr>
                        <a:t>0.9%</a:t>
                      </a:r>
                    </a:p>
                  </a:txBody>
                  <a:tcPr anchor="ctr">
                    <a:noFill/>
                  </a:tcPr>
                </a:tc>
                <a:extLst>
                  <a:ext uri="{0D108BD9-81ED-4DB2-BD59-A6C34878D82A}">
                    <a16:rowId xmlns:a16="http://schemas.microsoft.com/office/drawing/2014/main" val="1022398706"/>
                  </a:ext>
                </a:extLst>
              </a:tr>
              <a:tr h="390737">
                <a:tc>
                  <a:txBody>
                    <a:bodyPr/>
                    <a:lstStyle/>
                    <a:p>
                      <a:r>
                        <a:rPr lang="en-US" sz="1100" b="1">
                          <a:latin typeface="Arial" panose="020B0604020202020204" pitchFamily="34" charset="0"/>
                          <a:cs typeface="Arial" panose="020B0604020202020204" pitchFamily="34" charset="0"/>
                        </a:rPr>
                        <a:t>Grid (incremental)</a:t>
                      </a:r>
                    </a:p>
                  </a:txBody>
                  <a:tcPr anchor="ctr">
                    <a:noFill/>
                  </a:tcPr>
                </a:tc>
                <a:tc>
                  <a:txBody>
                    <a:bodyPr/>
                    <a:lstStyle/>
                    <a:p>
                      <a:pPr algn="ctr"/>
                      <a:r>
                        <a:rPr lang="en-US" sz="1100" b="1">
                          <a:latin typeface="Arial" panose="020B0604020202020204" pitchFamily="34" charset="0"/>
                          <a:cs typeface="Arial" panose="020B0604020202020204" pitchFamily="34" charset="0"/>
                        </a:rPr>
                        <a:t>0.1</a:t>
                      </a:r>
                    </a:p>
                  </a:txBody>
                  <a:tcPr anchor="ctr">
                    <a:noFill/>
                  </a:tcPr>
                </a:tc>
                <a:tc>
                  <a:txBody>
                    <a:bodyPr/>
                    <a:lstStyle/>
                    <a:p>
                      <a:pPr algn="ctr"/>
                      <a:r>
                        <a:rPr lang="en-US" sz="1100" b="1">
                          <a:latin typeface="Arial" panose="020B0604020202020204" pitchFamily="34" charset="0"/>
                          <a:cs typeface="Arial" panose="020B0604020202020204" pitchFamily="34" charset="0"/>
                        </a:rPr>
                        <a:t>1.8</a:t>
                      </a:r>
                    </a:p>
                  </a:txBody>
                  <a:tcPr anchor="ctr">
                    <a:noFill/>
                  </a:tcPr>
                </a:tc>
                <a:tc>
                  <a:txBody>
                    <a:bodyPr/>
                    <a:lstStyle/>
                    <a:p>
                      <a:pPr algn="ctr"/>
                      <a:r>
                        <a:rPr lang="en-US" sz="1100" b="1">
                          <a:latin typeface="Arial" panose="020B0604020202020204" pitchFamily="34" charset="0"/>
                          <a:cs typeface="Arial" panose="020B0604020202020204" pitchFamily="34" charset="0"/>
                        </a:rPr>
                        <a:t>1.7</a:t>
                      </a:r>
                    </a:p>
                  </a:txBody>
                  <a:tcPr anchor="ctr">
                    <a:noFill/>
                  </a:tcPr>
                </a:tc>
                <a:tc>
                  <a:txBody>
                    <a:bodyPr/>
                    <a:lstStyle/>
                    <a:p>
                      <a:pPr algn="ctr"/>
                      <a:r>
                        <a:rPr lang="en-US" sz="1100" b="1">
                          <a:latin typeface="Arial" panose="020B0604020202020204" pitchFamily="34" charset="0"/>
                          <a:cs typeface="Arial" panose="020B0604020202020204" pitchFamily="34" charset="0"/>
                        </a:rPr>
                        <a:t>26.3%</a:t>
                      </a:r>
                    </a:p>
                  </a:txBody>
                  <a:tcPr anchor="ctr">
                    <a:noFill/>
                  </a:tcPr>
                </a:tc>
                <a:extLst>
                  <a:ext uri="{0D108BD9-81ED-4DB2-BD59-A6C34878D82A}">
                    <a16:rowId xmlns:a16="http://schemas.microsoft.com/office/drawing/2014/main" val="490612420"/>
                  </a:ext>
                </a:extLst>
              </a:tr>
              <a:tr h="390737">
                <a:tc>
                  <a:txBody>
                    <a:bodyPr/>
                    <a:lstStyle/>
                    <a:p>
                      <a:r>
                        <a:rPr lang="en-US" sz="1100" b="1">
                          <a:latin typeface="Arial" panose="020B0604020202020204" pitchFamily="34" charset="0"/>
                          <a:cs typeface="Arial" panose="020B0604020202020204" pitchFamily="34" charset="0"/>
                        </a:rPr>
                        <a:t>Other</a:t>
                      </a:r>
                    </a:p>
                  </a:txBody>
                  <a:tcPr anchor="ctr">
                    <a:noFill/>
                  </a:tcPr>
                </a:tc>
                <a:tc>
                  <a:txBody>
                    <a:bodyPr/>
                    <a:lstStyle/>
                    <a:p>
                      <a:pPr algn="ctr"/>
                      <a:r>
                        <a:rPr lang="en-US" sz="1100" b="1">
                          <a:latin typeface="Arial" panose="020B0604020202020204" pitchFamily="34" charset="0"/>
                          <a:cs typeface="Arial" panose="020B0604020202020204" pitchFamily="34" charset="0"/>
                        </a:rPr>
                        <a:t>19.7</a:t>
                      </a:r>
                    </a:p>
                  </a:txBody>
                  <a:tcPr anchor="ctr">
                    <a:noFill/>
                  </a:tcPr>
                </a:tc>
                <a:tc>
                  <a:txBody>
                    <a:bodyPr/>
                    <a:lstStyle/>
                    <a:p>
                      <a:pPr algn="ctr"/>
                      <a:r>
                        <a:rPr lang="en-US" sz="1100" b="1">
                          <a:latin typeface="Arial" panose="020B0604020202020204" pitchFamily="34" charset="0"/>
                          <a:cs typeface="Arial" panose="020B0604020202020204" pitchFamily="34" charset="0"/>
                        </a:rPr>
                        <a:t>21.5</a:t>
                      </a:r>
                    </a:p>
                  </a:txBody>
                  <a:tcPr anchor="ctr">
                    <a:noFill/>
                  </a:tcPr>
                </a:tc>
                <a:tc>
                  <a:txBody>
                    <a:bodyPr/>
                    <a:lstStyle/>
                    <a:p>
                      <a:pPr algn="ctr"/>
                      <a:r>
                        <a:rPr lang="en-US" sz="1100" b="1">
                          <a:latin typeface="Arial" panose="020B0604020202020204" pitchFamily="34" charset="0"/>
                          <a:cs typeface="Arial" panose="020B0604020202020204" pitchFamily="34" charset="0"/>
                        </a:rPr>
                        <a:t>1.7</a:t>
                      </a:r>
                    </a:p>
                  </a:txBody>
                  <a:tcPr anchor="ctr">
                    <a:noFill/>
                  </a:tcPr>
                </a:tc>
                <a:tc>
                  <a:txBody>
                    <a:bodyPr/>
                    <a:lstStyle/>
                    <a:p>
                      <a:pPr algn="ctr"/>
                      <a:r>
                        <a:rPr lang="en-US" sz="1100" b="1">
                          <a:latin typeface="Arial" panose="020B0604020202020204" pitchFamily="34" charset="0"/>
                          <a:cs typeface="Arial" panose="020B0604020202020204" pitchFamily="34" charset="0"/>
                        </a:rPr>
                        <a:t>0.7%</a:t>
                      </a:r>
                    </a:p>
                  </a:txBody>
                  <a:tcPr anchor="ctr">
                    <a:noFill/>
                  </a:tcPr>
                </a:tc>
                <a:extLst>
                  <a:ext uri="{0D108BD9-81ED-4DB2-BD59-A6C34878D82A}">
                    <a16:rowId xmlns:a16="http://schemas.microsoft.com/office/drawing/2014/main" val="674578425"/>
                  </a:ext>
                </a:extLst>
              </a:tr>
              <a:tr h="390737">
                <a:tc>
                  <a:txBody>
                    <a:bodyPr/>
                    <a:lstStyle/>
                    <a:p>
                      <a:r>
                        <a:rPr lang="en-US" sz="1100" b="1" dirty="0">
                          <a:ln>
                            <a:noFill/>
                          </a:ln>
                          <a:solidFill>
                            <a:schemeClr val="bg1"/>
                          </a:solidFill>
                          <a:latin typeface="Arial" panose="020B0604020202020204" pitchFamily="34" charset="0"/>
                          <a:cs typeface="Arial" panose="020B0604020202020204" pitchFamily="34" charset="0"/>
                        </a:rPr>
                        <a:t>Total</a:t>
                      </a:r>
                    </a:p>
                  </a:txBody>
                  <a:tcPr anchor="ctr">
                    <a:solidFill>
                      <a:srgbClr val="004153"/>
                    </a:solidFill>
                  </a:tcPr>
                </a:tc>
                <a:tc>
                  <a:txBody>
                    <a:bodyPr/>
                    <a:lstStyle/>
                    <a:p>
                      <a:pPr algn="ctr"/>
                      <a:r>
                        <a:rPr lang="en-US" sz="1100" b="1">
                          <a:ln>
                            <a:noFill/>
                          </a:ln>
                          <a:solidFill>
                            <a:schemeClr val="bg1"/>
                          </a:solidFill>
                          <a:latin typeface="Arial" panose="020B0604020202020204" pitchFamily="34" charset="0"/>
                          <a:cs typeface="Arial" panose="020B0604020202020204" pitchFamily="34" charset="0"/>
                        </a:rPr>
                        <a:t>30.6</a:t>
                      </a:r>
                    </a:p>
                  </a:txBody>
                  <a:tcPr anchor="ctr">
                    <a:solidFill>
                      <a:srgbClr val="004153"/>
                    </a:solidFill>
                  </a:tcPr>
                </a:tc>
                <a:tc>
                  <a:txBody>
                    <a:bodyPr/>
                    <a:lstStyle/>
                    <a:p>
                      <a:pPr algn="ctr"/>
                      <a:r>
                        <a:rPr lang="en-US" sz="1100" b="1">
                          <a:ln>
                            <a:noFill/>
                          </a:ln>
                          <a:solidFill>
                            <a:schemeClr val="bg1"/>
                          </a:solidFill>
                          <a:latin typeface="Arial" panose="020B0604020202020204" pitchFamily="34" charset="0"/>
                          <a:cs typeface="Arial" panose="020B0604020202020204" pitchFamily="34" charset="0"/>
                        </a:rPr>
                        <a:t>38.5</a:t>
                      </a:r>
                    </a:p>
                  </a:txBody>
                  <a:tcPr anchor="ctr">
                    <a:solidFill>
                      <a:srgbClr val="004153"/>
                    </a:solidFill>
                  </a:tcPr>
                </a:tc>
                <a:tc>
                  <a:txBody>
                    <a:bodyPr/>
                    <a:lstStyle/>
                    <a:p>
                      <a:pPr algn="ctr"/>
                      <a:r>
                        <a:rPr lang="en-US" sz="1100" b="1">
                          <a:ln>
                            <a:noFill/>
                          </a:ln>
                          <a:solidFill>
                            <a:schemeClr val="bg1"/>
                          </a:solidFill>
                          <a:latin typeface="Arial" panose="020B0604020202020204" pitchFamily="34" charset="0"/>
                          <a:cs typeface="Arial" panose="020B0604020202020204" pitchFamily="34" charset="0"/>
                        </a:rPr>
                        <a:t>7.9</a:t>
                      </a:r>
                    </a:p>
                  </a:txBody>
                  <a:tcPr anchor="ctr">
                    <a:solidFill>
                      <a:srgbClr val="004153"/>
                    </a:solidFill>
                  </a:tcPr>
                </a:tc>
                <a:tc>
                  <a:txBody>
                    <a:bodyPr/>
                    <a:lstStyle/>
                    <a:p>
                      <a:pPr algn="ctr"/>
                      <a:r>
                        <a:rPr lang="en-US" sz="1100" b="1" dirty="0">
                          <a:ln>
                            <a:noFill/>
                          </a:ln>
                          <a:solidFill>
                            <a:schemeClr val="bg1"/>
                          </a:solidFill>
                          <a:latin typeface="Arial" panose="020B0604020202020204" pitchFamily="34" charset="0"/>
                          <a:cs typeface="Arial" panose="020B0604020202020204" pitchFamily="34" charset="0"/>
                        </a:rPr>
                        <a:t>1.8%</a:t>
                      </a:r>
                    </a:p>
                  </a:txBody>
                  <a:tcPr anchor="ctr">
                    <a:solidFill>
                      <a:srgbClr val="004153"/>
                    </a:solidFill>
                  </a:tcPr>
                </a:tc>
                <a:extLst>
                  <a:ext uri="{0D108BD9-81ED-4DB2-BD59-A6C34878D82A}">
                    <a16:rowId xmlns:a16="http://schemas.microsoft.com/office/drawing/2014/main" val="1537730126"/>
                  </a:ext>
                </a:extLst>
              </a:tr>
            </a:tbl>
          </a:graphicData>
        </a:graphic>
      </p:graphicFrame>
      <p:sp>
        <p:nvSpPr>
          <p:cNvPr id="11" name="TextBox 10">
            <a:extLst>
              <a:ext uri="{FF2B5EF4-FFF2-40B4-BE49-F238E27FC236}">
                <a16:creationId xmlns:a16="http://schemas.microsoft.com/office/drawing/2014/main" id="{63BE4CE4-7C59-3CE0-6794-4E52ED810E38}"/>
              </a:ext>
            </a:extLst>
          </p:cNvPr>
          <p:cNvSpPr txBox="1"/>
          <p:nvPr/>
        </p:nvSpPr>
        <p:spPr>
          <a:xfrm>
            <a:off x="7463963" y="2615705"/>
            <a:ext cx="3505398" cy="244811"/>
          </a:xfrm>
          <a:prstGeom prst="rect">
            <a:avLst/>
          </a:prstGeom>
          <a:noFill/>
        </p:spPr>
        <p:txBody>
          <a:bodyPr wrap="square">
            <a:spAutoFit/>
          </a:bodyPr>
          <a:lstStyle/>
          <a:p>
            <a:pPr algn="ctr">
              <a:lnSpc>
                <a:spcPts val="1100"/>
              </a:lnSpc>
            </a:pPr>
            <a:r>
              <a:rPr lang="en-US" sz="1400" b="1" dirty="0">
                <a:solidFill>
                  <a:srgbClr val="626971"/>
                </a:solidFill>
                <a:latin typeface="Arial" panose="020B0604020202020204" pitchFamily="34" charset="0"/>
                <a:cs typeface="Arial" panose="020B0604020202020204" pitchFamily="34" charset="0"/>
              </a:rPr>
              <a:t>Global copper use, Mt </a:t>
            </a:r>
          </a:p>
        </p:txBody>
      </p:sp>
      <p:sp>
        <p:nvSpPr>
          <p:cNvPr id="12" name="Text Placeholder 6">
            <a:extLst>
              <a:ext uri="{FF2B5EF4-FFF2-40B4-BE49-F238E27FC236}">
                <a16:creationId xmlns:a16="http://schemas.microsoft.com/office/drawing/2014/main" id="{339A267F-365F-15B7-49F4-69DAD68C44A9}"/>
              </a:ext>
            </a:extLst>
          </p:cNvPr>
          <p:cNvSpPr txBox="1">
            <a:spLocks/>
          </p:cNvSpPr>
          <p:nvPr/>
        </p:nvSpPr>
        <p:spPr>
          <a:xfrm>
            <a:off x="164579" y="1376303"/>
            <a:ext cx="9151413" cy="4203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solidFill>
                  <a:srgbClr val="626971"/>
                </a:solidFill>
                <a:latin typeface="Arial" panose="020B0604020202020204" pitchFamily="34" charset="0"/>
                <a:cs typeface="Arial" panose="020B0604020202020204" pitchFamily="34" charset="0"/>
              </a:rPr>
              <a:t>Without green energy contribution, copper demand is relatively flat</a:t>
            </a:r>
          </a:p>
        </p:txBody>
      </p:sp>
      <p:sp>
        <p:nvSpPr>
          <p:cNvPr id="13" name="TextBox 12">
            <a:extLst>
              <a:ext uri="{FF2B5EF4-FFF2-40B4-BE49-F238E27FC236}">
                <a16:creationId xmlns:a16="http://schemas.microsoft.com/office/drawing/2014/main" id="{78CD7149-3C27-91FB-3DCC-BDED1FAEA248}"/>
              </a:ext>
            </a:extLst>
          </p:cNvPr>
          <p:cNvSpPr txBox="1"/>
          <p:nvPr/>
        </p:nvSpPr>
        <p:spPr>
          <a:xfrm>
            <a:off x="644739" y="6097694"/>
            <a:ext cx="2133599" cy="246221"/>
          </a:xfrm>
          <a:prstGeom prst="rect">
            <a:avLst/>
          </a:prstGeom>
          <a:noFill/>
        </p:spPr>
        <p:txBody>
          <a:bodyPr wrap="square" rtlCol="0">
            <a:spAutoFit/>
          </a:bodyPr>
          <a:lstStyle/>
          <a:p>
            <a:r>
              <a:rPr lang="en-GB" sz="1000" i="1" dirty="0">
                <a:solidFill>
                  <a:srgbClr val="635245"/>
                </a:solidFill>
              </a:rPr>
              <a:t>Source: CRU, March 2023</a:t>
            </a:r>
          </a:p>
        </p:txBody>
      </p:sp>
      <p:sp>
        <p:nvSpPr>
          <p:cNvPr id="14" name="TextBox 13">
            <a:extLst>
              <a:ext uri="{FF2B5EF4-FFF2-40B4-BE49-F238E27FC236}">
                <a16:creationId xmlns:a16="http://schemas.microsoft.com/office/drawing/2014/main" id="{A11B47C4-F935-EA91-5DA2-C98A428CDE76}"/>
              </a:ext>
            </a:extLst>
          </p:cNvPr>
          <p:cNvSpPr txBox="1"/>
          <p:nvPr/>
        </p:nvSpPr>
        <p:spPr>
          <a:xfrm>
            <a:off x="6539251" y="6071779"/>
            <a:ext cx="2133598" cy="246221"/>
          </a:xfrm>
          <a:prstGeom prst="rect">
            <a:avLst/>
          </a:prstGeom>
          <a:noFill/>
        </p:spPr>
        <p:txBody>
          <a:bodyPr wrap="square" rtlCol="0">
            <a:spAutoFit/>
          </a:bodyPr>
          <a:lstStyle/>
          <a:p>
            <a:r>
              <a:rPr lang="en-GB" sz="1000" i="1" dirty="0">
                <a:solidFill>
                  <a:srgbClr val="635245"/>
                </a:solidFill>
              </a:rPr>
              <a:t>Source: CRU, March 2023</a:t>
            </a:r>
          </a:p>
        </p:txBody>
      </p:sp>
    </p:spTree>
    <p:extLst>
      <p:ext uri="{BB962C8B-B14F-4D97-AF65-F5344CB8AC3E}">
        <p14:creationId xmlns:p14="http://schemas.microsoft.com/office/powerpoint/2010/main" val="45349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B8498-56A0-9DCC-4D70-9A2DBA61E65A}"/>
              </a:ext>
            </a:extLst>
          </p:cNvPr>
          <p:cNvSpPr>
            <a:spLocks noGrp="1"/>
          </p:cNvSpPr>
          <p:nvPr>
            <p:ph type="title"/>
          </p:nvPr>
        </p:nvSpPr>
        <p:spPr/>
        <p:txBody>
          <a:bodyPr/>
          <a:lstStyle/>
          <a:p>
            <a:r>
              <a:rPr lang="en-GB" b="1" dirty="0"/>
              <a:t>Substitution Demand And</a:t>
            </a:r>
            <a:br>
              <a:rPr lang="en-GB" b="1" dirty="0"/>
            </a:br>
            <a:r>
              <a:rPr lang="en-GB" b="1" dirty="0"/>
              <a:t>Substitution Risk By Sector</a:t>
            </a:r>
          </a:p>
        </p:txBody>
      </p:sp>
      <p:sp>
        <p:nvSpPr>
          <p:cNvPr id="6" name="Slide Number Placeholder 5">
            <a:extLst>
              <a:ext uri="{FF2B5EF4-FFF2-40B4-BE49-F238E27FC236}">
                <a16:creationId xmlns:a16="http://schemas.microsoft.com/office/drawing/2014/main" id="{4C1EDDDB-96EA-B155-F3EE-983107DE0F19}"/>
              </a:ext>
            </a:extLst>
          </p:cNvPr>
          <p:cNvSpPr>
            <a:spLocks noGrp="1"/>
          </p:cNvSpPr>
          <p:nvPr>
            <p:ph type="sldNum" sz="quarter" idx="20"/>
          </p:nvPr>
        </p:nvSpPr>
        <p:spPr/>
        <p:txBody>
          <a:bodyPr/>
          <a:lstStyle/>
          <a:p>
            <a:fld id="{23AA811B-2EBD-4900-905E-5BE206449611}" type="slidenum">
              <a:rPr lang="en-US" sz="800" smtClean="0"/>
              <a:pPr/>
              <a:t>5</a:t>
            </a:fld>
            <a:endParaRPr lang="en-US" sz="800" dirty="0"/>
          </a:p>
        </p:txBody>
      </p:sp>
      <p:sp>
        <p:nvSpPr>
          <p:cNvPr id="7" name="Date Placeholder 6">
            <a:extLst>
              <a:ext uri="{FF2B5EF4-FFF2-40B4-BE49-F238E27FC236}">
                <a16:creationId xmlns:a16="http://schemas.microsoft.com/office/drawing/2014/main" id="{B84BF648-4004-ABB4-5AA9-BA4ED1E24F55}"/>
              </a:ext>
            </a:extLst>
          </p:cNvPr>
          <p:cNvSpPr>
            <a:spLocks noGrp="1"/>
          </p:cNvSpPr>
          <p:nvPr>
            <p:ph type="dt" sz="half" idx="21"/>
          </p:nvPr>
        </p:nvSpPr>
        <p:spPr/>
        <p:txBody>
          <a:bodyPr/>
          <a:lstStyle/>
          <a:p>
            <a:fld id="{51983BA8-EBAA-46D0-A8B5-728157174666}" type="datetime5">
              <a:rPr lang="en-GB" sz="800" smtClean="0"/>
              <a:t>16-Apr-23</a:t>
            </a:fld>
            <a:endParaRPr lang="en-GB" sz="800" dirty="0"/>
          </a:p>
        </p:txBody>
      </p:sp>
      <p:graphicFrame>
        <p:nvGraphicFramePr>
          <p:cNvPr id="8" name="Chart 7">
            <a:extLst>
              <a:ext uri="{FF2B5EF4-FFF2-40B4-BE49-F238E27FC236}">
                <a16:creationId xmlns:a16="http://schemas.microsoft.com/office/drawing/2014/main" id="{B1790C19-95E2-6C04-828C-4020562B0F64}"/>
              </a:ext>
            </a:extLst>
          </p:cNvPr>
          <p:cNvGraphicFramePr>
            <a:graphicFrameLocks/>
          </p:cNvGraphicFramePr>
          <p:nvPr>
            <p:extLst>
              <p:ext uri="{D42A27DB-BD31-4B8C-83A1-F6EECF244321}">
                <p14:modId xmlns:p14="http://schemas.microsoft.com/office/powerpoint/2010/main" val="2922344579"/>
              </p:ext>
            </p:extLst>
          </p:nvPr>
        </p:nvGraphicFramePr>
        <p:xfrm>
          <a:off x="390963" y="1872744"/>
          <a:ext cx="5099037" cy="43338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3969F154-C9DC-BB7F-0918-6A91F1A4F297}"/>
              </a:ext>
            </a:extLst>
          </p:cNvPr>
          <p:cNvGraphicFramePr>
            <a:graphicFrameLocks/>
          </p:cNvGraphicFramePr>
          <p:nvPr>
            <p:extLst>
              <p:ext uri="{D42A27DB-BD31-4B8C-83A1-F6EECF244321}">
                <p14:modId xmlns:p14="http://schemas.microsoft.com/office/powerpoint/2010/main" val="1729623407"/>
              </p:ext>
            </p:extLst>
          </p:nvPr>
        </p:nvGraphicFramePr>
        <p:xfrm>
          <a:off x="9189471" y="3530447"/>
          <a:ext cx="2911784" cy="26155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5AAD75D4-A043-AACA-5E5C-11DBB4023E5C}"/>
              </a:ext>
            </a:extLst>
          </p:cNvPr>
          <p:cNvGraphicFramePr>
            <a:graphicFrameLocks/>
          </p:cNvGraphicFramePr>
          <p:nvPr>
            <p:extLst>
              <p:ext uri="{D42A27DB-BD31-4B8C-83A1-F6EECF244321}">
                <p14:modId xmlns:p14="http://schemas.microsoft.com/office/powerpoint/2010/main" val="3717964862"/>
              </p:ext>
            </p:extLst>
          </p:nvPr>
        </p:nvGraphicFramePr>
        <p:xfrm>
          <a:off x="9351297" y="869401"/>
          <a:ext cx="2681324" cy="261550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B1225536-3BEC-16C8-2CC2-DE91695208F4}"/>
              </a:ext>
            </a:extLst>
          </p:cNvPr>
          <p:cNvGraphicFramePr>
            <a:graphicFrameLocks/>
          </p:cNvGraphicFramePr>
          <p:nvPr>
            <p:extLst>
              <p:ext uri="{D42A27DB-BD31-4B8C-83A1-F6EECF244321}">
                <p14:modId xmlns:p14="http://schemas.microsoft.com/office/powerpoint/2010/main" val="3092504288"/>
              </p:ext>
            </p:extLst>
          </p:nvPr>
        </p:nvGraphicFramePr>
        <p:xfrm>
          <a:off x="5967999" y="3530448"/>
          <a:ext cx="2869703" cy="2615505"/>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52CBFC87-A022-5C75-0DB8-8F3AB9DF870E}"/>
              </a:ext>
            </a:extLst>
          </p:cNvPr>
          <p:cNvSpPr txBox="1"/>
          <p:nvPr/>
        </p:nvSpPr>
        <p:spPr>
          <a:xfrm>
            <a:off x="5744227" y="1068235"/>
            <a:ext cx="3492317" cy="2462213"/>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rgbClr val="626971"/>
                </a:solidFill>
                <a:latin typeface="Arial" panose="020B0604020202020204" pitchFamily="34" charset="0"/>
                <a:cs typeface="Arial" panose="020B0604020202020204" pitchFamily="34" charset="0"/>
              </a:rPr>
              <a:t>Total copper use is estimated at 38.5 Mt for 2035.</a:t>
            </a:r>
          </a:p>
          <a:p>
            <a:endParaRPr lang="en-GB" sz="1400" dirty="0">
              <a:solidFill>
                <a:srgbClr val="62697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rgbClr val="626971"/>
                </a:solidFill>
                <a:latin typeface="Arial" panose="020B0604020202020204" pitchFamily="34" charset="0"/>
                <a:cs typeface="Arial" panose="020B0604020202020204" pitchFamily="34" charset="0"/>
              </a:rPr>
              <a:t>The total risk of substitution from EVs, renewables and C&amp;BC could reach 0.65 Mt/1.7% of total use by 2035.</a:t>
            </a:r>
          </a:p>
          <a:p>
            <a:pPr marL="285750" indent="-285750">
              <a:buFont typeface="Arial" panose="020B0604020202020204" pitchFamily="34" charset="0"/>
              <a:buChar char="•"/>
            </a:pPr>
            <a:endParaRPr lang="en-GB" sz="1400" dirty="0">
              <a:solidFill>
                <a:srgbClr val="62697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rgbClr val="626971"/>
                </a:solidFill>
                <a:latin typeface="Arial" panose="020B0604020202020204" pitchFamily="34" charset="0"/>
                <a:cs typeface="Arial" panose="020B0604020202020204" pitchFamily="34" charset="0"/>
              </a:rPr>
              <a:t>The greatest substitution could take place in China (299 kt), North America (84 kt) and Southeast Asia (60 kt) by 2035.</a:t>
            </a:r>
          </a:p>
        </p:txBody>
      </p:sp>
      <p:sp>
        <p:nvSpPr>
          <p:cNvPr id="13" name="TextBox 12">
            <a:extLst>
              <a:ext uri="{FF2B5EF4-FFF2-40B4-BE49-F238E27FC236}">
                <a16:creationId xmlns:a16="http://schemas.microsoft.com/office/drawing/2014/main" id="{5D2EE1F0-5F15-65FB-6077-944BBE4092D1}"/>
              </a:ext>
            </a:extLst>
          </p:cNvPr>
          <p:cNvSpPr txBox="1"/>
          <p:nvPr/>
        </p:nvSpPr>
        <p:spPr>
          <a:xfrm>
            <a:off x="353373" y="1290075"/>
            <a:ext cx="5015471" cy="738664"/>
          </a:xfrm>
          <a:prstGeom prst="rect">
            <a:avLst/>
          </a:prstGeom>
          <a:noFill/>
        </p:spPr>
        <p:txBody>
          <a:bodyPr wrap="square" rtlCol="0">
            <a:spAutoFit/>
          </a:bodyPr>
          <a:lstStyle/>
          <a:p>
            <a:pPr algn="just">
              <a:buClr>
                <a:schemeClr val="accent3"/>
              </a:buClr>
            </a:pPr>
            <a:r>
              <a:rPr lang="en-GB" sz="1400" dirty="0">
                <a:solidFill>
                  <a:srgbClr val="626971"/>
                </a:solidFill>
                <a:latin typeface="Arial" panose="020B0604020202020204" pitchFamily="34" charset="0"/>
                <a:cs typeface="Arial" panose="020B0604020202020204" pitchFamily="34" charset="0"/>
              </a:rPr>
              <a:t>The following analysis focuses on copper substitution in three main sectors: EVs, renewables, and civil and building construction (C&amp;BC). </a:t>
            </a:r>
          </a:p>
        </p:txBody>
      </p:sp>
      <p:sp>
        <p:nvSpPr>
          <p:cNvPr id="14" name="TextBox 13">
            <a:extLst>
              <a:ext uri="{FF2B5EF4-FFF2-40B4-BE49-F238E27FC236}">
                <a16:creationId xmlns:a16="http://schemas.microsoft.com/office/drawing/2014/main" id="{6346D4DE-2476-0048-7F54-D8B7A8F73A4E}"/>
              </a:ext>
            </a:extLst>
          </p:cNvPr>
          <p:cNvSpPr txBox="1"/>
          <p:nvPr/>
        </p:nvSpPr>
        <p:spPr>
          <a:xfrm>
            <a:off x="7134368" y="5636421"/>
            <a:ext cx="1939794" cy="246221"/>
          </a:xfrm>
          <a:prstGeom prst="rect">
            <a:avLst/>
          </a:prstGeom>
          <a:noFill/>
        </p:spPr>
        <p:txBody>
          <a:bodyPr wrap="square" rtlCol="0">
            <a:spAutoFit/>
          </a:bodyPr>
          <a:lstStyle/>
          <a:p>
            <a:r>
              <a:rPr lang="en-GB" sz="1000" i="1" dirty="0">
                <a:solidFill>
                  <a:srgbClr val="635245"/>
                </a:solidFill>
              </a:rPr>
              <a:t>Source: CRU, March 2023</a:t>
            </a:r>
          </a:p>
        </p:txBody>
      </p:sp>
      <p:sp>
        <p:nvSpPr>
          <p:cNvPr id="15" name="TextBox 14">
            <a:extLst>
              <a:ext uri="{FF2B5EF4-FFF2-40B4-BE49-F238E27FC236}">
                <a16:creationId xmlns:a16="http://schemas.microsoft.com/office/drawing/2014/main" id="{09A150BA-0076-0D04-7BFA-DD109C500F25}"/>
              </a:ext>
            </a:extLst>
          </p:cNvPr>
          <p:cNvSpPr txBox="1"/>
          <p:nvPr/>
        </p:nvSpPr>
        <p:spPr>
          <a:xfrm>
            <a:off x="10326327" y="5636421"/>
            <a:ext cx="1693528" cy="246221"/>
          </a:xfrm>
          <a:prstGeom prst="rect">
            <a:avLst/>
          </a:prstGeom>
          <a:noFill/>
        </p:spPr>
        <p:txBody>
          <a:bodyPr wrap="square" rtlCol="0">
            <a:spAutoFit/>
          </a:bodyPr>
          <a:lstStyle/>
          <a:p>
            <a:r>
              <a:rPr lang="en-GB" sz="1000" i="1" dirty="0">
                <a:solidFill>
                  <a:srgbClr val="635245"/>
                </a:solidFill>
              </a:rPr>
              <a:t>Source: CRU, March 2023</a:t>
            </a:r>
          </a:p>
        </p:txBody>
      </p:sp>
      <p:sp>
        <p:nvSpPr>
          <p:cNvPr id="16" name="TextBox 15">
            <a:extLst>
              <a:ext uri="{FF2B5EF4-FFF2-40B4-BE49-F238E27FC236}">
                <a16:creationId xmlns:a16="http://schemas.microsoft.com/office/drawing/2014/main" id="{5C933C43-471E-3FC1-EE10-C49DA5842F80}"/>
              </a:ext>
            </a:extLst>
          </p:cNvPr>
          <p:cNvSpPr txBox="1"/>
          <p:nvPr/>
        </p:nvSpPr>
        <p:spPr>
          <a:xfrm>
            <a:off x="10326327" y="2928869"/>
            <a:ext cx="1774928" cy="246221"/>
          </a:xfrm>
          <a:prstGeom prst="rect">
            <a:avLst/>
          </a:prstGeom>
          <a:noFill/>
        </p:spPr>
        <p:txBody>
          <a:bodyPr wrap="square" rtlCol="0">
            <a:spAutoFit/>
          </a:bodyPr>
          <a:lstStyle/>
          <a:p>
            <a:r>
              <a:rPr lang="en-GB" sz="1000" i="1" dirty="0">
                <a:solidFill>
                  <a:srgbClr val="635245"/>
                </a:solidFill>
              </a:rPr>
              <a:t>Source: CRU, March 2023</a:t>
            </a:r>
          </a:p>
        </p:txBody>
      </p:sp>
      <p:sp>
        <p:nvSpPr>
          <p:cNvPr id="17" name="TextBox 16">
            <a:extLst>
              <a:ext uri="{FF2B5EF4-FFF2-40B4-BE49-F238E27FC236}">
                <a16:creationId xmlns:a16="http://schemas.microsoft.com/office/drawing/2014/main" id="{0C1C9F31-4535-FD0C-7CB2-3FF708AA342B}"/>
              </a:ext>
            </a:extLst>
          </p:cNvPr>
          <p:cNvSpPr txBox="1"/>
          <p:nvPr/>
        </p:nvSpPr>
        <p:spPr>
          <a:xfrm>
            <a:off x="3309853" y="5507164"/>
            <a:ext cx="2074962" cy="246221"/>
          </a:xfrm>
          <a:prstGeom prst="rect">
            <a:avLst/>
          </a:prstGeom>
          <a:noFill/>
        </p:spPr>
        <p:txBody>
          <a:bodyPr wrap="square" rtlCol="0">
            <a:spAutoFit/>
          </a:bodyPr>
          <a:lstStyle/>
          <a:p>
            <a:r>
              <a:rPr lang="en-GB" sz="1000" i="1" dirty="0">
                <a:solidFill>
                  <a:srgbClr val="635245"/>
                </a:solidFill>
              </a:rPr>
              <a:t>Source: CRU, March 2023</a:t>
            </a:r>
          </a:p>
        </p:txBody>
      </p:sp>
      <p:sp>
        <p:nvSpPr>
          <p:cNvPr id="18" name="Footer Placeholder 4">
            <a:extLst>
              <a:ext uri="{FF2B5EF4-FFF2-40B4-BE49-F238E27FC236}">
                <a16:creationId xmlns:a16="http://schemas.microsoft.com/office/drawing/2014/main" id="{4049DC6C-4559-969A-6E0A-6F760328486C}"/>
              </a:ext>
            </a:extLst>
          </p:cNvPr>
          <p:cNvSpPr>
            <a:spLocks noGrp="1"/>
          </p:cNvSpPr>
          <p:nvPr>
            <p:ph type="ftr" sz="quarter" idx="19"/>
          </p:nvPr>
        </p:nvSpPr>
        <p:spPr>
          <a:xfrm>
            <a:off x="1440000" y="6318000"/>
            <a:ext cx="8100000" cy="180000"/>
          </a:xfrm>
        </p:spPr>
        <p:txBody>
          <a:bodyPr/>
          <a:lstStyle/>
          <a:p>
            <a:pPr algn="ctr"/>
            <a:r>
              <a:rPr lang="en-GB" sz="900" dirty="0"/>
              <a:t>Panel Discussion - ICA Focus on Substitution</a:t>
            </a:r>
            <a:endParaRPr lang="en-US" sz="900" dirty="0"/>
          </a:p>
        </p:txBody>
      </p:sp>
    </p:spTree>
    <p:extLst>
      <p:ext uri="{BB962C8B-B14F-4D97-AF65-F5344CB8AC3E}">
        <p14:creationId xmlns:p14="http://schemas.microsoft.com/office/powerpoint/2010/main" val="411541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5EFD-C1AA-D515-1380-FF87FA011D17}"/>
              </a:ext>
            </a:extLst>
          </p:cNvPr>
          <p:cNvSpPr>
            <a:spLocks noGrp="1"/>
          </p:cNvSpPr>
          <p:nvPr>
            <p:ph type="title"/>
          </p:nvPr>
        </p:nvSpPr>
        <p:spPr/>
        <p:txBody>
          <a:bodyPr/>
          <a:lstStyle/>
          <a:p>
            <a:r>
              <a:rPr lang="en-GB" b="1" dirty="0"/>
              <a:t>Likelihood And Risk Of Substitution</a:t>
            </a:r>
            <a:br>
              <a:rPr lang="en-GB" b="1" dirty="0"/>
            </a:br>
            <a:r>
              <a:rPr lang="en-GB" b="1" dirty="0"/>
              <a:t>For Main End-uses And Regions</a:t>
            </a:r>
          </a:p>
        </p:txBody>
      </p:sp>
      <p:sp>
        <p:nvSpPr>
          <p:cNvPr id="6" name="Slide Number Placeholder 5">
            <a:extLst>
              <a:ext uri="{FF2B5EF4-FFF2-40B4-BE49-F238E27FC236}">
                <a16:creationId xmlns:a16="http://schemas.microsoft.com/office/drawing/2014/main" id="{667401CC-E1E1-AF2A-3E18-B59BDA97298D}"/>
              </a:ext>
            </a:extLst>
          </p:cNvPr>
          <p:cNvSpPr>
            <a:spLocks noGrp="1"/>
          </p:cNvSpPr>
          <p:nvPr>
            <p:ph type="sldNum" sz="quarter" idx="20"/>
          </p:nvPr>
        </p:nvSpPr>
        <p:spPr/>
        <p:txBody>
          <a:bodyPr/>
          <a:lstStyle/>
          <a:p>
            <a:fld id="{23AA811B-2EBD-4900-905E-5BE206449611}" type="slidenum">
              <a:rPr lang="en-US" sz="800" smtClean="0"/>
              <a:pPr/>
              <a:t>6</a:t>
            </a:fld>
            <a:endParaRPr lang="en-US" sz="800" dirty="0"/>
          </a:p>
        </p:txBody>
      </p:sp>
      <p:sp>
        <p:nvSpPr>
          <p:cNvPr id="7" name="Date Placeholder 6">
            <a:extLst>
              <a:ext uri="{FF2B5EF4-FFF2-40B4-BE49-F238E27FC236}">
                <a16:creationId xmlns:a16="http://schemas.microsoft.com/office/drawing/2014/main" id="{49580688-EBEF-478D-F535-702E28D3455D}"/>
              </a:ext>
            </a:extLst>
          </p:cNvPr>
          <p:cNvSpPr>
            <a:spLocks noGrp="1"/>
          </p:cNvSpPr>
          <p:nvPr>
            <p:ph type="dt" sz="half" idx="21"/>
          </p:nvPr>
        </p:nvSpPr>
        <p:spPr/>
        <p:txBody>
          <a:bodyPr/>
          <a:lstStyle/>
          <a:p>
            <a:fld id="{51983BA8-EBAA-46D0-A8B5-728157174666}" type="datetime5">
              <a:rPr lang="en-GB" sz="800" smtClean="0"/>
              <a:t>16-Apr-23</a:t>
            </a:fld>
            <a:endParaRPr lang="en-GB" sz="800" dirty="0"/>
          </a:p>
        </p:txBody>
      </p:sp>
      <p:grpSp>
        <p:nvGrpSpPr>
          <p:cNvPr id="27" name="Group 26">
            <a:extLst>
              <a:ext uri="{FF2B5EF4-FFF2-40B4-BE49-F238E27FC236}">
                <a16:creationId xmlns:a16="http://schemas.microsoft.com/office/drawing/2014/main" id="{1834FD16-58E9-48FC-2CD4-8FBA556D84B6}"/>
              </a:ext>
            </a:extLst>
          </p:cNvPr>
          <p:cNvGrpSpPr/>
          <p:nvPr/>
        </p:nvGrpSpPr>
        <p:grpSpPr>
          <a:xfrm>
            <a:off x="358800" y="1342420"/>
            <a:ext cx="6778063" cy="5082815"/>
            <a:chOff x="427038" y="1114905"/>
            <a:chExt cx="7631113" cy="5327651"/>
          </a:xfrm>
        </p:grpSpPr>
        <p:cxnSp>
          <p:nvCxnSpPr>
            <p:cNvPr id="28" name="Straight Arrow Connector 27">
              <a:extLst>
                <a:ext uri="{FF2B5EF4-FFF2-40B4-BE49-F238E27FC236}">
                  <a16:creationId xmlns:a16="http://schemas.microsoft.com/office/drawing/2014/main" id="{54A6B20D-4D8F-CD29-C4D4-488723C2C0CB}"/>
                </a:ext>
              </a:extLst>
            </p:cNvPr>
            <p:cNvCxnSpPr/>
            <p:nvPr/>
          </p:nvCxnSpPr>
          <p:spPr>
            <a:xfrm>
              <a:off x="887763" y="6001304"/>
              <a:ext cx="6977848" cy="0"/>
            </a:xfrm>
            <a:prstGeom prst="straightConnector1">
              <a:avLst/>
            </a:prstGeom>
            <a:noFill/>
            <a:ln w="28575" cap="flat" cmpd="sng" algn="ctr">
              <a:solidFill>
                <a:srgbClr val="4B4B4B">
                  <a:lumMod val="60000"/>
                  <a:lumOff val="40000"/>
                </a:srgbClr>
              </a:solidFill>
              <a:prstDash val="solid"/>
              <a:miter lim="800000"/>
              <a:tailEnd type="triangle"/>
            </a:ln>
            <a:effectLst/>
          </p:spPr>
        </p:cxnSp>
        <p:cxnSp>
          <p:nvCxnSpPr>
            <p:cNvPr id="29" name="Straight Arrow Connector 28">
              <a:extLst>
                <a:ext uri="{FF2B5EF4-FFF2-40B4-BE49-F238E27FC236}">
                  <a16:creationId xmlns:a16="http://schemas.microsoft.com/office/drawing/2014/main" id="{4DB3A70F-8FC6-1355-9980-E0CF1AD7C2E3}"/>
                </a:ext>
              </a:extLst>
            </p:cNvPr>
            <p:cNvCxnSpPr>
              <a:cxnSpLocks/>
            </p:cNvCxnSpPr>
            <p:nvPr/>
          </p:nvCxnSpPr>
          <p:spPr>
            <a:xfrm flipV="1">
              <a:off x="889239" y="1208150"/>
              <a:ext cx="0" cy="4794628"/>
            </a:xfrm>
            <a:prstGeom prst="straightConnector1">
              <a:avLst/>
            </a:prstGeom>
            <a:noFill/>
            <a:ln w="28575" cap="flat" cmpd="sng" algn="ctr">
              <a:solidFill>
                <a:srgbClr val="4B4B4B">
                  <a:lumMod val="60000"/>
                  <a:lumOff val="40000"/>
                </a:srgbClr>
              </a:solidFill>
              <a:prstDash val="solid"/>
              <a:miter lim="800000"/>
              <a:tailEnd type="triangle"/>
            </a:ln>
            <a:effectLst/>
          </p:spPr>
        </p:cxnSp>
        <p:cxnSp>
          <p:nvCxnSpPr>
            <p:cNvPr id="30" name="Straight Connector 29">
              <a:extLst>
                <a:ext uri="{FF2B5EF4-FFF2-40B4-BE49-F238E27FC236}">
                  <a16:creationId xmlns:a16="http://schemas.microsoft.com/office/drawing/2014/main" id="{C4442F65-A81A-D0BF-20E3-D0E5408E72C4}"/>
                </a:ext>
              </a:extLst>
            </p:cNvPr>
            <p:cNvCxnSpPr>
              <a:cxnSpLocks/>
            </p:cNvCxnSpPr>
            <p:nvPr/>
          </p:nvCxnSpPr>
          <p:spPr>
            <a:xfrm>
              <a:off x="887763" y="3666472"/>
              <a:ext cx="6977848" cy="0"/>
            </a:xfrm>
            <a:prstGeom prst="line">
              <a:avLst/>
            </a:prstGeom>
            <a:noFill/>
            <a:ln w="6350" cap="flat" cmpd="sng" algn="ctr">
              <a:solidFill>
                <a:srgbClr val="A9A9A9"/>
              </a:solidFill>
              <a:prstDash val="dash"/>
              <a:miter lim="800000"/>
            </a:ln>
            <a:effectLst/>
          </p:spPr>
        </p:cxnSp>
        <p:cxnSp>
          <p:nvCxnSpPr>
            <p:cNvPr id="31" name="Straight Connector 30">
              <a:extLst>
                <a:ext uri="{FF2B5EF4-FFF2-40B4-BE49-F238E27FC236}">
                  <a16:creationId xmlns:a16="http://schemas.microsoft.com/office/drawing/2014/main" id="{F8642628-343B-DE09-1425-A9DD6DDF1CD1}"/>
                </a:ext>
              </a:extLst>
            </p:cNvPr>
            <p:cNvCxnSpPr>
              <a:cxnSpLocks/>
            </p:cNvCxnSpPr>
            <p:nvPr/>
          </p:nvCxnSpPr>
          <p:spPr>
            <a:xfrm flipV="1">
              <a:off x="4323425" y="1217028"/>
              <a:ext cx="0" cy="4782803"/>
            </a:xfrm>
            <a:prstGeom prst="line">
              <a:avLst/>
            </a:prstGeom>
            <a:noFill/>
            <a:ln w="6350" cap="flat" cmpd="sng" algn="ctr">
              <a:solidFill>
                <a:srgbClr val="A9A9A9"/>
              </a:solidFill>
              <a:prstDash val="dash"/>
              <a:miter lim="800000"/>
            </a:ln>
            <a:effectLst/>
          </p:spPr>
        </p:cxnSp>
        <p:graphicFrame>
          <p:nvGraphicFramePr>
            <p:cNvPr id="32" name="Content Placeholder 10">
              <a:extLst>
                <a:ext uri="{FF2B5EF4-FFF2-40B4-BE49-F238E27FC236}">
                  <a16:creationId xmlns:a16="http://schemas.microsoft.com/office/drawing/2014/main" id="{103012BE-DA7C-A248-E47A-CA463678CFC5}"/>
                </a:ext>
              </a:extLst>
            </p:cNvPr>
            <p:cNvGraphicFramePr>
              <a:graphicFrameLocks/>
            </p:cNvGraphicFramePr>
            <p:nvPr>
              <p:extLst>
                <p:ext uri="{D42A27DB-BD31-4B8C-83A1-F6EECF244321}">
                  <p14:modId xmlns:p14="http://schemas.microsoft.com/office/powerpoint/2010/main" val="4189902440"/>
                </p:ext>
              </p:extLst>
            </p:nvPr>
          </p:nvGraphicFramePr>
          <p:xfrm>
            <a:off x="427038" y="1114905"/>
            <a:ext cx="7631113" cy="5327651"/>
          </p:xfrm>
          <a:graphic>
            <a:graphicData uri="http://schemas.openxmlformats.org/drawingml/2006/chart">
              <c:chart xmlns:c="http://schemas.openxmlformats.org/drawingml/2006/chart" xmlns:r="http://schemas.openxmlformats.org/officeDocument/2006/relationships" r:id="rId2"/>
            </a:graphicData>
          </a:graphic>
        </p:graphicFrame>
        <p:sp>
          <p:nvSpPr>
            <p:cNvPr id="33" name="TextBox 30">
              <a:extLst>
                <a:ext uri="{FF2B5EF4-FFF2-40B4-BE49-F238E27FC236}">
                  <a16:creationId xmlns:a16="http://schemas.microsoft.com/office/drawing/2014/main" id="{386B5BB1-C0AB-4779-DEAA-EECA11F7A4D0}"/>
                </a:ext>
              </a:extLst>
            </p:cNvPr>
            <p:cNvSpPr txBox="1"/>
            <p:nvPr/>
          </p:nvSpPr>
          <p:spPr>
            <a:xfrm>
              <a:off x="467687" y="5711549"/>
              <a:ext cx="502814" cy="2461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834179"/>
              <a:r>
                <a:rPr lang="en-GB" sz="1000">
                  <a:solidFill>
                    <a:srgbClr val="4B4B4B"/>
                  </a:solidFill>
                  <a:latin typeface="Arial"/>
                </a:rPr>
                <a:t>Low</a:t>
              </a:r>
            </a:p>
          </p:txBody>
        </p:sp>
        <p:sp>
          <p:nvSpPr>
            <p:cNvPr id="34" name="TextBox 30">
              <a:extLst>
                <a:ext uri="{FF2B5EF4-FFF2-40B4-BE49-F238E27FC236}">
                  <a16:creationId xmlns:a16="http://schemas.microsoft.com/office/drawing/2014/main" id="{6116E8DE-0995-0EF0-1DA7-241804F79CCA}"/>
                </a:ext>
              </a:extLst>
            </p:cNvPr>
            <p:cNvSpPr txBox="1"/>
            <p:nvPr/>
          </p:nvSpPr>
          <p:spPr>
            <a:xfrm>
              <a:off x="851427" y="6029367"/>
              <a:ext cx="502738" cy="2462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834179"/>
              <a:r>
                <a:rPr lang="en-GB" sz="1000">
                  <a:solidFill>
                    <a:srgbClr val="4B4B4B"/>
                  </a:solidFill>
                  <a:latin typeface="Arial"/>
                </a:rPr>
                <a:t>0%</a:t>
              </a:r>
            </a:p>
          </p:txBody>
        </p:sp>
        <p:sp>
          <p:nvSpPr>
            <p:cNvPr id="35" name="TextBox 30">
              <a:extLst>
                <a:ext uri="{FF2B5EF4-FFF2-40B4-BE49-F238E27FC236}">
                  <a16:creationId xmlns:a16="http://schemas.microsoft.com/office/drawing/2014/main" id="{60061A6A-0E14-9F97-FFD7-48DCC22ADC87}"/>
                </a:ext>
              </a:extLst>
            </p:cNvPr>
            <p:cNvSpPr txBox="1"/>
            <p:nvPr/>
          </p:nvSpPr>
          <p:spPr>
            <a:xfrm>
              <a:off x="7368468" y="6029390"/>
              <a:ext cx="559289"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834179"/>
              <a:r>
                <a:rPr lang="en-GB" sz="1000">
                  <a:solidFill>
                    <a:srgbClr val="4B4B4B"/>
                  </a:solidFill>
                  <a:latin typeface="Arial"/>
                </a:rPr>
                <a:t>100%</a:t>
              </a:r>
            </a:p>
          </p:txBody>
        </p:sp>
      </p:grpSp>
      <p:grpSp>
        <p:nvGrpSpPr>
          <p:cNvPr id="36" name="Group 35">
            <a:extLst>
              <a:ext uri="{FF2B5EF4-FFF2-40B4-BE49-F238E27FC236}">
                <a16:creationId xmlns:a16="http://schemas.microsoft.com/office/drawing/2014/main" id="{420D097A-1788-A372-9496-FADE93B1CD51}"/>
              </a:ext>
            </a:extLst>
          </p:cNvPr>
          <p:cNvGrpSpPr/>
          <p:nvPr/>
        </p:nvGrpSpPr>
        <p:grpSpPr>
          <a:xfrm>
            <a:off x="959779" y="1484838"/>
            <a:ext cx="1678972" cy="1208070"/>
            <a:chOff x="1119474" y="1213572"/>
            <a:chExt cx="1533128" cy="995555"/>
          </a:xfrm>
        </p:grpSpPr>
        <p:sp>
          <p:nvSpPr>
            <p:cNvPr id="37" name="Flowchart: Connector 36">
              <a:extLst>
                <a:ext uri="{FF2B5EF4-FFF2-40B4-BE49-F238E27FC236}">
                  <a16:creationId xmlns:a16="http://schemas.microsoft.com/office/drawing/2014/main" id="{5A1AD44B-E574-B663-D4D4-1CE23526CB1A}"/>
                </a:ext>
              </a:extLst>
            </p:cNvPr>
            <p:cNvSpPr/>
            <p:nvPr/>
          </p:nvSpPr>
          <p:spPr>
            <a:xfrm>
              <a:off x="1223270" y="1656430"/>
              <a:ext cx="147775" cy="144726"/>
            </a:xfrm>
            <a:prstGeom prst="flowChartConnector">
              <a:avLst/>
            </a:prstGeom>
            <a:solidFill>
              <a:sysClr val="window" lastClr="FFFFFF"/>
            </a:solidFill>
            <a:ln w="12700" cap="flat" cmpd="sng" algn="ctr">
              <a:solidFill>
                <a:srgbClr val="FB4F14"/>
              </a:solidFill>
              <a:prstDash val="solid"/>
              <a:miter lim="800000"/>
            </a:ln>
            <a:effectLst/>
          </p:spPr>
          <p:txBody>
            <a:bodyPr rtlCol="0" anchor="ctr"/>
            <a:lstStyle/>
            <a:p>
              <a:pPr marL="0" marR="0" lvl="0" indent="0" algn="ctr" defTabSz="834179"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a:ln>
                  <a:noFill/>
                </a:ln>
                <a:solidFill>
                  <a:srgbClr val="626971"/>
                </a:solidFill>
                <a:effectLst/>
                <a:uLnTx/>
                <a:uFillTx/>
                <a:latin typeface="Arial"/>
                <a:ea typeface="+mn-ea"/>
                <a:cs typeface="+mn-cs"/>
              </a:endParaRPr>
            </a:p>
          </p:txBody>
        </p:sp>
        <p:sp>
          <p:nvSpPr>
            <p:cNvPr id="38" name="TextBox 37">
              <a:extLst>
                <a:ext uri="{FF2B5EF4-FFF2-40B4-BE49-F238E27FC236}">
                  <a16:creationId xmlns:a16="http://schemas.microsoft.com/office/drawing/2014/main" id="{A41DAD85-1511-52DF-8079-FC7EAAB2A9D7}"/>
                </a:ext>
              </a:extLst>
            </p:cNvPr>
            <p:cNvSpPr txBox="1"/>
            <p:nvPr/>
          </p:nvSpPr>
          <p:spPr>
            <a:xfrm>
              <a:off x="1119474" y="1906380"/>
              <a:ext cx="1533126" cy="202908"/>
            </a:xfrm>
            <a:prstGeom prst="rect">
              <a:avLst/>
            </a:prstGeom>
            <a:noFill/>
            <a:ln>
              <a:solidFill>
                <a:srgbClr val="FB4F14"/>
              </a:solidFill>
            </a:ln>
          </p:spPr>
          <p:txBody>
            <a:bodyPr wrap="square" rtlCol="0">
              <a:spAutoFit/>
            </a:bodyPr>
            <a:lstStyle/>
            <a:p>
              <a:pPr algn="ctr" defTabSz="834179"/>
              <a:r>
                <a:rPr lang="en-GB" sz="1000" b="1" dirty="0">
                  <a:solidFill>
                    <a:srgbClr val="626971"/>
                  </a:solidFill>
                  <a:latin typeface="Arial"/>
                </a:rPr>
                <a:t>Magnitude of impact</a:t>
              </a:r>
            </a:p>
          </p:txBody>
        </p:sp>
        <p:sp>
          <p:nvSpPr>
            <p:cNvPr id="39" name="Rectangle 38">
              <a:extLst>
                <a:ext uri="{FF2B5EF4-FFF2-40B4-BE49-F238E27FC236}">
                  <a16:creationId xmlns:a16="http://schemas.microsoft.com/office/drawing/2014/main" id="{C7769340-7B6D-6031-292D-300E038327D9}"/>
                </a:ext>
              </a:extLst>
            </p:cNvPr>
            <p:cNvSpPr/>
            <p:nvPr/>
          </p:nvSpPr>
          <p:spPr>
            <a:xfrm>
              <a:off x="1119475" y="1213572"/>
              <a:ext cx="1533127" cy="995555"/>
            </a:xfrm>
            <a:prstGeom prst="rect">
              <a:avLst/>
            </a:prstGeom>
            <a:noFill/>
            <a:ln w="12700" cap="flat" cmpd="sng" algn="ctr">
              <a:solidFill>
                <a:srgbClr val="FB4F14"/>
              </a:solidFill>
              <a:prstDash val="solid"/>
              <a:miter lim="800000"/>
            </a:ln>
            <a:effectLst/>
          </p:spPr>
          <p:txBody>
            <a:bodyPr rtlCol="0" anchor="ctr"/>
            <a:lstStyle/>
            <a:p>
              <a:pPr marL="0" marR="0" lvl="0" indent="0" algn="ctr" defTabSz="834179" eaLnBrk="1" fontAlgn="auto" latinLnBrk="0" hangingPunct="1">
                <a:lnSpc>
                  <a:spcPct val="100000"/>
                </a:lnSpc>
                <a:spcBef>
                  <a:spcPts val="0"/>
                </a:spcBef>
                <a:spcAft>
                  <a:spcPts val="0"/>
                </a:spcAft>
                <a:buClrTx/>
                <a:buSzTx/>
                <a:buFontTx/>
                <a:buNone/>
                <a:tabLst/>
                <a:defRPr/>
              </a:pPr>
              <a:endParaRPr kumimoji="0" lang="en-GB" sz="1700" b="0" i="0" u="none" strike="noStrike" kern="0" cap="none" spc="0" normalizeH="0" baseline="0" noProof="0">
                <a:ln>
                  <a:noFill/>
                </a:ln>
                <a:solidFill>
                  <a:srgbClr val="626971"/>
                </a:solidFill>
                <a:effectLst/>
                <a:uLnTx/>
                <a:uFillTx/>
                <a:latin typeface="Arial"/>
                <a:ea typeface="+mn-ea"/>
                <a:cs typeface="+mn-cs"/>
              </a:endParaRPr>
            </a:p>
          </p:txBody>
        </p:sp>
        <p:sp>
          <p:nvSpPr>
            <p:cNvPr id="40" name="Flowchart: Connector 39">
              <a:extLst>
                <a:ext uri="{FF2B5EF4-FFF2-40B4-BE49-F238E27FC236}">
                  <a16:creationId xmlns:a16="http://schemas.microsoft.com/office/drawing/2014/main" id="{782186D6-E71D-45B9-4CFB-A40A6DACC33C}"/>
                </a:ext>
              </a:extLst>
            </p:cNvPr>
            <p:cNvSpPr/>
            <p:nvPr/>
          </p:nvSpPr>
          <p:spPr>
            <a:xfrm>
              <a:off x="2019305" y="1524096"/>
              <a:ext cx="393918" cy="365583"/>
            </a:xfrm>
            <a:prstGeom prst="flowChartConnector">
              <a:avLst/>
            </a:prstGeom>
            <a:solidFill>
              <a:sysClr val="window" lastClr="FFFFFF"/>
            </a:solidFill>
            <a:ln w="12700" cap="flat" cmpd="sng" algn="ctr">
              <a:solidFill>
                <a:srgbClr val="FB4F14"/>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834179"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srgbClr val="626971"/>
                </a:solidFill>
                <a:effectLst/>
                <a:uLnTx/>
                <a:uFillTx/>
                <a:latin typeface="Arial"/>
                <a:ea typeface="+mn-ea"/>
                <a:cs typeface="+mn-cs"/>
              </a:endParaRPr>
            </a:p>
          </p:txBody>
        </p:sp>
        <p:sp>
          <p:nvSpPr>
            <p:cNvPr id="41" name="Flowchart: Connector 40">
              <a:extLst>
                <a:ext uri="{FF2B5EF4-FFF2-40B4-BE49-F238E27FC236}">
                  <a16:creationId xmlns:a16="http://schemas.microsoft.com/office/drawing/2014/main" id="{64BA86DB-DFCF-8C2E-A112-D8E69C96046A}"/>
                </a:ext>
              </a:extLst>
            </p:cNvPr>
            <p:cNvSpPr/>
            <p:nvPr/>
          </p:nvSpPr>
          <p:spPr>
            <a:xfrm>
              <a:off x="1589293" y="1600554"/>
              <a:ext cx="262205" cy="246191"/>
            </a:xfrm>
            <a:prstGeom prst="flowChartConnector">
              <a:avLst/>
            </a:prstGeom>
            <a:solidFill>
              <a:sysClr val="window" lastClr="FFFFFF"/>
            </a:solidFill>
            <a:ln w="12700" cap="flat" cmpd="sng" algn="ctr">
              <a:solidFill>
                <a:srgbClr val="FB4F14"/>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834179"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srgbClr val="626971"/>
                </a:solidFill>
                <a:effectLst/>
                <a:uLnTx/>
                <a:uFillTx/>
                <a:latin typeface="Arial"/>
                <a:ea typeface="+mn-ea"/>
                <a:cs typeface="+mn-cs"/>
              </a:endParaRPr>
            </a:p>
          </p:txBody>
        </p:sp>
        <p:sp>
          <p:nvSpPr>
            <p:cNvPr id="42" name="TextBox 30">
              <a:extLst>
                <a:ext uri="{FF2B5EF4-FFF2-40B4-BE49-F238E27FC236}">
                  <a16:creationId xmlns:a16="http://schemas.microsoft.com/office/drawing/2014/main" id="{6DEE340F-26E7-E740-5B10-2791DEDD87F8}"/>
                </a:ext>
              </a:extLst>
            </p:cNvPr>
            <p:cNvSpPr txBox="1"/>
            <p:nvPr/>
          </p:nvSpPr>
          <p:spPr>
            <a:xfrm>
              <a:off x="1992180" y="1241769"/>
              <a:ext cx="502814" cy="202908"/>
            </a:xfrm>
            <a:prstGeom prst="rect">
              <a:avLst/>
            </a:prstGeom>
            <a:noFill/>
            <a:ln>
              <a:solidFill>
                <a:srgbClr val="FB4F14"/>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834179"/>
              <a:r>
                <a:rPr lang="en-GB" sz="1000" dirty="0">
                  <a:solidFill>
                    <a:srgbClr val="626971"/>
                  </a:solidFill>
                  <a:latin typeface="Arial"/>
                </a:rPr>
                <a:t>High</a:t>
              </a:r>
            </a:p>
          </p:txBody>
        </p:sp>
        <p:sp>
          <p:nvSpPr>
            <p:cNvPr id="43" name="TextBox 30">
              <a:extLst>
                <a:ext uri="{FF2B5EF4-FFF2-40B4-BE49-F238E27FC236}">
                  <a16:creationId xmlns:a16="http://schemas.microsoft.com/office/drawing/2014/main" id="{2454B60C-5DAD-34F6-EB87-9515937426F8}"/>
                </a:ext>
              </a:extLst>
            </p:cNvPr>
            <p:cNvSpPr txBox="1"/>
            <p:nvPr/>
          </p:nvSpPr>
          <p:spPr>
            <a:xfrm>
              <a:off x="1217531" y="1246125"/>
              <a:ext cx="502814" cy="202908"/>
            </a:xfrm>
            <a:prstGeom prst="rect">
              <a:avLst/>
            </a:prstGeom>
            <a:noFill/>
            <a:ln>
              <a:solidFill>
                <a:srgbClr val="FB4F14"/>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834179"/>
              <a:r>
                <a:rPr lang="en-GB" sz="1000">
                  <a:solidFill>
                    <a:srgbClr val="626971"/>
                  </a:solidFill>
                  <a:latin typeface="Arial"/>
                </a:rPr>
                <a:t>Low</a:t>
              </a:r>
            </a:p>
          </p:txBody>
        </p:sp>
      </p:grpSp>
      <p:sp>
        <p:nvSpPr>
          <p:cNvPr id="44" name="TextBox 43">
            <a:extLst>
              <a:ext uri="{FF2B5EF4-FFF2-40B4-BE49-F238E27FC236}">
                <a16:creationId xmlns:a16="http://schemas.microsoft.com/office/drawing/2014/main" id="{2985CAA2-2799-2F2A-6F2C-726011CD96D4}"/>
              </a:ext>
            </a:extLst>
          </p:cNvPr>
          <p:cNvSpPr txBox="1"/>
          <p:nvPr/>
        </p:nvSpPr>
        <p:spPr>
          <a:xfrm>
            <a:off x="7653107" y="1399042"/>
            <a:ext cx="4061789" cy="4924425"/>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GB" sz="1400" dirty="0">
                <a:solidFill>
                  <a:srgbClr val="626971"/>
                </a:solidFill>
                <a:latin typeface="Arial" panose="020B0604020202020204" pitchFamily="34" charset="0"/>
                <a:cs typeface="Arial" panose="020B0604020202020204" pitchFamily="34" charset="0"/>
              </a:rPr>
              <a:t>EVs are expected to present the highest likelihood and risk of substitution across regions, while for renewables, only offshore wind has a higher risk of substitution. In these areas, HV cables is the main sector where copper can be substituted. </a:t>
            </a:r>
          </a:p>
          <a:p>
            <a:pPr marL="285750" indent="-285750">
              <a:spcAft>
                <a:spcPts val="600"/>
              </a:spcAft>
              <a:buFont typeface="Arial" panose="020B0604020202020204" pitchFamily="34" charset="0"/>
              <a:buChar char="•"/>
            </a:pPr>
            <a:endParaRPr lang="en-GB" sz="1400" dirty="0">
              <a:solidFill>
                <a:srgbClr val="626971"/>
              </a:solidFill>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solidFill>
                  <a:srgbClr val="626971"/>
                </a:solidFill>
                <a:latin typeface="Arial" panose="020B0604020202020204" pitchFamily="34" charset="0"/>
                <a:cs typeface="Arial" panose="020B0604020202020204" pitchFamily="34" charset="0"/>
              </a:rPr>
              <a:t>For C&amp;BC, although building wire presents some region-specific risk, building wiring standards will limit replacement. However, this is not the case for plumbing, the cost of installation, the building typology and the new construction systems, which could have a significant impact on their substitution rates.</a:t>
            </a:r>
          </a:p>
          <a:p>
            <a:pPr marL="285750" indent="-285750">
              <a:spcAft>
                <a:spcPts val="600"/>
              </a:spcAft>
              <a:buFont typeface="Arial" panose="020B0604020202020204" pitchFamily="34" charset="0"/>
              <a:buChar char="•"/>
            </a:pPr>
            <a:endParaRPr lang="en-GB" sz="1400" dirty="0">
              <a:solidFill>
                <a:srgbClr val="626971"/>
              </a:solidFill>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1400" dirty="0">
                <a:solidFill>
                  <a:srgbClr val="626971"/>
                </a:solidFill>
                <a:latin typeface="Arial" panose="020B0604020202020204" pitchFamily="34" charset="0"/>
                <a:cs typeface="Arial" panose="020B0604020202020204" pitchFamily="34" charset="0"/>
              </a:rPr>
              <a:t>Regionally, China is expected to lead substitution in EVs, although for C&amp;BC the risk is low but the magnitude, due to size of the market, is high. North America will follow, particularly in </a:t>
            </a:r>
            <a:r>
              <a:rPr lang="en-GB" sz="1400" dirty="0" err="1">
                <a:solidFill>
                  <a:srgbClr val="626971"/>
                </a:solidFill>
                <a:latin typeface="Arial" panose="020B0604020202020204" pitchFamily="34" charset="0"/>
                <a:cs typeface="Arial" panose="020B0604020202020204" pitchFamily="34" charset="0"/>
              </a:rPr>
              <a:t>Evs</a:t>
            </a:r>
            <a:r>
              <a:rPr lang="en-GB" sz="1400" dirty="0">
                <a:solidFill>
                  <a:srgbClr val="626971"/>
                </a:solidFill>
                <a:latin typeface="Arial" panose="020B0604020202020204" pitchFamily="34" charset="0"/>
                <a:cs typeface="Arial" panose="020B0604020202020204" pitchFamily="34" charset="0"/>
              </a:rPr>
              <a:t>. as it will need to remain competitive against China.</a:t>
            </a:r>
          </a:p>
        </p:txBody>
      </p:sp>
      <p:sp>
        <p:nvSpPr>
          <p:cNvPr id="45" name="TextBox 44">
            <a:extLst>
              <a:ext uri="{FF2B5EF4-FFF2-40B4-BE49-F238E27FC236}">
                <a16:creationId xmlns:a16="http://schemas.microsoft.com/office/drawing/2014/main" id="{C4A0FD48-0635-9A44-A669-C807B52AE887}"/>
              </a:ext>
            </a:extLst>
          </p:cNvPr>
          <p:cNvSpPr txBox="1"/>
          <p:nvPr/>
        </p:nvSpPr>
        <p:spPr>
          <a:xfrm>
            <a:off x="5357329" y="5491471"/>
            <a:ext cx="2045995" cy="246221"/>
          </a:xfrm>
          <a:prstGeom prst="rect">
            <a:avLst/>
          </a:prstGeom>
          <a:noFill/>
        </p:spPr>
        <p:txBody>
          <a:bodyPr wrap="square" rtlCol="0">
            <a:spAutoFit/>
          </a:bodyPr>
          <a:lstStyle/>
          <a:p>
            <a:r>
              <a:rPr lang="en-GB" sz="1000" i="1" dirty="0">
                <a:solidFill>
                  <a:srgbClr val="626971"/>
                </a:solidFill>
              </a:rPr>
              <a:t>Source: CRU, March 2023</a:t>
            </a:r>
          </a:p>
        </p:txBody>
      </p:sp>
      <p:sp>
        <p:nvSpPr>
          <p:cNvPr id="46" name="Footer Placeholder 4">
            <a:extLst>
              <a:ext uri="{FF2B5EF4-FFF2-40B4-BE49-F238E27FC236}">
                <a16:creationId xmlns:a16="http://schemas.microsoft.com/office/drawing/2014/main" id="{57A7ED2D-91A5-96D9-CAB5-5004C71D2CC6}"/>
              </a:ext>
            </a:extLst>
          </p:cNvPr>
          <p:cNvSpPr>
            <a:spLocks noGrp="1"/>
          </p:cNvSpPr>
          <p:nvPr>
            <p:ph type="ftr" sz="quarter" idx="19"/>
          </p:nvPr>
        </p:nvSpPr>
        <p:spPr>
          <a:xfrm>
            <a:off x="1440000" y="6318000"/>
            <a:ext cx="8100000" cy="180000"/>
          </a:xfrm>
        </p:spPr>
        <p:txBody>
          <a:bodyPr/>
          <a:lstStyle/>
          <a:p>
            <a:pPr algn="ctr"/>
            <a:r>
              <a:rPr lang="en-GB" sz="900" dirty="0"/>
              <a:t>Panel Discussion - ICA Focus on Substitution</a:t>
            </a:r>
            <a:endParaRPr lang="en-US" sz="900" dirty="0"/>
          </a:p>
        </p:txBody>
      </p:sp>
    </p:spTree>
    <p:extLst>
      <p:ext uri="{BB962C8B-B14F-4D97-AF65-F5344CB8AC3E}">
        <p14:creationId xmlns:p14="http://schemas.microsoft.com/office/powerpoint/2010/main" val="397296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31EB1-28B1-D07D-3534-D53BC3144D58}"/>
              </a:ext>
            </a:extLst>
          </p:cNvPr>
          <p:cNvSpPr>
            <a:spLocks noGrp="1"/>
          </p:cNvSpPr>
          <p:nvPr>
            <p:ph type="title"/>
          </p:nvPr>
        </p:nvSpPr>
        <p:spPr/>
        <p:txBody>
          <a:bodyPr/>
          <a:lstStyle/>
          <a:p>
            <a:r>
              <a:rPr lang="en-GB" b="1" dirty="0"/>
              <a:t>Substitution And Miniaturization Will Balance Future Copper Supply-Demand Gap Only To A Limited Extent</a:t>
            </a:r>
          </a:p>
        </p:txBody>
      </p:sp>
      <p:sp>
        <p:nvSpPr>
          <p:cNvPr id="6" name="Slide Number Placeholder 5">
            <a:extLst>
              <a:ext uri="{FF2B5EF4-FFF2-40B4-BE49-F238E27FC236}">
                <a16:creationId xmlns:a16="http://schemas.microsoft.com/office/drawing/2014/main" id="{EF85BA73-9F67-468C-232A-221495B26DA4}"/>
              </a:ext>
            </a:extLst>
          </p:cNvPr>
          <p:cNvSpPr>
            <a:spLocks noGrp="1"/>
          </p:cNvSpPr>
          <p:nvPr>
            <p:ph type="sldNum" sz="quarter" idx="20"/>
          </p:nvPr>
        </p:nvSpPr>
        <p:spPr/>
        <p:txBody>
          <a:bodyPr/>
          <a:lstStyle/>
          <a:p>
            <a:fld id="{23AA811B-2EBD-4900-905E-5BE206449611}" type="slidenum">
              <a:rPr lang="en-US" sz="800" smtClean="0"/>
              <a:pPr/>
              <a:t>7</a:t>
            </a:fld>
            <a:endParaRPr lang="en-US" sz="800" dirty="0"/>
          </a:p>
        </p:txBody>
      </p:sp>
      <p:sp>
        <p:nvSpPr>
          <p:cNvPr id="7" name="Date Placeholder 6">
            <a:extLst>
              <a:ext uri="{FF2B5EF4-FFF2-40B4-BE49-F238E27FC236}">
                <a16:creationId xmlns:a16="http://schemas.microsoft.com/office/drawing/2014/main" id="{1EA3EBCE-7476-6B29-BBD7-2C38B39D2D7C}"/>
              </a:ext>
            </a:extLst>
          </p:cNvPr>
          <p:cNvSpPr>
            <a:spLocks noGrp="1"/>
          </p:cNvSpPr>
          <p:nvPr>
            <p:ph type="dt" sz="half" idx="21"/>
          </p:nvPr>
        </p:nvSpPr>
        <p:spPr/>
        <p:txBody>
          <a:bodyPr/>
          <a:lstStyle/>
          <a:p>
            <a:fld id="{51983BA8-EBAA-46D0-A8B5-728157174666}" type="datetime5">
              <a:rPr lang="en-GB" sz="800" smtClean="0"/>
              <a:t>16-Apr-23</a:t>
            </a:fld>
            <a:endParaRPr lang="en-GB" sz="800" dirty="0"/>
          </a:p>
        </p:txBody>
      </p:sp>
      <p:graphicFrame>
        <p:nvGraphicFramePr>
          <p:cNvPr id="8" name="Chart 7">
            <a:extLst>
              <a:ext uri="{FF2B5EF4-FFF2-40B4-BE49-F238E27FC236}">
                <a16:creationId xmlns:a16="http://schemas.microsoft.com/office/drawing/2014/main" id="{2AD7FA04-46BE-1DC6-0954-80ABD7F9327F}"/>
              </a:ext>
            </a:extLst>
          </p:cNvPr>
          <p:cNvGraphicFramePr>
            <a:graphicFrameLocks/>
          </p:cNvGraphicFramePr>
          <p:nvPr>
            <p:extLst>
              <p:ext uri="{D42A27DB-BD31-4B8C-83A1-F6EECF244321}">
                <p14:modId xmlns:p14="http://schemas.microsoft.com/office/powerpoint/2010/main" val="3680910860"/>
              </p:ext>
            </p:extLst>
          </p:nvPr>
        </p:nvGraphicFramePr>
        <p:xfrm>
          <a:off x="397531" y="2203751"/>
          <a:ext cx="6309521" cy="266598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1315C1DC-8E6B-69B0-1060-C1BC0ACFC428}"/>
              </a:ext>
            </a:extLst>
          </p:cNvPr>
          <p:cNvSpPr txBox="1"/>
          <p:nvPr/>
        </p:nvSpPr>
        <p:spPr>
          <a:xfrm>
            <a:off x="340514" y="1382740"/>
            <a:ext cx="6753806" cy="738664"/>
          </a:xfrm>
          <a:prstGeom prst="rect">
            <a:avLst/>
          </a:prstGeom>
          <a:noFill/>
        </p:spPr>
        <p:txBody>
          <a:bodyPr wrap="square" rtlCol="0">
            <a:spAutoFit/>
          </a:bodyPr>
          <a:lstStyle/>
          <a:p>
            <a:r>
              <a:rPr lang="en-US" sz="1400" b="1" dirty="0">
                <a:solidFill>
                  <a:srgbClr val="626971"/>
                </a:solidFill>
                <a:latin typeface="Arial" panose="020B0604020202020204" pitchFamily="34" charset="0"/>
                <a:ea typeface="Lato" panose="020F0502020204030203" pitchFamily="34" charset="0"/>
                <a:cs typeface="Arial" panose="020B0604020202020204" pitchFamily="34" charset="0"/>
              </a:rPr>
              <a:t>Even when the copper – aluminum price ratio increased, net substitution stabilized. This implies that substitution is influenced by a wide variety of factors, not only by short-term material costs.</a:t>
            </a:r>
          </a:p>
        </p:txBody>
      </p:sp>
      <p:sp>
        <p:nvSpPr>
          <p:cNvPr id="10" name="TextBox 9">
            <a:extLst>
              <a:ext uri="{FF2B5EF4-FFF2-40B4-BE49-F238E27FC236}">
                <a16:creationId xmlns:a16="http://schemas.microsoft.com/office/drawing/2014/main" id="{8D587CD0-31E3-D50A-D170-2B0B5483BA94}"/>
              </a:ext>
            </a:extLst>
          </p:cNvPr>
          <p:cNvSpPr txBox="1"/>
          <p:nvPr/>
        </p:nvSpPr>
        <p:spPr>
          <a:xfrm>
            <a:off x="360000" y="4952085"/>
            <a:ext cx="11687676" cy="1354217"/>
          </a:xfrm>
          <a:prstGeom prst="rect">
            <a:avLst/>
          </a:prstGeom>
          <a:noFill/>
        </p:spPr>
        <p:txBody>
          <a:bodyPr wrap="square" rtlCol="0">
            <a:spAutoFit/>
          </a:bodyPr>
          <a:lstStyle/>
          <a:p>
            <a:pPr marL="285750" indent="-285750">
              <a:spcAft>
                <a:spcPts val="400"/>
              </a:spcAft>
              <a:buFont typeface="Arial" panose="020B0604020202020204" pitchFamily="34" charset="0"/>
              <a:buChar char="•"/>
            </a:pPr>
            <a:r>
              <a:rPr lang="en-GB" sz="1200" dirty="0">
                <a:solidFill>
                  <a:srgbClr val="626971"/>
                </a:solidFill>
                <a:latin typeface="Arial" panose="020B0604020202020204" pitchFamily="34" charset="0"/>
                <a:cs typeface="Arial" panose="020B0604020202020204" pitchFamily="34" charset="0"/>
              </a:rPr>
              <a:t>The energy transition might widen the supply–demand gap. There is the potential for a new wave of substitution and miniaturization incentivized, but this will depend on a comparison of system costs as opposed to material costs.</a:t>
            </a:r>
          </a:p>
          <a:p>
            <a:pPr marL="285750" indent="-285750">
              <a:spcAft>
                <a:spcPts val="400"/>
              </a:spcAft>
              <a:buFont typeface="Arial" panose="020B0604020202020204" pitchFamily="34" charset="0"/>
              <a:buChar char="•"/>
            </a:pPr>
            <a:r>
              <a:rPr lang="en-GB" sz="1200" dirty="0">
                <a:solidFill>
                  <a:srgbClr val="626971"/>
                </a:solidFill>
                <a:latin typeface="Arial" panose="020B0604020202020204" pitchFamily="34" charset="0"/>
                <a:cs typeface="Arial" panose="020B0604020202020204" pitchFamily="34" charset="0"/>
              </a:rPr>
              <a:t>Copper remains the material of choice due to its conductivity, malleability, corrosion and friction resistance and for providing energy-efficient solutions.</a:t>
            </a:r>
          </a:p>
          <a:p>
            <a:pPr marL="285750" indent="-285750">
              <a:spcAft>
                <a:spcPts val="400"/>
              </a:spcAft>
              <a:buFont typeface="Arial" panose="020B0604020202020204" pitchFamily="34" charset="0"/>
              <a:buChar char="•"/>
            </a:pPr>
            <a:r>
              <a:rPr lang="en-GB" sz="1200" dirty="0">
                <a:solidFill>
                  <a:srgbClr val="626971"/>
                </a:solidFill>
                <a:latin typeface="Arial" panose="020B0604020202020204" pitchFamily="34" charset="0"/>
                <a:cs typeface="Arial" panose="020B0604020202020204" pitchFamily="34" charset="0"/>
              </a:rPr>
              <a:t>Copper substitution will likely remain limited due to copper’s ability to provide the best cost–performance solution for many applications. The demand for copper is likely to further increase with the energy transition, characterized by increased demand for EVs, electrification and renewables. </a:t>
            </a:r>
          </a:p>
          <a:p>
            <a:pPr marL="285750" indent="-285750">
              <a:spcAft>
                <a:spcPts val="400"/>
              </a:spcAft>
              <a:buFont typeface="Arial" panose="020B0604020202020204" pitchFamily="34" charset="0"/>
              <a:buChar char="•"/>
            </a:pPr>
            <a:r>
              <a:rPr lang="en-GB" sz="1200" dirty="0">
                <a:solidFill>
                  <a:srgbClr val="626971"/>
                </a:solidFill>
                <a:latin typeface="Arial" panose="020B0604020202020204" pitchFamily="34" charset="0"/>
                <a:cs typeface="Arial" panose="020B0604020202020204" pitchFamily="34" charset="0"/>
              </a:rPr>
              <a:t>Substitution trends continue to be influenced by a wide range of drivers, e.g. technological developments, pressure to reduce costs or weight.</a:t>
            </a:r>
          </a:p>
        </p:txBody>
      </p:sp>
      <p:grpSp>
        <p:nvGrpSpPr>
          <p:cNvPr id="11" name="Group 10">
            <a:extLst>
              <a:ext uri="{FF2B5EF4-FFF2-40B4-BE49-F238E27FC236}">
                <a16:creationId xmlns:a16="http://schemas.microsoft.com/office/drawing/2014/main" id="{0D110541-E706-9661-8674-AEB570C1931A}"/>
              </a:ext>
            </a:extLst>
          </p:cNvPr>
          <p:cNvGrpSpPr/>
          <p:nvPr/>
        </p:nvGrpSpPr>
        <p:grpSpPr>
          <a:xfrm>
            <a:off x="6403118" y="1603024"/>
            <a:ext cx="5745373" cy="3227341"/>
            <a:chOff x="6363499" y="1638810"/>
            <a:chExt cx="5745373" cy="3227341"/>
          </a:xfrm>
        </p:grpSpPr>
        <p:grpSp>
          <p:nvGrpSpPr>
            <p:cNvPr id="12" name="Group 11">
              <a:extLst>
                <a:ext uri="{FF2B5EF4-FFF2-40B4-BE49-F238E27FC236}">
                  <a16:creationId xmlns:a16="http://schemas.microsoft.com/office/drawing/2014/main" id="{3C95110E-9977-E000-28A0-8CF88AC77ACE}"/>
                </a:ext>
              </a:extLst>
            </p:cNvPr>
            <p:cNvGrpSpPr/>
            <p:nvPr/>
          </p:nvGrpSpPr>
          <p:grpSpPr>
            <a:xfrm>
              <a:off x="6363499" y="1638810"/>
              <a:ext cx="5745373" cy="3227341"/>
              <a:chOff x="3790208" y="1008795"/>
              <a:chExt cx="7835639" cy="4767506"/>
            </a:xfrm>
          </p:grpSpPr>
          <p:graphicFrame>
            <p:nvGraphicFramePr>
              <p:cNvPr id="14" name="Chart 13">
                <a:extLst>
                  <a:ext uri="{FF2B5EF4-FFF2-40B4-BE49-F238E27FC236}">
                    <a16:creationId xmlns:a16="http://schemas.microsoft.com/office/drawing/2014/main" id="{2E749E6C-B20E-D880-81A0-F70743671968}"/>
                  </a:ext>
                </a:extLst>
              </p:cNvPr>
              <p:cNvGraphicFramePr>
                <a:graphicFrameLocks/>
              </p:cNvGraphicFramePr>
              <p:nvPr>
                <p:extLst>
                  <p:ext uri="{D42A27DB-BD31-4B8C-83A1-F6EECF244321}">
                    <p14:modId xmlns:p14="http://schemas.microsoft.com/office/powerpoint/2010/main" val="2210873946"/>
                  </p:ext>
                </p:extLst>
              </p:nvPr>
            </p:nvGraphicFramePr>
            <p:xfrm>
              <a:off x="5054286" y="1475938"/>
              <a:ext cx="5130776" cy="4282256"/>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a:extLst>
                  <a:ext uri="{FF2B5EF4-FFF2-40B4-BE49-F238E27FC236}">
                    <a16:creationId xmlns:a16="http://schemas.microsoft.com/office/drawing/2014/main" id="{4327185D-AB71-F7C7-8EF2-8105DB59A2CF}"/>
                  </a:ext>
                </a:extLst>
              </p:cNvPr>
              <p:cNvSpPr/>
              <p:nvPr/>
            </p:nvSpPr>
            <p:spPr bwMode="auto">
              <a:xfrm>
                <a:off x="5468660" y="1173198"/>
                <a:ext cx="4284773" cy="41250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3E70ADB1-7ACA-59D6-5EC5-83CB4C6DB483}"/>
                  </a:ext>
                </a:extLst>
              </p:cNvPr>
              <p:cNvSpPr txBox="1"/>
              <p:nvPr/>
            </p:nvSpPr>
            <p:spPr>
              <a:xfrm>
                <a:off x="4942356" y="1008795"/>
                <a:ext cx="6295000" cy="386457"/>
              </a:xfrm>
              <a:prstGeom prst="rect">
                <a:avLst/>
              </a:prstGeom>
              <a:solidFill>
                <a:schemeClr val="bg1"/>
              </a:solidFill>
            </p:spPr>
            <p:txBody>
              <a:bodyPr wrap="square" rtlCol="0">
                <a:spAutoFit/>
              </a:bodyPr>
              <a:lstStyle/>
              <a:p>
                <a:r>
                  <a:rPr lang="en-US" sz="1100" b="1" dirty="0">
                    <a:solidFill>
                      <a:srgbClr val="626971"/>
                    </a:solidFill>
                    <a:latin typeface="Arial" panose="020B0604020202020204" pitchFamily="34" charset="0"/>
                    <a:cs typeface="Arial" panose="020B0604020202020204" pitchFamily="34" charset="0"/>
                  </a:rPr>
                  <a:t>Expected future annual growth of copper use (CAGR 2022-27) in %</a:t>
                </a:r>
              </a:p>
            </p:txBody>
          </p:sp>
          <p:sp>
            <p:nvSpPr>
              <p:cNvPr id="17" name="TextBox 16">
                <a:extLst>
                  <a:ext uri="{FF2B5EF4-FFF2-40B4-BE49-F238E27FC236}">
                    <a16:creationId xmlns:a16="http://schemas.microsoft.com/office/drawing/2014/main" id="{EEB3ECE1-A8A6-574F-C371-4704CA54ADB6}"/>
                  </a:ext>
                </a:extLst>
              </p:cNvPr>
              <p:cNvSpPr txBox="1"/>
              <p:nvPr/>
            </p:nvSpPr>
            <p:spPr>
              <a:xfrm rot="16200000" flipH="1">
                <a:off x="3933175" y="3330401"/>
                <a:ext cx="1672278" cy="461726"/>
              </a:xfrm>
              <a:prstGeom prst="rect">
                <a:avLst/>
              </a:prstGeom>
              <a:noFill/>
            </p:spPr>
            <p:txBody>
              <a:bodyPr wrap="none" rtlCol="0">
                <a:spAutoFit/>
              </a:bodyPr>
              <a:lstStyle/>
              <a:p>
                <a:pPr algn="ctr"/>
                <a:r>
                  <a:rPr lang="en-US" sz="800" dirty="0">
                    <a:solidFill>
                      <a:srgbClr val="626971"/>
                    </a:solidFill>
                    <a:latin typeface="Arial" panose="020B0604020202020204" pitchFamily="34" charset="0"/>
                    <a:cs typeface="Arial" panose="020B0604020202020204" pitchFamily="34" charset="0"/>
                  </a:rPr>
                  <a:t>Total loss as  a % of</a:t>
                </a:r>
                <a:br>
                  <a:rPr lang="en-US" sz="800" dirty="0">
                    <a:solidFill>
                      <a:srgbClr val="626971"/>
                    </a:solidFill>
                    <a:latin typeface="Arial" panose="020B0604020202020204" pitchFamily="34" charset="0"/>
                    <a:cs typeface="Arial" panose="020B0604020202020204" pitchFamily="34" charset="0"/>
                  </a:rPr>
                </a:br>
                <a:r>
                  <a:rPr lang="en-US" sz="800" dirty="0">
                    <a:solidFill>
                      <a:srgbClr val="626971"/>
                    </a:solidFill>
                    <a:latin typeface="Arial" panose="020B0604020202020204" pitchFamily="34" charset="0"/>
                    <a:cs typeface="Arial" panose="020B0604020202020204" pitchFamily="34" charset="0"/>
                  </a:rPr>
                  <a:t> Copper Use in 2022</a:t>
                </a:r>
              </a:p>
            </p:txBody>
          </p:sp>
          <p:sp>
            <p:nvSpPr>
              <p:cNvPr id="18" name="Rectangle 17">
                <a:extLst>
                  <a:ext uri="{FF2B5EF4-FFF2-40B4-BE49-F238E27FC236}">
                    <a16:creationId xmlns:a16="http://schemas.microsoft.com/office/drawing/2014/main" id="{1AE366E3-D45D-CBEE-64C9-8B6C6ACF8154}"/>
                  </a:ext>
                </a:extLst>
              </p:cNvPr>
              <p:cNvSpPr/>
              <p:nvPr/>
            </p:nvSpPr>
            <p:spPr bwMode="auto">
              <a:xfrm>
                <a:off x="5596698" y="1589663"/>
                <a:ext cx="4266959" cy="3834243"/>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Arial" panose="020B0604020202020204" pitchFamily="34" charset="0"/>
                  <a:cs typeface="Arial" panose="020B0604020202020204" pitchFamily="34" charset="0"/>
                </a:endParaRPr>
              </a:p>
            </p:txBody>
          </p:sp>
          <p:sp>
            <p:nvSpPr>
              <p:cNvPr id="19" name="Oval 18">
                <a:extLst>
                  <a:ext uri="{FF2B5EF4-FFF2-40B4-BE49-F238E27FC236}">
                    <a16:creationId xmlns:a16="http://schemas.microsoft.com/office/drawing/2014/main" id="{233E00AC-42E5-30FD-0A04-5DFD5C111746}"/>
                  </a:ext>
                </a:extLst>
              </p:cNvPr>
              <p:cNvSpPr/>
              <p:nvPr/>
            </p:nvSpPr>
            <p:spPr bwMode="auto">
              <a:xfrm>
                <a:off x="10447342" y="1675802"/>
                <a:ext cx="233017" cy="233017"/>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6A353190-C45E-E8C3-0EC9-0A196765E129}"/>
                  </a:ext>
                </a:extLst>
              </p:cNvPr>
              <p:cNvSpPr txBox="1"/>
              <p:nvPr/>
            </p:nvSpPr>
            <p:spPr>
              <a:xfrm>
                <a:off x="5557836" y="5099590"/>
                <a:ext cx="936132" cy="386457"/>
              </a:xfrm>
              <a:prstGeom prst="rect">
                <a:avLst/>
              </a:prstGeom>
              <a:noFill/>
            </p:spPr>
            <p:txBody>
              <a:bodyPr wrap="none" rtlCol="0">
                <a:spAutoFit/>
              </a:bodyPr>
              <a:lstStyle/>
              <a:p>
                <a:r>
                  <a:rPr lang="en-US" sz="1050" b="1" dirty="0">
                    <a:solidFill>
                      <a:srgbClr val="626971"/>
                    </a:solidFill>
                    <a:latin typeface="Arial" panose="020B0604020202020204" pitchFamily="34" charset="0"/>
                    <a:cs typeface="Arial" panose="020B0604020202020204" pitchFamily="34" charset="0"/>
                  </a:rPr>
                  <a:t>Decline</a:t>
                </a:r>
              </a:p>
            </p:txBody>
          </p:sp>
          <p:sp>
            <p:nvSpPr>
              <p:cNvPr id="21" name="TextBox 20">
                <a:extLst>
                  <a:ext uri="{FF2B5EF4-FFF2-40B4-BE49-F238E27FC236}">
                    <a16:creationId xmlns:a16="http://schemas.microsoft.com/office/drawing/2014/main" id="{DB377E49-4D7A-D8A9-BB78-803759394735}"/>
                  </a:ext>
                </a:extLst>
              </p:cNvPr>
              <p:cNvSpPr txBox="1"/>
              <p:nvPr/>
            </p:nvSpPr>
            <p:spPr>
              <a:xfrm>
                <a:off x="8996272" y="5075726"/>
                <a:ext cx="923015" cy="386457"/>
              </a:xfrm>
              <a:prstGeom prst="rect">
                <a:avLst/>
              </a:prstGeom>
              <a:noFill/>
            </p:spPr>
            <p:txBody>
              <a:bodyPr wrap="none" rtlCol="0">
                <a:spAutoFit/>
              </a:bodyPr>
              <a:lstStyle/>
              <a:p>
                <a:r>
                  <a:rPr lang="en-US" sz="1050" b="1" dirty="0">
                    <a:solidFill>
                      <a:srgbClr val="626971"/>
                    </a:solidFill>
                    <a:latin typeface="Arial" panose="020B0604020202020204" pitchFamily="34" charset="0"/>
                    <a:cs typeface="Arial" panose="020B0604020202020204" pitchFamily="34" charset="0"/>
                  </a:rPr>
                  <a:t>Growth</a:t>
                </a:r>
              </a:p>
            </p:txBody>
          </p:sp>
          <p:sp>
            <p:nvSpPr>
              <p:cNvPr id="22" name="TextBox 21">
                <a:extLst>
                  <a:ext uri="{FF2B5EF4-FFF2-40B4-BE49-F238E27FC236}">
                    <a16:creationId xmlns:a16="http://schemas.microsoft.com/office/drawing/2014/main" id="{B2241B1E-862F-6D47-4B59-1E0F52A575F5}"/>
                  </a:ext>
                </a:extLst>
              </p:cNvPr>
              <p:cNvSpPr txBox="1"/>
              <p:nvPr/>
            </p:nvSpPr>
            <p:spPr>
              <a:xfrm>
                <a:off x="3790208" y="1473131"/>
                <a:ext cx="1371186" cy="954776"/>
              </a:xfrm>
              <a:prstGeom prst="rect">
                <a:avLst/>
              </a:prstGeom>
              <a:noFill/>
            </p:spPr>
            <p:txBody>
              <a:bodyPr wrap="none" rtlCol="0">
                <a:spAutoFit/>
              </a:bodyPr>
              <a:lstStyle/>
              <a:p>
                <a:pPr algn="r"/>
                <a:r>
                  <a:rPr lang="en-US" sz="900" b="1" dirty="0">
                    <a:solidFill>
                      <a:srgbClr val="626971"/>
                    </a:solidFill>
                    <a:latin typeface="Arial" panose="020B0604020202020204" pitchFamily="34" charset="0"/>
                    <a:cs typeface="Arial" panose="020B0604020202020204" pitchFamily="34" charset="0"/>
                  </a:rPr>
                  <a:t>Lower </a:t>
                </a:r>
                <a:br>
                  <a:rPr lang="en-US" sz="900" b="1" dirty="0">
                    <a:solidFill>
                      <a:srgbClr val="626971"/>
                    </a:solidFill>
                    <a:latin typeface="Arial" panose="020B0604020202020204" pitchFamily="34" charset="0"/>
                    <a:cs typeface="Arial" panose="020B0604020202020204" pitchFamily="34" charset="0"/>
                  </a:rPr>
                </a:br>
                <a:r>
                  <a:rPr lang="en-US" sz="900" b="1" dirty="0">
                    <a:solidFill>
                      <a:srgbClr val="626971"/>
                    </a:solidFill>
                    <a:latin typeface="Arial" panose="020B0604020202020204" pitchFamily="34" charset="0"/>
                    <a:cs typeface="Arial" panose="020B0604020202020204" pitchFamily="34" charset="0"/>
                  </a:rPr>
                  <a:t>substitution &amp;</a:t>
                </a:r>
              </a:p>
              <a:p>
                <a:pPr algn="r"/>
                <a:r>
                  <a:rPr lang="en-US" sz="900" b="1" dirty="0">
                    <a:solidFill>
                      <a:srgbClr val="626971"/>
                    </a:solidFill>
                    <a:latin typeface="Arial" panose="020B0604020202020204" pitchFamily="34" charset="0"/>
                    <a:cs typeface="Arial" panose="020B0604020202020204" pitchFamily="34" charset="0"/>
                  </a:rPr>
                  <a:t>miniaturization</a:t>
                </a:r>
              </a:p>
              <a:p>
                <a:pPr algn="r"/>
                <a:r>
                  <a:rPr lang="en-US" sz="900" b="1" dirty="0">
                    <a:solidFill>
                      <a:srgbClr val="626971"/>
                    </a:solidFill>
                    <a:latin typeface="Arial" panose="020B0604020202020204" pitchFamily="34" charset="0"/>
                    <a:cs typeface="Arial" panose="020B0604020202020204" pitchFamily="34" charset="0"/>
                  </a:rPr>
                  <a:t>in 2022</a:t>
                </a:r>
              </a:p>
            </p:txBody>
          </p:sp>
          <p:sp>
            <p:nvSpPr>
              <p:cNvPr id="23" name="TextBox 22">
                <a:extLst>
                  <a:ext uri="{FF2B5EF4-FFF2-40B4-BE49-F238E27FC236}">
                    <a16:creationId xmlns:a16="http://schemas.microsoft.com/office/drawing/2014/main" id="{D1BA2E90-E700-E6B0-0C19-14EF7D540958}"/>
                  </a:ext>
                </a:extLst>
              </p:cNvPr>
              <p:cNvSpPr txBox="1"/>
              <p:nvPr/>
            </p:nvSpPr>
            <p:spPr>
              <a:xfrm>
                <a:off x="3790208" y="4821525"/>
                <a:ext cx="1371186" cy="954776"/>
              </a:xfrm>
              <a:prstGeom prst="rect">
                <a:avLst/>
              </a:prstGeom>
              <a:noFill/>
            </p:spPr>
            <p:txBody>
              <a:bodyPr wrap="none" rtlCol="0">
                <a:spAutoFit/>
              </a:bodyPr>
              <a:lstStyle/>
              <a:p>
                <a:pPr algn="r"/>
                <a:r>
                  <a:rPr lang="en-US" sz="900" b="1" dirty="0">
                    <a:solidFill>
                      <a:srgbClr val="626971"/>
                    </a:solidFill>
                    <a:latin typeface="Arial" panose="020B0604020202020204" pitchFamily="34" charset="0"/>
                    <a:cs typeface="Arial" panose="020B0604020202020204" pitchFamily="34" charset="0"/>
                  </a:rPr>
                  <a:t>Higher </a:t>
                </a:r>
                <a:br>
                  <a:rPr lang="en-US" sz="900" b="1" dirty="0">
                    <a:solidFill>
                      <a:srgbClr val="626971"/>
                    </a:solidFill>
                    <a:latin typeface="Arial" panose="020B0604020202020204" pitchFamily="34" charset="0"/>
                    <a:cs typeface="Arial" panose="020B0604020202020204" pitchFamily="34" charset="0"/>
                  </a:rPr>
                </a:br>
                <a:r>
                  <a:rPr lang="en-US" sz="900" b="1" dirty="0">
                    <a:solidFill>
                      <a:srgbClr val="626971"/>
                    </a:solidFill>
                    <a:latin typeface="Arial" panose="020B0604020202020204" pitchFamily="34" charset="0"/>
                    <a:cs typeface="Arial" panose="020B0604020202020204" pitchFamily="34" charset="0"/>
                  </a:rPr>
                  <a:t>substitution &amp;</a:t>
                </a:r>
              </a:p>
              <a:p>
                <a:pPr algn="r"/>
                <a:r>
                  <a:rPr lang="en-US" sz="900" b="1" dirty="0">
                    <a:solidFill>
                      <a:srgbClr val="626971"/>
                    </a:solidFill>
                    <a:latin typeface="Arial" panose="020B0604020202020204" pitchFamily="34" charset="0"/>
                    <a:cs typeface="Arial" panose="020B0604020202020204" pitchFamily="34" charset="0"/>
                  </a:rPr>
                  <a:t>miniaturization</a:t>
                </a:r>
              </a:p>
              <a:p>
                <a:pPr algn="r"/>
                <a:r>
                  <a:rPr lang="en-US" sz="900" b="1" dirty="0">
                    <a:solidFill>
                      <a:srgbClr val="626971"/>
                    </a:solidFill>
                    <a:latin typeface="Arial" panose="020B0604020202020204" pitchFamily="34" charset="0"/>
                    <a:cs typeface="Arial" panose="020B0604020202020204" pitchFamily="34" charset="0"/>
                  </a:rPr>
                  <a:t>in 2022</a:t>
                </a:r>
              </a:p>
            </p:txBody>
          </p:sp>
          <p:sp>
            <p:nvSpPr>
              <p:cNvPr id="24" name="TextBox 23">
                <a:extLst>
                  <a:ext uri="{FF2B5EF4-FFF2-40B4-BE49-F238E27FC236}">
                    <a16:creationId xmlns:a16="http://schemas.microsoft.com/office/drawing/2014/main" id="{101A8CAA-90EF-187D-0D45-377866694775}"/>
                  </a:ext>
                </a:extLst>
              </p:cNvPr>
              <p:cNvSpPr txBox="1"/>
              <p:nvPr/>
            </p:nvSpPr>
            <p:spPr>
              <a:xfrm>
                <a:off x="10326246" y="1989260"/>
                <a:ext cx="1299601" cy="1045706"/>
              </a:xfrm>
              <a:prstGeom prst="rect">
                <a:avLst/>
              </a:prstGeom>
              <a:noFill/>
            </p:spPr>
            <p:txBody>
              <a:bodyPr wrap="square" rtlCol="0">
                <a:spAutoFit/>
              </a:bodyPr>
              <a:lstStyle/>
              <a:p>
                <a:r>
                  <a:rPr lang="en-US" sz="1000" dirty="0">
                    <a:solidFill>
                      <a:srgbClr val="626971"/>
                    </a:solidFill>
                    <a:latin typeface="Arial" panose="020B0604020202020204" pitchFamily="34" charset="0"/>
                    <a:ea typeface="Lato" charset="0"/>
                    <a:cs typeface="Arial" panose="020B0604020202020204" pitchFamily="34" charset="0"/>
                  </a:rPr>
                  <a:t>Size of the bubble:</a:t>
                </a:r>
              </a:p>
              <a:p>
                <a:r>
                  <a:rPr lang="en-US" sz="1000" dirty="0">
                    <a:solidFill>
                      <a:srgbClr val="626971"/>
                    </a:solidFill>
                    <a:latin typeface="Arial" panose="020B0604020202020204" pitchFamily="34" charset="0"/>
                    <a:ea typeface="Lato" charset="0"/>
                    <a:cs typeface="Arial" panose="020B0604020202020204" pitchFamily="34" charset="0"/>
                  </a:rPr>
                  <a:t>Copper Use in 2022</a:t>
                </a:r>
              </a:p>
            </p:txBody>
          </p:sp>
          <p:sp>
            <p:nvSpPr>
              <p:cNvPr id="25" name="TextBox 24">
                <a:extLst>
                  <a:ext uri="{FF2B5EF4-FFF2-40B4-BE49-F238E27FC236}">
                    <a16:creationId xmlns:a16="http://schemas.microsoft.com/office/drawing/2014/main" id="{B185732F-9B6D-AFD8-57AF-0FEDD4165838}"/>
                  </a:ext>
                </a:extLst>
              </p:cNvPr>
              <p:cNvSpPr txBox="1"/>
              <p:nvPr/>
            </p:nvSpPr>
            <p:spPr>
              <a:xfrm>
                <a:off x="10007837" y="3941352"/>
                <a:ext cx="1590245" cy="818379"/>
              </a:xfrm>
              <a:prstGeom prst="rect">
                <a:avLst/>
              </a:prstGeom>
              <a:noFill/>
            </p:spPr>
            <p:txBody>
              <a:bodyPr wrap="square" rtlCol="0">
                <a:spAutoFit/>
              </a:bodyPr>
              <a:lstStyle/>
              <a:p>
                <a:r>
                  <a:rPr lang="en-US" sz="1000">
                    <a:solidFill>
                      <a:srgbClr val="626971"/>
                    </a:solidFill>
                    <a:latin typeface="Arial" panose="020B0604020202020204" pitchFamily="34" charset="0"/>
                    <a:ea typeface="Lato" charset="0"/>
                    <a:cs typeface="Arial" panose="020B0604020202020204" pitchFamily="34" charset="0"/>
                  </a:rPr>
                  <a:t>Growing markets and relatively low net substitution</a:t>
                </a:r>
              </a:p>
            </p:txBody>
          </p:sp>
          <p:sp>
            <p:nvSpPr>
              <p:cNvPr id="26" name="Oval 25">
                <a:extLst>
                  <a:ext uri="{FF2B5EF4-FFF2-40B4-BE49-F238E27FC236}">
                    <a16:creationId xmlns:a16="http://schemas.microsoft.com/office/drawing/2014/main" id="{514F3741-FF3D-5A64-8CB1-C34ED4E135D5}"/>
                  </a:ext>
                </a:extLst>
              </p:cNvPr>
              <p:cNvSpPr/>
              <p:nvPr/>
            </p:nvSpPr>
            <p:spPr bwMode="auto">
              <a:xfrm>
                <a:off x="7851801" y="4344855"/>
                <a:ext cx="313200" cy="3132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27" name="Oval 26">
                <a:extLst>
                  <a:ext uri="{FF2B5EF4-FFF2-40B4-BE49-F238E27FC236}">
                    <a16:creationId xmlns:a16="http://schemas.microsoft.com/office/drawing/2014/main" id="{F0EC4856-4129-2B6A-60B7-0CC3F3D6F979}"/>
                  </a:ext>
                </a:extLst>
              </p:cNvPr>
              <p:cNvSpPr/>
              <p:nvPr/>
            </p:nvSpPr>
            <p:spPr bwMode="auto">
              <a:xfrm>
                <a:off x="6260193" y="4968964"/>
                <a:ext cx="190799" cy="1908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EC87E260-BFE9-5A57-0A37-06C96DBB689C}"/>
                  </a:ext>
                </a:extLst>
              </p:cNvPr>
              <p:cNvSpPr txBox="1"/>
              <p:nvPr/>
            </p:nvSpPr>
            <p:spPr>
              <a:xfrm>
                <a:off x="5828992" y="4720691"/>
                <a:ext cx="1135077" cy="295526"/>
              </a:xfrm>
              <a:prstGeom prst="rect">
                <a:avLst/>
              </a:prstGeom>
              <a:noFill/>
            </p:spPr>
            <p:txBody>
              <a:bodyPr wrap="none" rtlCol="0">
                <a:spAutoFit/>
              </a:bodyPr>
              <a:lstStyle/>
              <a:p>
                <a:r>
                  <a:rPr lang="en-US" sz="700" b="1" dirty="0">
                    <a:solidFill>
                      <a:srgbClr val="626971"/>
                    </a:solidFill>
                    <a:latin typeface="Arial" panose="020B0604020202020204" pitchFamily="34" charset="0"/>
                    <a:cs typeface="Arial" panose="020B0604020202020204" pitchFamily="34" charset="0"/>
                  </a:rPr>
                  <a:t>Plumbing Tube</a:t>
                </a:r>
              </a:p>
            </p:txBody>
          </p:sp>
          <p:sp>
            <p:nvSpPr>
              <p:cNvPr id="29" name="TextBox 28">
                <a:extLst>
                  <a:ext uri="{FF2B5EF4-FFF2-40B4-BE49-F238E27FC236}">
                    <a16:creationId xmlns:a16="http://schemas.microsoft.com/office/drawing/2014/main" id="{464E4D02-9B28-A59B-0B88-674D9D0AFE57}"/>
                  </a:ext>
                </a:extLst>
              </p:cNvPr>
              <p:cNvSpPr txBox="1"/>
              <p:nvPr/>
            </p:nvSpPr>
            <p:spPr>
              <a:xfrm>
                <a:off x="6891480" y="4158228"/>
                <a:ext cx="1065118" cy="454656"/>
              </a:xfrm>
              <a:prstGeom prst="rect">
                <a:avLst/>
              </a:prstGeom>
              <a:noFill/>
            </p:spPr>
            <p:txBody>
              <a:bodyPr wrap="none" rtlCol="0">
                <a:spAutoFit/>
              </a:bodyPr>
              <a:lstStyle/>
              <a:p>
                <a:r>
                  <a:rPr lang="en-US" sz="700" b="1">
                    <a:solidFill>
                      <a:srgbClr val="626971"/>
                    </a:solidFill>
                    <a:latin typeface="Arial" panose="020B0604020202020204" pitchFamily="34" charset="0"/>
                    <a:cs typeface="Arial" panose="020B0604020202020204" pitchFamily="34" charset="0"/>
                  </a:rPr>
                  <a:t>Winding W. in</a:t>
                </a:r>
              </a:p>
              <a:p>
                <a:r>
                  <a:rPr lang="en-US" sz="700" b="1">
                    <a:solidFill>
                      <a:srgbClr val="626971"/>
                    </a:solidFill>
                    <a:latin typeface="Arial" panose="020B0604020202020204" pitchFamily="34" charset="0"/>
                    <a:cs typeface="Arial" panose="020B0604020202020204" pitchFamily="34" charset="0"/>
                  </a:rPr>
                  <a:t>Transformers</a:t>
                </a:r>
              </a:p>
            </p:txBody>
          </p:sp>
          <p:sp>
            <p:nvSpPr>
              <p:cNvPr id="30" name="Oval 29">
                <a:extLst>
                  <a:ext uri="{FF2B5EF4-FFF2-40B4-BE49-F238E27FC236}">
                    <a16:creationId xmlns:a16="http://schemas.microsoft.com/office/drawing/2014/main" id="{49CB8DBD-7E50-771C-8AB7-BB83AB1751DF}"/>
                  </a:ext>
                </a:extLst>
              </p:cNvPr>
              <p:cNvSpPr/>
              <p:nvPr/>
            </p:nvSpPr>
            <p:spPr bwMode="auto">
              <a:xfrm>
                <a:off x="8195909" y="1825044"/>
                <a:ext cx="1263600" cy="12636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31" name="Oval 30">
                <a:extLst>
                  <a:ext uri="{FF2B5EF4-FFF2-40B4-BE49-F238E27FC236}">
                    <a16:creationId xmlns:a16="http://schemas.microsoft.com/office/drawing/2014/main" id="{EF6BE902-19F6-333C-B7A3-ADBCE589DD33}"/>
                  </a:ext>
                </a:extLst>
              </p:cNvPr>
              <p:cNvSpPr/>
              <p:nvPr/>
            </p:nvSpPr>
            <p:spPr bwMode="auto">
              <a:xfrm>
                <a:off x="8117375" y="2719633"/>
                <a:ext cx="1699200" cy="16992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0C70A42D-DB4E-2B11-E421-B7AB3C7C1EDE}"/>
                  </a:ext>
                </a:extLst>
              </p:cNvPr>
              <p:cNvSpPr txBox="1"/>
              <p:nvPr/>
            </p:nvSpPr>
            <p:spPr>
              <a:xfrm>
                <a:off x="8902275" y="3633858"/>
                <a:ext cx="654111" cy="454656"/>
              </a:xfrm>
              <a:prstGeom prst="rect">
                <a:avLst/>
              </a:prstGeom>
              <a:noFill/>
            </p:spPr>
            <p:txBody>
              <a:bodyPr wrap="none" rtlCol="0">
                <a:spAutoFit/>
              </a:bodyPr>
              <a:lstStyle/>
              <a:p>
                <a:r>
                  <a:rPr lang="en-US" sz="700" b="1">
                    <a:solidFill>
                      <a:schemeClr val="bg1"/>
                    </a:solidFill>
                    <a:latin typeface="Arial" panose="020B0604020202020204" pitchFamily="34" charset="0"/>
                    <a:cs typeface="Arial" panose="020B0604020202020204" pitchFamily="34" charset="0"/>
                  </a:rPr>
                  <a:t>Power </a:t>
                </a:r>
              </a:p>
              <a:p>
                <a:r>
                  <a:rPr lang="en-US" sz="700" b="1">
                    <a:solidFill>
                      <a:schemeClr val="bg1"/>
                    </a:solidFill>
                    <a:latin typeface="Arial" panose="020B0604020202020204" pitchFamily="34" charset="0"/>
                    <a:cs typeface="Arial" panose="020B0604020202020204" pitchFamily="34" charset="0"/>
                  </a:rPr>
                  <a:t>Cables</a:t>
                </a:r>
              </a:p>
            </p:txBody>
          </p:sp>
          <p:sp>
            <p:nvSpPr>
              <p:cNvPr id="33" name="TextBox 32">
                <a:extLst>
                  <a:ext uri="{FF2B5EF4-FFF2-40B4-BE49-F238E27FC236}">
                    <a16:creationId xmlns:a16="http://schemas.microsoft.com/office/drawing/2014/main" id="{E32550EF-EBB5-0407-35DF-6F4DD83A74D1}"/>
                  </a:ext>
                </a:extLst>
              </p:cNvPr>
              <p:cNvSpPr txBox="1"/>
              <p:nvPr/>
            </p:nvSpPr>
            <p:spPr>
              <a:xfrm>
                <a:off x="6932732" y="4590517"/>
                <a:ext cx="614760" cy="454656"/>
              </a:xfrm>
              <a:prstGeom prst="rect">
                <a:avLst/>
              </a:prstGeom>
              <a:noFill/>
            </p:spPr>
            <p:txBody>
              <a:bodyPr wrap="none" rtlCol="0">
                <a:spAutoFit/>
              </a:bodyPr>
              <a:lstStyle/>
              <a:p>
                <a:pPr algn="ctr"/>
                <a:r>
                  <a:rPr lang="en-US" sz="700" b="1">
                    <a:solidFill>
                      <a:srgbClr val="626971"/>
                    </a:solidFill>
                    <a:latin typeface="Arial" panose="020B0604020202020204" pitchFamily="34" charset="0"/>
                    <a:cs typeface="Arial" panose="020B0604020202020204" pitchFamily="34" charset="0"/>
                  </a:rPr>
                  <a:t>Other </a:t>
                </a:r>
                <a:br>
                  <a:rPr lang="en-US" sz="700" b="1">
                    <a:solidFill>
                      <a:srgbClr val="626971"/>
                    </a:solidFill>
                    <a:latin typeface="Arial" panose="020B0604020202020204" pitchFamily="34" charset="0"/>
                    <a:cs typeface="Arial" panose="020B0604020202020204" pitchFamily="34" charset="0"/>
                  </a:rPr>
                </a:br>
                <a:r>
                  <a:rPr lang="en-US" sz="700" b="1">
                    <a:solidFill>
                      <a:srgbClr val="626971"/>
                    </a:solidFill>
                    <a:latin typeface="Arial" panose="020B0604020202020204" pitchFamily="34" charset="0"/>
                    <a:cs typeface="Arial" panose="020B0604020202020204" pitchFamily="34" charset="0"/>
                  </a:rPr>
                  <a:t>PSSF</a:t>
                </a:r>
              </a:p>
            </p:txBody>
          </p:sp>
          <p:sp>
            <p:nvSpPr>
              <p:cNvPr id="34" name="TextBox 33">
                <a:extLst>
                  <a:ext uri="{FF2B5EF4-FFF2-40B4-BE49-F238E27FC236}">
                    <a16:creationId xmlns:a16="http://schemas.microsoft.com/office/drawing/2014/main" id="{8787A06E-EE72-A4B1-90FA-7D9AB5D9B21C}"/>
                  </a:ext>
                </a:extLst>
              </p:cNvPr>
              <p:cNvSpPr txBox="1"/>
              <p:nvPr/>
            </p:nvSpPr>
            <p:spPr>
              <a:xfrm>
                <a:off x="6746837" y="3506689"/>
                <a:ext cx="553546" cy="454656"/>
              </a:xfrm>
              <a:prstGeom prst="rect">
                <a:avLst/>
              </a:prstGeom>
              <a:noFill/>
            </p:spPr>
            <p:txBody>
              <a:bodyPr wrap="none" rtlCol="0">
                <a:spAutoFit/>
              </a:bodyPr>
              <a:lstStyle/>
              <a:p>
                <a:pPr algn="ctr"/>
                <a:r>
                  <a:rPr lang="en-US" sz="700" b="1">
                    <a:solidFill>
                      <a:srgbClr val="626971"/>
                    </a:solidFill>
                    <a:latin typeface="Arial" panose="020B0604020202020204" pitchFamily="34" charset="0"/>
                    <a:cs typeface="Arial" panose="020B0604020202020204" pitchFamily="34" charset="0"/>
                  </a:rPr>
                  <a:t>Alloy</a:t>
                </a:r>
                <a:br>
                  <a:rPr lang="en-US" sz="700" b="1">
                    <a:solidFill>
                      <a:srgbClr val="626971"/>
                    </a:solidFill>
                    <a:latin typeface="Arial" panose="020B0604020202020204" pitchFamily="34" charset="0"/>
                    <a:cs typeface="Arial" panose="020B0604020202020204" pitchFamily="34" charset="0"/>
                  </a:rPr>
                </a:br>
                <a:r>
                  <a:rPr lang="en-US" sz="700" b="1">
                    <a:solidFill>
                      <a:srgbClr val="626971"/>
                    </a:solidFill>
                    <a:latin typeface="Arial" panose="020B0604020202020204" pitchFamily="34" charset="0"/>
                    <a:cs typeface="Arial" panose="020B0604020202020204" pitchFamily="34" charset="0"/>
                  </a:rPr>
                  <a:t> Wire</a:t>
                </a:r>
              </a:p>
            </p:txBody>
          </p:sp>
          <p:sp>
            <p:nvSpPr>
              <p:cNvPr id="35" name="Oval 34">
                <a:extLst>
                  <a:ext uri="{FF2B5EF4-FFF2-40B4-BE49-F238E27FC236}">
                    <a16:creationId xmlns:a16="http://schemas.microsoft.com/office/drawing/2014/main" id="{CF9C880A-DA97-FC77-702A-4F84CBC5B4B2}"/>
                  </a:ext>
                </a:extLst>
              </p:cNvPr>
              <p:cNvSpPr/>
              <p:nvPr/>
            </p:nvSpPr>
            <p:spPr bwMode="auto">
              <a:xfrm>
                <a:off x="8157317" y="4019383"/>
                <a:ext cx="878400" cy="8784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74FD788A-8C3C-34F1-50DF-890D31919D4A}"/>
                  </a:ext>
                </a:extLst>
              </p:cNvPr>
              <p:cNvSpPr txBox="1"/>
              <p:nvPr/>
            </p:nvSpPr>
            <p:spPr>
              <a:xfrm>
                <a:off x="8409932" y="4361634"/>
                <a:ext cx="586341" cy="454656"/>
              </a:xfrm>
              <a:prstGeom prst="rect">
                <a:avLst/>
              </a:prstGeom>
              <a:noFill/>
            </p:spPr>
            <p:txBody>
              <a:bodyPr wrap="none" rtlCol="0">
                <a:spAutoFit/>
              </a:bodyPr>
              <a:lstStyle/>
              <a:p>
                <a:r>
                  <a:rPr lang="en-US" sz="700" b="1">
                    <a:solidFill>
                      <a:schemeClr val="bg1"/>
                    </a:solidFill>
                    <a:latin typeface="Arial" panose="020B0604020202020204" pitchFamily="34" charset="0"/>
                    <a:cs typeface="Arial" panose="020B0604020202020204" pitchFamily="34" charset="0"/>
                  </a:rPr>
                  <a:t>Alloy </a:t>
                </a:r>
              </a:p>
              <a:p>
                <a:r>
                  <a:rPr lang="en-US" sz="700" b="1">
                    <a:solidFill>
                      <a:schemeClr val="bg1"/>
                    </a:solidFill>
                    <a:latin typeface="Arial" panose="020B0604020202020204" pitchFamily="34" charset="0"/>
                    <a:cs typeface="Arial" panose="020B0604020202020204" pitchFamily="34" charset="0"/>
                  </a:rPr>
                  <a:t>RBS</a:t>
                </a:r>
              </a:p>
            </p:txBody>
          </p:sp>
          <p:sp>
            <p:nvSpPr>
              <p:cNvPr id="37" name="Oval 36">
                <a:extLst>
                  <a:ext uri="{FF2B5EF4-FFF2-40B4-BE49-F238E27FC236}">
                    <a16:creationId xmlns:a16="http://schemas.microsoft.com/office/drawing/2014/main" id="{EDFD09C6-FC60-6A3E-6DB0-318367125718}"/>
                  </a:ext>
                </a:extLst>
              </p:cNvPr>
              <p:cNvSpPr/>
              <p:nvPr/>
            </p:nvSpPr>
            <p:spPr bwMode="auto">
              <a:xfrm>
                <a:off x="7459401" y="4746982"/>
                <a:ext cx="392400" cy="3924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38" name="Oval 37">
                <a:extLst>
                  <a:ext uri="{FF2B5EF4-FFF2-40B4-BE49-F238E27FC236}">
                    <a16:creationId xmlns:a16="http://schemas.microsoft.com/office/drawing/2014/main" id="{D9CBCDD2-81A2-35AD-956D-B323EA2032E2}"/>
                  </a:ext>
                </a:extLst>
              </p:cNvPr>
              <p:cNvSpPr/>
              <p:nvPr/>
            </p:nvSpPr>
            <p:spPr bwMode="auto">
              <a:xfrm>
                <a:off x="7228127" y="3556739"/>
                <a:ext cx="169200" cy="1692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39" name="Oval 38">
                <a:extLst>
                  <a:ext uri="{FF2B5EF4-FFF2-40B4-BE49-F238E27FC236}">
                    <a16:creationId xmlns:a16="http://schemas.microsoft.com/office/drawing/2014/main" id="{F478F980-4BB7-285E-2614-4307B114D9CD}"/>
                  </a:ext>
                </a:extLst>
              </p:cNvPr>
              <p:cNvSpPr/>
              <p:nvPr/>
            </p:nvSpPr>
            <p:spPr bwMode="auto">
              <a:xfrm>
                <a:off x="8980676" y="2325760"/>
                <a:ext cx="1299600" cy="12996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40" name="TextBox 39">
                <a:extLst>
                  <a:ext uri="{FF2B5EF4-FFF2-40B4-BE49-F238E27FC236}">
                    <a16:creationId xmlns:a16="http://schemas.microsoft.com/office/drawing/2014/main" id="{D657B323-0B45-2287-5A6B-622E7B1763D1}"/>
                  </a:ext>
                </a:extLst>
              </p:cNvPr>
              <p:cNvSpPr txBox="1"/>
              <p:nvPr/>
            </p:nvSpPr>
            <p:spPr>
              <a:xfrm>
                <a:off x="9387697" y="2767642"/>
                <a:ext cx="715399" cy="454656"/>
              </a:xfrm>
              <a:prstGeom prst="rect">
                <a:avLst/>
              </a:prstGeom>
              <a:noFill/>
            </p:spPr>
            <p:txBody>
              <a:bodyPr wrap="square" rtlCol="0">
                <a:spAutoFit/>
              </a:bodyPr>
              <a:lstStyle/>
              <a:p>
                <a:r>
                  <a:rPr lang="en-US" sz="700" b="1">
                    <a:solidFill>
                      <a:schemeClr val="bg1"/>
                    </a:solidFill>
                    <a:latin typeface="Arial" panose="020B0604020202020204" pitchFamily="34" charset="0"/>
                    <a:cs typeface="Arial" panose="020B0604020202020204" pitchFamily="34" charset="0"/>
                  </a:rPr>
                  <a:t>E&amp;E</a:t>
                </a:r>
                <a:br>
                  <a:rPr lang="en-US" sz="700" b="1">
                    <a:solidFill>
                      <a:schemeClr val="bg1"/>
                    </a:solidFill>
                    <a:latin typeface="Arial" panose="020B0604020202020204" pitchFamily="34" charset="0"/>
                    <a:cs typeface="Arial" panose="020B0604020202020204" pitchFamily="34" charset="0"/>
                  </a:rPr>
                </a:br>
                <a:r>
                  <a:rPr lang="en-US" sz="700" b="1">
                    <a:solidFill>
                      <a:schemeClr val="bg1"/>
                    </a:solidFill>
                    <a:latin typeface="Arial" panose="020B0604020202020204" pitchFamily="34" charset="0"/>
                    <a:cs typeface="Arial" panose="020B0604020202020204" pitchFamily="34" charset="0"/>
                  </a:rPr>
                  <a:t>PSSF</a:t>
                </a:r>
              </a:p>
            </p:txBody>
          </p:sp>
          <p:sp>
            <p:nvSpPr>
              <p:cNvPr id="41" name="TextBox 40">
                <a:extLst>
                  <a:ext uri="{FF2B5EF4-FFF2-40B4-BE49-F238E27FC236}">
                    <a16:creationId xmlns:a16="http://schemas.microsoft.com/office/drawing/2014/main" id="{D9F79E0F-1CB5-1C6E-25CD-CDD535CBDAEB}"/>
                  </a:ext>
                </a:extLst>
              </p:cNvPr>
              <p:cNvSpPr txBox="1"/>
              <p:nvPr/>
            </p:nvSpPr>
            <p:spPr>
              <a:xfrm>
                <a:off x="7360193" y="3733284"/>
                <a:ext cx="951436" cy="454656"/>
              </a:xfrm>
              <a:prstGeom prst="rect">
                <a:avLst/>
              </a:prstGeom>
              <a:noFill/>
            </p:spPr>
            <p:txBody>
              <a:bodyPr wrap="none" rtlCol="0">
                <a:spAutoFit/>
              </a:bodyPr>
              <a:lstStyle/>
              <a:p>
                <a:r>
                  <a:rPr lang="en-US" sz="700" b="1">
                    <a:solidFill>
                      <a:srgbClr val="626971"/>
                    </a:solidFill>
                    <a:latin typeface="Arial" panose="020B0604020202020204" pitchFamily="34" charset="0"/>
                    <a:cs typeface="Arial" panose="020B0604020202020204" pitchFamily="34" charset="0"/>
                  </a:rPr>
                  <a:t>Telecom &amp; </a:t>
                </a:r>
                <a:br>
                  <a:rPr lang="en-US" sz="700" b="1">
                    <a:solidFill>
                      <a:srgbClr val="626971"/>
                    </a:solidFill>
                    <a:latin typeface="Arial" panose="020B0604020202020204" pitchFamily="34" charset="0"/>
                    <a:cs typeface="Arial" panose="020B0604020202020204" pitchFamily="34" charset="0"/>
                  </a:rPr>
                </a:br>
                <a:r>
                  <a:rPr lang="en-US" sz="700" b="1">
                    <a:solidFill>
                      <a:srgbClr val="626971"/>
                    </a:solidFill>
                    <a:latin typeface="Arial" panose="020B0604020202020204" pitchFamily="34" charset="0"/>
                    <a:cs typeface="Arial" panose="020B0604020202020204" pitchFamily="34" charset="0"/>
                  </a:rPr>
                  <a:t>Data Cables</a:t>
                </a:r>
              </a:p>
            </p:txBody>
          </p:sp>
          <p:sp>
            <p:nvSpPr>
              <p:cNvPr id="42" name="Oval 41">
                <a:extLst>
                  <a:ext uri="{FF2B5EF4-FFF2-40B4-BE49-F238E27FC236}">
                    <a16:creationId xmlns:a16="http://schemas.microsoft.com/office/drawing/2014/main" id="{37591DC3-BABD-8CB8-8E09-F9172926DAF0}"/>
                  </a:ext>
                </a:extLst>
              </p:cNvPr>
              <p:cNvSpPr/>
              <p:nvPr/>
            </p:nvSpPr>
            <p:spPr bwMode="auto">
              <a:xfrm>
                <a:off x="7576272" y="2541602"/>
                <a:ext cx="712800" cy="7128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7A7BDE04-3660-53B9-EED8-5CA98E61BBA8}"/>
                  </a:ext>
                </a:extLst>
              </p:cNvPr>
              <p:cNvSpPr txBox="1"/>
              <p:nvPr/>
            </p:nvSpPr>
            <p:spPr>
              <a:xfrm>
                <a:off x="7578288" y="2669269"/>
                <a:ext cx="708768" cy="454656"/>
              </a:xfrm>
              <a:prstGeom prst="rect">
                <a:avLst/>
              </a:prstGeom>
              <a:noFill/>
            </p:spPr>
            <p:txBody>
              <a:bodyPr wrap="none" rtlCol="0">
                <a:spAutoFit/>
              </a:bodyPr>
              <a:lstStyle/>
              <a:p>
                <a:r>
                  <a:rPr lang="en-US" sz="700" b="1">
                    <a:solidFill>
                      <a:schemeClr val="bg1"/>
                    </a:solidFill>
                    <a:latin typeface="Arial" panose="020B0604020202020204" pitchFamily="34" charset="0"/>
                    <a:cs typeface="Arial" panose="020B0604020202020204" pitchFamily="34" charset="0"/>
                  </a:rPr>
                  <a:t>Bare W.</a:t>
                </a:r>
              </a:p>
              <a:p>
                <a:r>
                  <a:rPr lang="en-US" sz="700" b="1">
                    <a:solidFill>
                      <a:schemeClr val="bg1"/>
                    </a:solidFill>
                    <a:latin typeface="Arial" panose="020B0604020202020204" pitchFamily="34" charset="0"/>
                    <a:cs typeface="Arial" panose="020B0604020202020204" pitchFamily="34" charset="0"/>
                  </a:rPr>
                  <a:t>RBS</a:t>
                </a:r>
              </a:p>
            </p:txBody>
          </p:sp>
          <p:sp>
            <p:nvSpPr>
              <p:cNvPr id="44" name="TextBox 43">
                <a:extLst>
                  <a:ext uri="{FF2B5EF4-FFF2-40B4-BE49-F238E27FC236}">
                    <a16:creationId xmlns:a16="http://schemas.microsoft.com/office/drawing/2014/main" id="{86A3BB61-B7A9-9E7A-ECC0-DC76F1C61969}"/>
                  </a:ext>
                </a:extLst>
              </p:cNvPr>
              <p:cNvSpPr txBox="1"/>
              <p:nvPr/>
            </p:nvSpPr>
            <p:spPr>
              <a:xfrm>
                <a:off x="8299430" y="2256067"/>
                <a:ext cx="892408" cy="295526"/>
              </a:xfrm>
              <a:prstGeom prst="rect">
                <a:avLst/>
              </a:prstGeom>
              <a:noFill/>
            </p:spPr>
            <p:txBody>
              <a:bodyPr wrap="none" rtlCol="0">
                <a:spAutoFit/>
              </a:bodyPr>
              <a:lstStyle/>
              <a:p>
                <a:r>
                  <a:rPr lang="en-US" sz="700" b="1">
                    <a:solidFill>
                      <a:schemeClr val="bg1"/>
                    </a:solidFill>
                    <a:latin typeface="Arial" panose="020B0604020202020204" pitchFamily="34" charset="0"/>
                    <a:cs typeface="Arial" panose="020B0604020202020204" pitchFamily="34" charset="0"/>
                  </a:rPr>
                  <a:t>Building W</a:t>
                </a:r>
              </a:p>
            </p:txBody>
          </p:sp>
          <p:sp>
            <p:nvSpPr>
              <p:cNvPr id="45" name="Oval 44">
                <a:extLst>
                  <a:ext uri="{FF2B5EF4-FFF2-40B4-BE49-F238E27FC236}">
                    <a16:creationId xmlns:a16="http://schemas.microsoft.com/office/drawing/2014/main" id="{9A7E2AE8-A4A2-F04A-EE43-8E87442F38CA}"/>
                  </a:ext>
                </a:extLst>
              </p:cNvPr>
              <p:cNvSpPr/>
              <p:nvPr/>
            </p:nvSpPr>
            <p:spPr bwMode="auto">
              <a:xfrm>
                <a:off x="8104923" y="2874331"/>
                <a:ext cx="900000" cy="9000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46" name="Oval 45">
                <a:extLst>
                  <a:ext uri="{FF2B5EF4-FFF2-40B4-BE49-F238E27FC236}">
                    <a16:creationId xmlns:a16="http://schemas.microsoft.com/office/drawing/2014/main" id="{E09BDCFE-9F81-5FF2-ABDE-A4D689653C77}"/>
                  </a:ext>
                </a:extLst>
              </p:cNvPr>
              <p:cNvSpPr/>
              <p:nvPr/>
            </p:nvSpPr>
            <p:spPr bwMode="auto">
              <a:xfrm>
                <a:off x="8950229" y="1591920"/>
                <a:ext cx="752400" cy="7524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586EE918-43CB-23B9-D591-F3C51C722B54}"/>
                  </a:ext>
                </a:extLst>
              </p:cNvPr>
              <p:cNvSpPr txBox="1"/>
              <p:nvPr/>
            </p:nvSpPr>
            <p:spPr>
              <a:xfrm>
                <a:off x="8938686" y="1722024"/>
                <a:ext cx="811519" cy="454656"/>
              </a:xfrm>
              <a:prstGeom prst="rect">
                <a:avLst/>
              </a:prstGeom>
              <a:noFill/>
            </p:spPr>
            <p:txBody>
              <a:bodyPr wrap="none" rtlCol="0">
                <a:spAutoFit/>
              </a:bodyPr>
              <a:lstStyle/>
              <a:p>
                <a:pPr algn="ctr"/>
                <a:r>
                  <a:rPr lang="en-US" sz="700" b="1">
                    <a:solidFill>
                      <a:schemeClr val="bg1"/>
                    </a:solidFill>
                    <a:latin typeface="Arial" panose="020B0604020202020204" pitchFamily="34" charset="0"/>
                    <a:cs typeface="Arial" panose="020B0604020202020204" pitchFamily="34" charset="0"/>
                  </a:rPr>
                  <a:t>WW for </a:t>
                </a:r>
                <a:br>
                  <a:rPr lang="en-US" sz="700" b="1">
                    <a:solidFill>
                      <a:schemeClr val="bg1"/>
                    </a:solidFill>
                    <a:latin typeface="Arial" panose="020B0604020202020204" pitchFamily="34" charset="0"/>
                    <a:cs typeface="Arial" panose="020B0604020202020204" pitchFamily="34" charset="0"/>
                  </a:rPr>
                </a:br>
                <a:r>
                  <a:rPr lang="en-US" sz="700" b="1">
                    <a:solidFill>
                      <a:schemeClr val="bg1"/>
                    </a:solidFill>
                    <a:latin typeface="Arial" panose="020B0604020202020204" pitchFamily="34" charset="0"/>
                    <a:cs typeface="Arial" panose="020B0604020202020204" pitchFamily="34" charset="0"/>
                  </a:rPr>
                  <a:t>E. Motors</a:t>
                </a:r>
              </a:p>
            </p:txBody>
          </p:sp>
          <p:sp>
            <p:nvSpPr>
              <p:cNvPr id="48" name="Oval 47">
                <a:extLst>
                  <a:ext uri="{FF2B5EF4-FFF2-40B4-BE49-F238E27FC236}">
                    <a16:creationId xmlns:a16="http://schemas.microsoft.com/office/drawing/2014/main" id="{AC373AD0-815A-C12E-C053-84323303DB72}"/>
                  </a:ext>
                </a:extLst>
              </p:cNvPr>
              <p:cNvSpPr/>
              <p:nvPr/>
            </p:nvSpPr>
            <p:spPr bwMode="auto">
              <a:xfrm>
                <a:off x="7524635" y="3185486"/>
                <a:ext cx="493200" cy="4932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ABA87A41-A5C8-C86F-EE2E-15799645C1CD}"/>
                  </a:ext>
                </a:extLst>
              </p:cNvPr>
              <p:cNvSpPr txBox="1"/>
              <p:nvPr/>
            </p:nvSpPr>
            <p:spPr>
              <a:xfrm>
                <a:off x="7233365" y="3279560"/>
                <a:ext cx="1112298" cy="295526"/>
              </a:xfrm>
              <a:prstGeom prst="rect">
                <a:avLst/>
              </a:prstGeom>
              <a:noFill/>
            </p:spPr>
            <p:txBody>
              <a:bodyPr wrap="square" rtlCol="0">
                <a:spAutoFit/>
              </a:bodyPr>
              <a:lstStyle/>
              <a:p>
                <a:pPr algn="ctr"/>
                <a:r>
                  <a:rPr lang="en-US" sz="700" b="1">
                    <a:solidFill>
                      <a:schemeClr val="bg1"/>
                    </a:solidFill>
                    <a:latin typeface="Arial" panose="020B0604020202020204" pitchFamily="34" charset="0"/>
                    <a:cs typeface="Arial" panose="020B0604020202020204" pitchFamily="34" charset="0"/>
                  </a:rPr>
                  <a:t>Foundry </a:t>
                </a:r>
              </a:p>
            </p:txBody>
          </p:sp>
          <p:sp>
            <p:nvSpPr>
              <p:cNvPr id="50" name="Oval 49">
                <a:extLst>
                  <a:ext uri="{FF2B5EF4-FFF2-40B4-BE49-F238E27FC236}">
                    <a16:creationId xmlns:a16="http://schemas.microsoft.com/office/drawing/2014/main" id="{E0390686-3836-8386-4DC9-79094A9888D6}"/>
                  </a:ext>
                </a:extLst>
              </p:cNvPr>
              <p:cNvSpPr/>
              <p:nvPr/>
            </p:nvSpPr>
            <p:spPr bwMode="auto">
              <a:xfrm>
                <a:off x="8148842" y="3549849"/>
                <a:ext cx="396000" cy="3960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51" name="Oval 50">
                <a:extLst>
                  <a:ext uri="{FF2B5EF4-FFF2-40B4-BE49-F238E27FC236}">
                    <a16:creationId xmlns:a16="http://schemas.microsoft.com/office/drawing/2014/main" id="{90C13288-2BBF-8CD5-E868-A5AE3A0768BA}"/>
                  </a:ext>
                </a:extLst>
              </p:cNvPr>
              <p:cNvSpPr/>
              <p:nvPr/>
            </p:nvSpPr>
            <p:spPr bwMode="auto">
              <a:xfrm>
                <a:off x="8531506" y="3014882"/>
                <a:ext cx="403200" cy="403200"/>
              </a:xfrm>
              <a:prstGeom prst="ellipse">
                <a:avLst/>
              </a:prstGeom>
              <a:solidFill>
                <a:srgbClr val="004153"/>
              </a:solidFill>
              <a:ln>
                <a:headEnd type="none" w="med" len="med"/>
                <a:tailEnd type="none" w="med" len="med"/>
              </a:ln>
              <a:scene3d>
                <a:camera prst="orthographicFront">
                  <a:rot lat="0" lon="0" rev="0"/>
                </a:camera>
                <a:lightRig rig="threePt" dir="t">
                  <a:rot lat="0" lon="0" rev="1200000"/>
                </a:lightRig>
              </a:scene3d>
              <a:sp3d>
                <a:bevelT w="120650" h="57150"/>
                <a:bevelB w="44450" h="1143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solidFill>
                    <a:schemeClr val="bg1"/>
                  </a:solidFill>
                  <a:latin typeface="Arial" panose="020B06040202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E3919EB3-9B02-610A-7995-02020258B519}"/>
                  </a:ext>
                </a:extLst>
              </p:cNvPr>
              <p:cNvSpPr txBox="1"/>
              <p:nvPr/>
            </p:nvSpPr>
            <p:spPr>
              <a:xfrm>
                <a:off x="8481469" y="2991546"/>
                <a:ext cx="525127" cy="454656"/>
              </a:xfrm>
              <a:prstGeom prst="rect">
                <a:avLst/>
              </a:prstGeom>
              <a:noFill/>
            </p:spPr>
            <p:txBody>
              <a:bodyPr wrap="none" rtlCol="0">
                <a:spAutoFit/>
              </a:bodyPr>
              <a:lstStyle/>
              <a:p>
                <a:r>
                  <a:rPr lang="en-US" sz="700" b="1">
                    <a:solidFill>
                      <a:schemeClr val="bg1"/>
                    </a:solidFill>
                    <a:latin typeface="Arial" panose="020B0604020202020204" pitchFamily="34" charset="0"/>
                    <a:cs typeface="Arial" panose="020B0604020202020204" pitchFamily="34" charset="0"/>
                  </a:rPr>
                  <a:t>Aut. </a:t>
                </a:r>
                <a:br>
                  <a:rPr lang="en-US" sz="700" b="1">
                    <a:solidFill>
                      <a:schemeClr val="bg1"/>
                    </a:solidFill>
                    <a:latin typeface="Arial" panose="020B0604020202020204" pitchFamily="34" charset="0"/>
                    <a:cs typeface="Arial" panose="020B0604020202020204" pitchFamily="34" charset="0"/>
                  </a:rPr>
                </a:br>
                <a:r>
                  <a:rPr lang="en-US" sz="700" b="1">
                    <a:solidFill>
                      <a:schemeClr val="bg1"/>
                    </a:solidFill>
                    <a:latin typeface="Arial" panose="020B0604020202020204" pitchFamily="34" charset="0"/>
                    <a:cs typeface="Arial" panose="020B0604020202020204" pitchFamily="34" charset="0"/>
                  </a:rPr>
                  <a:t>Wire</a:t>
                </a:r>
              </a:p>
            </p:txBody>
          </p:sp>
          <p:sp>
            <p:nvSpPr>
              <p:cNvPr id="53" name="TextBox 52">
                <a:extLst>
                  <a:ext uri="{FF2B5EF4-FFF2-40B4-BE49-F238E27FC236}">
                    <a16:creationId xmlns:a16="http://schemas.microsoft.com/office/drawing/2014/main" id="{17CAD92C-5CFD-18AB-5A8A-FC07ED4C819A}"/>
                  </a:ext>
                </a:extLst>
              </p:cNvPr>
              <p:cNvSpPr txBox="1"/>
              <p:nvPr/>
            </p:nvSpPr>
            <p:spPr>
              <a:xfrm>
                <a:off x="8039137" y="3123131"/>
                <a:ext cx="577596" cy="454656"/>
              </a:xfrm>
              <a:prstGeom prst="rect">
                <a:avLst/>
              </a:prstGeom>
              <a:noFill/>
            </p:spPr>
            <p:txBody>
              <a:bodyPr wrap="none" rtlCol="0">
                <a:spAutoFit/>
              </a:bodyPr>
              <a:lstStyle/>
              <a:p>
                <a:pPr algn="ctr"/>
                <a:r>
                  <a:rPr lang="en-US" sz="700" b="1">
                    <a:solidFill>
                      <a:schemeClr val="bg1"/>
                    </a:solidFill>
                    <a:latin typeface="Arial" panose="020B0604020202020204" pitchFamily="34" charset="0"/>
                    <a:cs typeface="Arial" panose="020B0604020202020204" pitchFamily="34" charset="0"/>
                  </a:rPr>
                  <a:t>Ind.</a:t>
                </a:r>
                <a:br>
                  <a:rPr lang="en-US" sz="700" b="1">
                    <a:solidFill>
                      <a:schemeClr val="bg1"/>
                    </a:solidFill>
                    <a:latin typeface="Arial" panose="020B0604020202020204" pitchFamily="34" charset="0"/>
                    <a:cs typeface="Arial" panose="020B0604020202020204" pitchFamily="34" charset="0"/>
                  </a:rPr>
                </a:br>
                <a:r>
                  <a:rPr lang="en-US" sz="700" b="1">
                    <a:solidFill>
                      <a:schemeClr val="bg1"/>
                    </a:solidFill>
                    <a:latin typeface="Arial" panose="020B0604020202020204" pitchFamily="34" charset="0"/>
                    <a:cs typeface="Arial" panose="020B0604020202020204" pitchFamily="34" charset="0"/>
                  </a:rPr>
                  <a:t> Tube</a:t>
                </a:r>
              </a:p>
            </p:txBody>
          </p:sp>
        </p:grpSp>
        <p:cxnSp>
          <p:nvCxnSpPr>
            <p:cNvPr id="13" name="Straight Arrow Connector 12">
              <a:extLst>
                <a:ext uri="{FF2B5EF4-FFF2-40B4-BE49-F238E27FC236}">
                  <a16:creationId xmlns:a16="http://schemas.microsoft.com/office/drawing/2014/main" id="{E10E13D1-A5BE-67FE-5DF2-19BB890E5670}"/>
                </a:ext>
              </a:extLst>
            </p:cNvPr>
            <p:cNvCxnSpPr>
              <a:cxnSpLocks/>
              <a:stCxn id="25" idx="0"/>
            </p:cNvCxnSpPr>
            <p:nvPr/>
          </p:nvCxnSpPr>
          <p:spPr>
            <a:xfrm flipH="1" flipV="1">
              <a:off x="11193509" y="3169729"/>
              <a:ext cx="311993" cy="454262"/>
            </a:xfrm>
            <a:prstGeom prst="straightConnector1">
              <a:avLst/>
            </a:prstGeom>
            <a:ln>
              <a:solidFill>
                <a:srgbClr val="004153"/>
              </a:solidFill>
              <a:tailEnd type="triangle"/>
            </a:ln>
          </p:spPr>
          <p:style>
            <a:lnRef idx="1">
              <a:schemeClr val="accent1"/>
            </a:lnRef>
            <a:fillRef idx="0">
              <a:schemeClr val="accent1"/>
            </a:fillRef>
            <a:effectRef idx="0">
              <a:schemeClr val="accent1"/>
            </a:effectRef>
            <a:fontRef idx="minor">
              <a:schemeClr val="tx1"/>
            </a:fontRef>
          </p:style>
        </p:cxnSp>
      </p:grpSp>
      <p:sp>
        <p:nvSpPr>
          <p:cNvPr id="54" name="TextBox 53">
            <a:extLst>
              <a:ext uri="{FF2B5EF4-FFF2-40B4-BE49-F238E27FC236}">
                <a16:creationId xmlns:a16="http://schemas.microsoft.com/office/drawing/2014/main" id="{99D09E00-363C-9B11-5D15-E81D98F534F3}"/>
              </a:ext>
            </a:extLst>
          </p:cNvPr>
          <p:cNvSpPr txBox="1"/>
          <p:nvPr/>
        </p:nvSpPr>
        <p:spPr>
          <a:xfrm>
            <a:off x="360000" y="4620804"/>
            <a:ext cx="3020865" cy="246221"/>
          </a:xfrm>
          <a:prstGeom prst="rect">
            <a:avLst/>
          </a:prstGeom>
          <a:noFill/>
        </p:spPr>
        <p:txBody>
          <a:bodyPr wrap="square" rtlCol="0">
            <a:spAutoFit/>
          </a:bodyPr>
          <a:lstStyle/>
          <a:p>
            <a:r>
              <a:rPr lang="en-GB" sz="1000" i="1" dirty="0">
                <a:solidFill>
                  <a:srgbClr val="626971"/>
                </a:solidFill>
              </a:rPr>
              <a:t>Source: DMM Advisory Group, March 2023</a:t>
            </a:r>
          </a:p>
        </p:txBody>
      </p:sp>
      <p:sp>
        <p:nvSpPr>
          <p:cNvPr id="55" name="TextBox 54">
            <a:extLst>
              <a:ext uri="{FF2B5EF4-FFF2-40B4-BE49-F238E27FC236}">
                <a16:creationId xmlns:a16="http://schemas.microsoft.com/office/drawing/2014/main" id="{71530E53-DEE6-8F31-7C89-361030A97765}"/>
              </a:ext>
            </a:extLst>
          </p:cNvPr>
          <p:cNvSpPr txBox="1"/>
          <p:nvPr/>
        </p:nvSpPr>
        <p:spPr>
          <a:xfrm>
            <a:off x="7475523" y="4738919"/>
            <a:ext cx="3020865" cy="246221"/>
          </a:xfrm>
          <a:prstGeom prst="rect">
            <a:avLst/>
          </a:prstGeom>
          <a:noFill/>
        </p:spPr>
        <p:txBody>
          <a:bodyPr wrap="square" rtlCol="0">
            <a:spAutoFit/>
          </a:bodyPr>
          <a:lstStyle/>
          <a:p>
            <a:r>
              <a:rPr lang="en-GB" sz="1000" i="1" dirty="0">
                <a:solidFill>
                  <a:srgbClr val="626971"/>
                </a:solidFill>
              </a:rPr>
              <a:t>Source: DMM Advisory Group, March 2023</a:t>
            </a:r>
          </a:p>
        </p:txBody>
      </p:sp>
      <p:sp>
        <p:nvSpPr>
          <p:cNvPr id="56" name="Footer Placeholder 4">
            <a:extLst>
              <a:ext uri="{FF2B5EF4-FFF2-40B4-BE49-F238E27FC236}">
                <a16:creationId xmlns:a16="http://schemas.microsoft.com/office/drawing/2014/main" id="{4BFF8A45-733D-FA4F-2CC4-6D3FB2A3FEA2}"/>
              </a:ext>
            </a:extLst>
          </p:cNvPr>
          <p:cNvSpPr>
            <a:spLocks noGrp="1"/>
          </p:cNvSpPr>
          <p:nvPr>
            <p:ph type="ftr" sz="quarter" idx="19"/>
          </p:nvPr>
        </p:nvSpPr>
        <p:spPr>
          <a:xfrm>
            <a:off x="1440000" y="6318000"/>
            <a:ext cx="8100000" cy="180000"/>
          </a:xfrm>
        </p:spPr>
        <p:txBody>
          <a:bodyPr/>
          <a:lstStyle/>
          <a:p>
            <a:pPr algn="ctr"/>
            <a:r>
              <a:rPr lang="en-GB" sz="900" dirty="0"/>
              <a:t>Panel Discussion - ICA Focus on Substitution</a:t>
            </a:r>
            <a:endParaRPr lang="en-US" sz="900" dirty="0"/>
          </a:p>
        </p:txBody>
      </p:sp>
    </p:spTree>
    <p:extLst>
      <p:ext uri="{BB962C8B-B14F-4D97-AF65-F5344CB8AC3E}">
        <p14:creationId xmlns:p14="http://schemas.microsoft.com/office/powerpoint/2010/main" val="4138091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Blank">
  <a:themeElements>
    <a:clrScheme name="ICA">
      <a:dk1>
        <a:srgbClr val="000000"/>
      </a:dk1>
      <a:lt1>
        <a:srgbClr val="FFFFFF"/>
      </a:lt1>
      <a:dk2>
        <a:srgbClr val="004153"/>
      </a:dk2>
      <a:lt2>
        <a:srgbClr val="EBE9E3"/>
      </a:lt2>
      <a:accent1>
        <a:srgbClr val="635245"/>
      </a:accent1>
      <a:accent2>
        <a:srgbClr val="91785B"/>
      </a:accent2>
      <a:accent3>
        <a:srgbClr val="626971"/>
      </a:accent3>
      <a:accent4>
        <a:srgbClr val="D7D3C7"/>
      </a:accent4>
      <a:accent5>
        <a:srgbClr val="B9CCC3"/>
      </a:accent5>
      <a:accent6>
        <a:srgbClr val="D1D4D3"/>
      </a:accent6>
      <a:hlink>
        <a:srgbClr val="91785B"/>
      </a:hlink>
      <a:folHlink>
        <a:srgbClr val="FB4F14"/>
      </a:folHlink>
    </a:clrScheme>
    <a:fontScheme name="IC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36000" rIns="72000" bIns="36000" rtlCol="0" anchor="ctr"/>
      <a:lstStyle>
        <a:defPPr algn="ctr">
          <a:defRPr sz="16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600" dirty="0" err="1" smtClean="0"/>
        </a:defPPr>
      </a:lstStyle>
    </a:txDef>
  </a:objectDefaults>
  <a:extraClrSchemeLst/>
  <a:custClrLst>
    <a:custClr name="White">
      <a:srgbClr val="FFFFFF"/>
    </a:custClr>
    <a:custClr name="Black">
      <a:srgbClr val="000000"/>
    </a:custClr>
    <a:custClr name="Light Warm Copper 50%">
      <a:srgbClr val="EBE9E3"/>
    </a:custClr>
    <a:custClr name="Dark Blue">
      <a:srgbClr val="004153"/>
    </a:custClr>
    <a:custClr name="Dark Warm Copper">
      <a:srgbClr val="635245"/>
    </a:custClr>
    <a:custClr name="Copper">
      <a:srgbClr val="91785B"/>
    </a:custClr>
    <a:custClr name="Dark Cold Copper">
      <a:srgbClr val="626971"/>
    </a:custClr>
    <a:custClr name="Light Warm Copper">
      <a:srgbClr val="D7D3C7"/>
    </a:custClr>
    <a:custClr name="Soft Green">
      <a:srgbClr val="B9CCC3"/>
    </a:custClr>
    <a:custClr name="Light Cold Copper">
      <a:srgbClr val="D1D4D3"/>
    </a:custClr>
    <a:custClr name="Bright Orange">
      <a:srgbClr val="FB4E14"/>
    </a:custClr>
    <a:custClr name="Dark Blue">
      <a:srgbClr val="004153"/>
    </a:custClr>
    <a:custClr name="Soft Yellow">
      <a:srgbClr val="FECB00"/>
    </a:custClr>
  </a:custClrLst>
  <a:extLst>
    <a:ext uri="{05A4C25C-085E-4340-85A3-A5531E510DB2}">
      <thm15:themeFamily xmlns:thm15="http://schemas.microsoft.com/office/thememl/2012/main" name="ICA PowerPoint.potx" id="{E8FC7B05-F1D6-4FED-9DE4-730C44604E85}" vid="{E49E10C6-BC83-457A-88C4-CF2FF06278FA}"/>
    </a:ext>
  </a:extLst>
</a:theme>
</file>

<file path=ppt/theme/theme2.xml><?xml version="1.0" encoding="utf-8"?>
<a:theme xmlns:a="http://schemas.openxmlformats.org/drawingml/2006/main" name="Office-tema">
  <a:themeElements>
    <a:clrScheme name="ICA">
      <a:dk1>
        <a:sysClr val="windowText" lastClr="000000"/>
      </a:dk1>
      <a:lt1>
        <a:srgbClr val="FFFFFF"/>
      </a:lt1>
      <a:dk2>
        <a:srgbClr val="004153"/>
      </a:dk2>
      <a:lt2>
        <a:srgbClr val="EBE9E3"/>
      </a:lt2>
      <a:accent1>
        <a:srgbClr val="635245"/>
      </a:accent1>
      <a:accent2>
        <a:srgbClr val="91785B"/>
      </a:accent2>
      <a:accent3>
        <a:srgbClr val="626971"/>
      </a:accent3>
      <a:accent4>
        <a:srgbClr val="D7D3C7"/>
      </a:accent4>
      <a:accent5>
        <a:srgbClr val="B9CCC3"/>
      </a:accent5>
      <a:accent6>
        <a:srgbClr val="D1D4D3"/>
      </a:accent6>
      <a:hlink>
        <a:srgbClr val="91785B"/>
      </a:hlink>
      <a:folHlink>
        <a:srgbClr val="FB4F14"/>
      </a:folHlink>
    </a:clrScheme>
    <a:fontScheme name="ICA">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White">
      <a:srgbClr val="FFFFFF"/>
    </a:custClr>
    <a:custClr name="Black">
      <a:srgbClr val="000000"/>
    </a:custClr>
    <a:custClr name="Light Warm Copper 50%">
      <a:srgbClr val="EBE9E3"/>
    </a:custClr>
    <a:custClr name="Dark Blue">
      <a:srgbClr val="004153"/>
    </a:custClr>
    <a:custClr name="Dark Warm Copper">
      <a:srgbClr val="635245"/>
    </a:custClr>
    <a:custClr name="Copper">
      <a:srgbClr val="91785B"/>
    </a:custClr>
    <a:custClr name="Dark Cold Copper">
      <a:srgbClr val="626971"/>
    </a:custClr>
    <a:custClr name="Light Warm Copper">
      <a:srgbClr val="D7D3C7"/>
    </a:custClr>
    <a:custClr name="Soft Green">
      <a:srgbClr val="B9CCC3"/>
    </a:custClr>
    <a:custClr name="Light Cold Copper">
      <a:srgbClr val="D1D4D3"/>
    </a:custClr>
    <a:custClr name="Bright Orange">
      <a:srgbClr val="FB4E14"/>
    </a:custClr>
    <a:custClr name="Dark Blue">
      <a:srgbClr val="004153"/>
    </a:custClr>
    <a:custClr name="Soft Yellow">
      <a:srgbClr val="FECB00"/>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ICA">
      <a:dk1>
        <a:sysClr val="windowText" lastClr="000000"/>
      </a:dk1>
      <a:lt1>
        <a:srgbClr val="FFFFFF"/>
      </a:lt1>
      <a:dk2>
        <a:srgbClr val="004153"/>
      </a:dk2>
      <a:lt2>
        <a:srgbClr val="EBE9E3"/>
      </a:lt2>
      <a:accent1>
        <a:srgbClr val="635245"/>
      </a:accent1>
      <a:accent2>
        <a:srgbClr val="91785B"/>
      </a:accent2>
      <a:accent3>
        <a:srgbClr val="626971"/>
      </a:accent3>
      <a:accent4>
        <a:srgbClr val="D7D3C7"/>
      </a:accent4>
      <a:accent5>
        <a:srgbClr val="B9CCC3"/>
      </a:accent5>
      <a:accent6>
        <a:srgbClr val="D1D4D3"/>
      </a:accent6>
      <a:hlink>
        <a:srgbClr val="91785B"/>
      </a:hlink>
      <a:folHlink>
        <a:srgbClr val="FB4F14"/>
      </a:folHlink>
    </a:clrScheme>
    <a:fontScheme name="IC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White">
      <a:srgbClr val="FFFFFF"/>
    </a:custClr>
    <a:custClr name="Black">
      <a:srgbClr val="000000"/>
    </a:custClr>
    <a:custClr name="Light Warm Copper 50%">
      <a:srgbClr val="EBE9E3"/>
    </a:custClr>
    <a:custClr name="Dark Blue">
      <a:srgbClr val="004153"/>
    </a:custClr>
    <a:custClr name="Dark Warm Copper">
      <a:srgbClr val="635245"/>
    </a:custClr>
    <a:custClr name="Copper">
      <a:srgbClr val="91785B"/>
    </a:custClr>
    <a:custClr name="Dark Cold Copper">
      <a:srgbClr val="626971"/>
    </a:custClr>
    <a:custClr name="Light Warm Copper">
      <a:srgbClr val="D7D3C7"/>
    </a:custClr>
    <a:custClr name="Soft Green">
      <a:srgbClr val="B9CCC3"/>
    </a:custClr>
    <a:custClr name="Light Cold Copper">
      <a:srgbClr val="D1D4D3"/>
    </a:custClr>
    <a:custClr name="Bright Orange">
      <a:srgbClr val="FB4E14"/>
    </a:custClr>
    <a:custClr name="Dark Blue">
      <a:srgbClr val="004153"/>
    </a:custClr>
    <a:custClr name="Soft Yellow">
      <a:srgbClr val="FECB00"/>
    </a:custClr>
  </a:custClr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RU NEW COLOUR THEME">
    <a:dk1>
      <a:srgbClr val="4B4B4B"/>
    </a:dk1>
    <a:lt1>
      <a:sysClr val="window" lastClr="FFFFFF"/>
    </a:lt1>
    <a:dk2>
      <a:srgbClr val="323232"/>
    </a:dk2>
    <a:lt2>
      <a:srgbClr val="A9A9A9"/>
    </a:lt2>
    <a:accent1>
      <a:srgbClr val="201747"/>
    </a:accent1>
    <a:accent2>
      <a:srgbClr val="00519E"/>
    </a:accent2>
    <a:accent3>
      <a:srgbClr val="009BDC"/>
    </a:accent3>
    <a:accent4>
      <a:srgbClr val="48A9C5"/>
    </a:accent4>
    <a:accent5>
      <a:srgbClr val="509098"/>
    </a:accent5>
    <a:accent6>
      <a:srgbClr val="D6A716"/>
    </a:accent6>
    <a:hlink>
      <a:srgbClr val="00519E"/>
    </a:hlink>
    <a:folHlink>
      <a:srgbClr val="009BD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RU NEW COLOUR THEME">
    <a:dk1>
      <a:srgbClr val="4B4B4B"/>
    </a:dk1>
    <a:lt1>
      <a:sysClr val="window" lastClr="FFFFFF"/>
    </a:lt1>
    <a:dk2>
      <a:srgbClr val="323232"/>
    </a:dk2>
    <a:lt2>
      <a:srgbClr val="A9A9A9"/>
    </a:lt2>
    <a:accent1>
      <a:srgbClr val="201747"/>
    </a:accent1>
    <a:accent2>
      <a:srgbClr val="00519E"/>
    </a:accent2>
    <a:accent3>
      <a:srgbClr val="009BDC"/>
    </a:accent3>
    <a:accent4>
      <a:srgbClr val="48A9C5"/>
    </a:accent4>
    <a:accent5>
      <a:srgbClr val="509098"/>
    </a:accent5>
    <a:accent6>
      <a:srgbClr val="D6A716"/>
    </a:accent6>
    <a:hlink>
      <a:srgbClr val="00519E"/>
    </a:hlink>
    <a:folHlink>
      <a:srgbClr val="009BD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RU NEW COLOUR THEME">
    <a:dk1>
      <a:srgbClr val="4B4B4B"/>
    </a:dk1>
    <a:lt1>
      <a:sysClr val="window" lastClr="FFFFFF"/>
    </a:lt1>
    <a:dk2>
      <a:srgbClr val="323232"/>
    </a:dk2>
    <a:lt2>
      <a:srgbClr val="A9A9A9"/>
    </a:lt2>
    <a:accent1>
      <a:srgbClr val="201747"/>
    </a:accent1>
    <a:accent2>
      <a:srgbClr val="00519E"/>
    </a:accent2>
    <a:accent3>
      <a:srgbClr val="009BDC"/>
    </a:accent3>
    <a:accent4>
      <a:srgbClr val="48A9C5"/>
    </a:accent4>
    <a:accent5>
      <a:srgbClr val="509098"/>
    </a:accent5>
    <a:accent6>
      <a:srgbClr val="D6A716"/>
    </a:accent6>
    <a:hlink>
      <a:srgbClr val="00519E"/>
    </a:hlink>
    <a:folHlink>
      <a:srgbClr val="009BD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RU NEW COLOUR THEME">
    <a:dk1>
      <a:srgbClr val="4B4B4B"/>
    </a:dk1>
    <a:lt1>
      <a:sysClr val="window" lastClr="FFFFFF"/>
    </a:lt1>
    <a:dk2>
      <a:srgbClr val="323232"/>
    </a:dk2>
    <a:lt2>
      <a:srgbClr val="A9A9A9"/>
    </a:lt2>
    <a:accent1>
      <a:srgbClr val="201747"/>
    </a:accent1>
    <a:accent2>
      <a:srgbClr val="00519E"/>
    </a:accent2>
    <a:accent3>
      <a:srgbClr val="009BDC"/>
    </a:accent3>
    <a:accent4>
      <a:srgbClr val="48A9C5"/>
    </a:accent4>
    <a:accent5>
      <a:srgbClr val="509098"/>
    </a:accent5>
    <a:accent6>
      <a:srgbClr val="D6A716"/>
    </a:accent6>
    <a:hlink>
      <a:srgbClr val="00519E"/>
    </a:hlink>
    <a:folHlink>
      <a:srgbClr val="009BD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RU NEW COLOUR THEME">
    <a:dk1>
      <a:srgbClr val="4B4B4B"/>
    </a:dk1>
    <a:lt1>
      <a:sysClr val="window" lastClr="FFFFFF"/>
    </a:lt1>
    <a:dk2>
      <a:srgbClr val="323232"/>
    </a:dk2>
    <a:lt2>
      <a:srgbClr val="A9A9A9"/>
    </a:lt2>
    <a:accent1>
      <a:srgbClr val="201747"/>
    </a:accent1>
    <a:accent2>
      <a:srgbClr val="00519E"/>
    </a:accent2>
    <a:accent3>
      <a:srgbClr val="009BDC"/>
    </a:accent3>
    <a:accent4>
      <a:srgbClr val="48A9C5"/>
    </a:accent4>
    <a:accent5>
      <a:srgbClr val="509098"/>
    </a:accent5>
    <a:accent6>
      <a:srgbClr val="D6A716"/>
    </a:accent6>
    <a:hlink>
      <a:srgbClr val="00519E"/>
    </a:hlink>
    <a:folHlink>
      <a:srgbClr val="009BD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RU">
    <a:dk1>
      <a:srgbClr val="4B4B4B"/>
    </a:dk1>
    <a:lt1>
      <a:sysClr val="window" lastClr="FFFFFF"/>
    </a:lt1>
    <a:dk2>
      <a:srgbClr val="323232"/>
    </a:dk2>
    <a:lt2>
      <a:srgbClr val="A9A9A9"/>
    </a:lt2>
    <a:accent1>
      <a:srgbClr val="201747"/>
    </a:accent1>
    <a:accent2>
      <a:srgbClr val="00519E"/>
    </a:accent2>
    <a:accent3>
      <a:srgbClr val="009BDC"/>
    </a:accent3>
    <a:accent4>
      <a:srgbClr val="48A9C5"/>
    </a:accent4>
    <a:accent5>
      <a:srgbClr val="509098"/>
    </a:accent5>
    <a:accent6>
      <a:srgbClr val="D6A716"/>
    </a:accent6>
    <a:hlink>
      <a:srgbClr val="00519E"/>
    </a:hlink>
    <a:folHlink>
      <a:srgbClr val="009BDC"/>
    </a:folHlink>
  </a:clrScheme>
  <a:fontScheme name="CRU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FormConfiguration><![CDATA[{"formFields":[],"formDataEntries":[]}]]></TemplafyFormConfiguration>
</file>

<file path=customXml/item2.xml><?xml version="1.0" encoding="utf-8"?>
<TemplafyTemplateConfiguration><![CDATA[{"elementsMetadata":[],"transformationConfigurations":[],"templateName":"ICA PowerPoint","templateDescription":"","enableDocumentContentUpdater":false,"version":"2.0"}]]></TemplafyTemplateConfiguration>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72eb43c-395f-4a9e-9400-c93a00f8e359">
      <Terms xmlns="http://schemas.microsoft.com/office/infopath/2007/PartnerControls"/>
    </lcf76f155ced4ddcb4097134ff3c332f>
    <TaxCatchAll xmlns="533f8dd0-00ea-42c8-8671-96986b88596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Document" ma:contentTypeID="0x0101009D1BC10FB1389E4BB223780E58992285" ma:contentTypeVersion="17" ma:contentTypeDescription="Create a new document." ma:contentTypeScope="" ma:versionID="160afb6790d08ed962433bc6c01ecd5a">
  <xsd:schema xmlns:xsd="http://www.w3.org/2001/XMLSchema" xmlns:xs="http://www.w3.org/2001/XMLSchema" xmlns:p="http://schemas.microsoft.com/office/2006/metadata/properties" xmlns:ns2="272eb43c-395f-4a9e-9400-c93a00f8e359" xmlns:ns3="533f8dd0-00ea-42c8-8671-96986b885963" targetNamespace="http://schemas.microsoft.com/office/2006/metadata/properties" ma:root="true" ma:fieldsID="97806a03af4248ecd47485cdd6a1b7b9" ns2:_="" ns3:_="">
    <xsd:import namespace="272eb43c-395f-4a9e-9400-c93a00f8e359"/>
    <xsd:import namespace="533f8dd0-00ea-42c8-8671-96986b885963"/>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eb43c-395f-4a9e-9400-c93a00f8e3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05a00b9-05fb-4d86-bde1-d0e04e5762c1"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3f8dd0-00ea-42c8-8671-96986b88596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792cda7-1a9d-4830-85ca-22035c546067}" ma:internalName="TaxCatchAll" ma:showField="CatchAllData" ma:web="533f8dd0-00ea-42c8-8671-96986b8859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TemplafySlideFormConfiguration><![CDATA[{"formFields":[],"formDataEntries":[]}]]></TemplafySlideFormConfiguration>
</file>

<file path=customXml/item7.xml><?xml version="1.0" encoding="utf-8"?>
<TemplafySlideTemplateConfiguration><![CDATA[{"slideVersion":1,"isValidatorEnabled":false,"isLocked":false,"elementsMetadata":[],"slideId":"637896007056830114","enableDocumentContentUpdater":false,"version":"2.0"}]]></TemplafySlideTemplateConfiguration>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slideId":"637896007057285493","enableDocumentContentUpdater":false,"version":"2.0"}]]></TemplafySlideTemplateConfiguration>
</file>

<file path=customXml/itemProps1.xml><?xml version="1.0" encoding="utf-8"?>
<ds:datastoreItem xmlns:ds="http://schemas.openxmlformats.org/officeDocument/2006/customXml" ds:itemID="{6DF1767F-0E51-4B90-A9CE-57C9200CC4C7}">
  <ds:schemaRefs/>
</ds:datastoreItem>
</file>

<file path=customXml/itemProps2.xml><?xml version="1.0" encoding="utf-8"?>
<ds:datastoreItem xmlns:ds="http://schemas.openxmlformats.org/officeDocument/2006/customXml" ds:itemID="{7D6819A7-F50E-4FBF-903F-2E55CE5AB942}">
  <ds:schemaRefs/>
</ds:datastoreItem>
</file>

<file path=customXml/itemProps3.xml><?xml version="1.0" encoding="utf-8"?>
<ds:datastoreItem xmlns:ds="http://schemas.openxmlformats.org/officeDocument/2006/customXml" ds:itemID="{80572B2D-23B5-42CB-B350-4E5F84205738}">
  <ds:schemaRefs>
    <ds:schemaRef ds:uri="http://schemas.microsoft.com/office/2006/metadata/properties"/>
    <ds:schemaRef ds:uri="http://schemas.microsoft.com/office/infopath/2007/PartnerControls"/>
    <ds:schemaRef ds:uri="272eb43c-395f-4a9e-9400-c93a00f8e359"/>
    <ds:schemaRef ds:uri="533f8dd0-00ea-42c8-8671-96986b885963"/>
  </ds:schemaRefs>
</ds:datastoreItem>
</file>

<file path=customXml/itemProps4.xml><?xml version="1.0" encoding="utf-8"?>
<ds:datastoreItem xmlns:ds="http://schemas.openxmlformats.org/officeDocument/2006/customXml" ds:itemID="{E64C7C2F-384E-41BE-AC38-63424002DCAE}">
  <ds:schemaRefs>
    <ds:schemaRef ds:uri="http://schemas.microsoft.com/sharepoint/v3/contenttype/forms"/>
  </ds:schemaRefs>
</ds:datastoreItem>
</file>

<file path=customXml/itemProps5.xml><?xml version="1.0" encoding="utf-8"?>
<ds:datastoreItem xmlns:ds="http://schemas.openxmlformats.org/officeDocument/2006/customXml" ds:itemID="{6B7FC356-5067-4788-BCC5-D6F37800C0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eb43c-395f-4a9e-9400-c93a00f8e359"/>
    <ds:schemaRef ds:uri="533f8dd0-00ea-42c8-8671-96986b8859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C554C2CB-2F9E-48C3-8F2F-8BD252E36930}">
  <ds:schemaRefs/>
</ds:datastoreItem>
</file>

<file path=customXml/itemProps7.xml><?xml version="1.0" encoding="utf-8"?>
<ds:datastoreItem xmlns:ds="http://schemas.openxmlformats.org/officeDocument/2006/customXml" ds:itemID="{CEAF1452-49B8-4562-9D42-29D90F68FBDB}">
  <ds:schemaRefs/>
</ds:datastoreItem>
</file>

<file path=customXml/itemProps8.xml><?xml version="1.0" encoding="utf-8"?>
<ds:datastoreItem xmlns:ds="http://schemas.openxmlformats.org/officeDocument/2006/customXml" ds:itemID="{53873DA0-F433-4430-B391-7E55A0F6C831}">
  <ds:schemaRefs/>
</ds:datastoreItem>
</file>

<file path=customXml/itemProps9.xml><?xml version="1.0" encoding="utf-8"?>
<ds:datastoreItem xmlns:ds="http://schemas.openxmlformats.org/officeDocument/2006/customXml" ds:itemID="{9AD38CC9-5436-4C28-8F2A-9B6DCAE26D2F}">
  <ds:schemaRefs/>
</ds:datastoreItem>
</file>

<file path=docProps/app.xml><?xml version="1.0" encoding="utf-8"?>
<Properties xmlns="http://schemas.openxmlformats.org/officeDocument/2006/extended-properties" xmlns:vt="http://schemas.openxmlformats.org/officeDocument/2006/docPropsVTypes">
  <Template/>
  <TotalTime>0</TotalTime>
  <Words>1423</Words>
  <Application>Microsoft Office PowerPoint</Application>
  <PresentationFormat>Widescreen</PresentationFormat>
  <Paragraphs>179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vt:lpstr>
      <vt:lpstr>Wingdings</vt:lpstr>
      <vt:lpstr>Blank</vt:lpstr>
      <vt:lpstr>Panel Discussion –  ICA Focus On Substitution</vt:lpstr>
      <vt:lpstr>Antitrust Guidelines For Copper Industry Trade Association Meetings</vt:lpstr>
      <vt:lpstr>Copper Substitution And Miniaturization Trends</vt:lpstr>
      <vt:lpstr>Long-Term Demand: Copper Demand Forecast</vt:lpstr>
      <vt:lpstr>Substitution Demand And Substitution Risk By Sector</vt:lpstr>
      <vt:lpstr>Likelihood And Risk Of Substitution For Main End-uses And Regions</vt:lpstr>
      <vt:lpstr>Substitution And Miniaturization Will Balance Future Copper Supply-Demand Gap Only To A Limited Extent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2023-01-18T07:56:21Z</dcterms:created>
  <dcterms:modified xsi:type="dcterms:W3CDTF">2023-04-17T03:09:06Z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2022-05-31T13:31:45</vt:lpwstr>
  </property>
  <property fmtid="{D5CDD505-2E9C-101B-9397-08002B2CF9AE}" pid="3" name="TemplafyTenantId">
    <vt:lpwstr>copperalliance</vt:lpwstr>
  </property>
  <property fmtid="{D5CDD505-2E9C-101B-9397-08002B2CF9AE}" pid="4" name="TemplafyTemplateId">
    <vt:lpwstr>637896007054307897</vt:lpwstr>
  </property>
  <property fmtid="{D5CDD505-2E9C-101B-9397-08002B2CF9AE}" pid="5" name="TemplafyUserProfileId">
    <vt:lpwstr>637786261143609891</vt:lpwstr>
  </property>
  <property fmtid="{D5CDD505-2E9C-101B-9397-08002B2CF9AE}" pid="6" name="TemplafyLanguageCode">
    <vt:lpwstr>en-US</vt:lpwstr>
  </property>
  <property fmtid="{D5CDD505-2E9C-101B-9397-08002B2CF9AE}" pid="7" name="TemplafyFromBlank">
    <vt:bool>true</vt:bool>
  </property>
  <property fmtid="{D5CDD505-2E9C-101B-9397-08002B2CF9AE}" pid="8" name="ContentTypeId">
    <vt:lpwstr>0x0101009D1BC10FB1389E4BB223780E58992285</vt:lpwstr>
  </property>
  <property fmtid="{D5CDD505-2E9C-101B-9397-08002B2CF9AE}" pid="9" name="MediaServiceImageTags">
    <vt:lpwstr/>
  </property>
</Properties>
</file>