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6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heme/theme8.xml" ContentType="application/vnd.openxmlformats-officedocument.theme+xml"/>
  <Override PartName="/ppt/tags/tag9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4"/>
    <p:sldMasterId id="2147483692" r:id="rId5"/>
    <p:sldMasterId id="2147483706" r:id="rId6"/>
    <p:sldMasterId id="2147483727" r:id="rId7"/>
    <p:sldMasterId id="2147483737" r:id="rId8"/>
    <p:sldMasterId id="2147483761" r:id="rId9"/>
    <p:sldMasterId id="2147483778" r:id="rId10"/>
  </p:sldMasterIdLst>
  <p:notesMasterIdLst>
    <p:notesMasterId r:id="rId15"/>
  </p:notesMasterIdLst>
  <p:sldIdLst>
    <p:sldId id="935" r:id="rId11"/>
    <p:sldId id="1863" r:id="rId12"/>
    <p:sldId id="2134803378" r:id="rId13"/>
    <p:sldId id="357" r:id="rId14"/>
  </p:sldIdLst>
  <p:sldSz cx="9906000" cy="6858000" type="A4"/>
  <p:notesSz cx="6797675" cy="9926638"/>
  <p:custDataLst>
    <p:tags r:id="rId16"/>
  </p:custDataLst>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6316" algn="l" rtl="0" fontAlgn="base">
      <a:spcBef>
        <a:spcPct val="0"/>
      </a:spcBef>
      <a:spcAft>
        <a:spcPct val="0"/>
      </a:spcAft>
      <a:defRPr sz="2000" kern="1200">
        <a:solidFill>
          <a:schemeClr val="tx1"/>
        </a:solidFill>
        <a:latin typeface="Arial" charset="0"/>
        <a:ea typeface="+mn-ea"/>
        <a:cs typeface="+mn-cs"/>
      </a:defRPr>
    </a:lvl2pPr>
    <a:lvl3pPr marL="912635" algn="l" rtl="0" fontAlgn="base">
      <a:spcBef>
        <a:spcPct val="0"/>
      </a:spcBef>
      <a:spcAft>
        <a:spcPct val="0"/>
      </a:spcAft>
      <a:defRPr sz="2000" kern="1200">
        <a:solidFill>
          <a:schemeClr val="tx1"/>
        </a:solidFill>
        <a:latin typeface="Arial" charset="0"/>
        <a:ea typeface="+mn-ea"/>
        <a:cs typeface="+mn-cs"/>
      </a:defRPr>
    </a:lvl3pPr>
    <a:lvl4pPr marL="1368948" algn="l" rtl="0" fontAlgn="base">
      <a:spcBef>
        <a:spcPct val="0"/>
      </a:spcBef>
      <a:spcAft>
        <a:spcPct val="0"/>
      </a:spcAft>
      <a:defRPr sz="2000" kern="1200">
        <a:solidFill>
          <a:schemeClr val="tx1"/>
        </a:solidFill>
        <a:latin typeface="Arial" charset="0"/>
        <a:ea typeface="+mn-ea"/>
        <a:cs typeface="+mn-cs"/>
      </a:defRPr>
    </a:lvl4pPr>
    <a:lvl5pPr marL="1825269" algn="l" rtl="0" fontAlgn="base">
      <a:spcBef>
        <a:spcPct val="0"/>
      </a:spcBef>
      <a:spcAft>
        <a:spcPct val="0"/>
      </a:spcAft>
      <a:defRPr sz="2000" kern="1200">
        <a:solidFill>
          <a:schemeClr val="tx1"/>
        </a:solidFill>
        <a:latin typeface="Arial" charset="0"/>
        <a:ea typeface="+mn-ea"/>
        <a:cs typeface="+mn-cs"/>
      </a:defRPr>
    </a:lvl5pPr>
    <a:lvl6pPr marL="2281584" algn="l" defTabSz="912635" rtl="0" eaLnBrk="1" latinLnBrk="0" hangingPunct="1">
      <a:defRPr sz="2000" kern="1200">
        <a:solidFill>
          <a:schemeClr val="tx1"/>
        </a:solidFill>
        <a:latin typeface="Arial" charset="0"/>
        <a:ea typeface="+mn-ea"/>
        <a:cs typeface="+mn-cs"/>
      </a:defRPr>
    </a:lvl6pPr>
    <a:lvl7pPr marL="2737906" algn="l" defTabSz="912635" rtl="0" eaLnBrk="1" latinLnBrk="0" hangingPunct="1">
      <a:defRPr sz="2000" kern="1200">
        <a:solidFill>
          <a:schemeClr val="tx1"/>
        </a:solidFill>
        <a:latin typeface="Arial" charset="0"/>
        <a:ea typeface="+mn-ea"/>
        <a:cs typeface="+mn-cs"/>
      </a:defRPr>
    </a:lvl7pPr>
    <a:lvl8pPr marL="3194217" algn="l" defTabSz="912635" rtl="0" eaLnBrk="1" latinLnBrk="0" hangingPunct="1">
      <a:defRPr sz="2000" kern="1200">
        <a:solidFill>
          <a:schemeClr val="tx1"/>
        </a:solidFill>
        <a:latin typeface="Arial" charset="0"/>
        <a:ea typeface="+mn-ea"/>
        <a:cs typeface="+mn-cs"/>
      </a:defRPr>
    </a:lvl8pPr>
    <a:lvl9pPr marL="3650533" algn="l" defTabSz="912635" rtl="0" eaLnBrk="1" latinLnBrk="0" hangingPunct="1">
      <a:defRPr sz="2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Taskforce Iron Silicate Applications" id="{DC0199E6-B72B-4DD6-BD52-772E2358B63E}">
          <p14:sldIdLst/>
        </p14:section>
        <p14:section name="Backup" id="{F8088643-0AFD-4F46-AA48-2F05D332D5A3}">
          <p14:sldIdLst>
            <p14:sldId id="935"/>
            <p14:sldId id="1863"/>
            <p14:sldId id="2134803378"/>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667C8-E2B4-4947-AA49-B0D0284D0E51}" v="746" dt="2021-10-15T15:22:38.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Cholakova" userId="07b078c1-3400-45ab-9f22-193edadaafb3" providerId="ADAL" clId="{C09667C8-E2B4-4947-AA49-B0D0284D0E51}"/>
    <pc:docChg chg="undo custSel addSld delSld modSld sldOrd modSection">
      <pc:chgData name="Daniela Cholakova" userId="07b078c1-3400-45ab-9f22-193edadaafb3" providerId="ADAL" clId="{C09667C8-E2B4-4947-AA49-B0D0284D0E51}" dt="2021-10-15T15:22:34.724" v="722" actId="2696"/>
      <pc:docMkLst>
        <pc:docMk/>
      </pc:docMkLst>
      <pc:sldChg chg="addSp delSp modSp del">
        <pc:chgData name="Daniela Cholakova" userId="07b078c1-3400-45ab-9f22-193edadaafb3" providerId="ADAL" clId="{C09667C8-E2B4-4947-AA49-B0D0284D0E51}" dt="2021-10-15T08:15:17.424" v="685" actId="2696"/>
        <pc:sldMkLst>
          <pc:docMk/>
          <pc:sldMk cId="3655141216" sldId="350"/>
        </pc:sldMkLst>
        <pc:spChg chg="mod">
          <ac:chgData name="Daniela Cholakova" userId="07b078c1-3400-45ab-9f22-193edadaafb3" providerId="ADAL" clId="{C09667C8-E2B4-4947-AA49-B0D0284D0E51}" dt="2021-10-14T10:44:48.217" v="582" actId="15"/>
          <ac:spMkLst>
            <pc:docMk/>
            <pc:sldMk cId="3655141216" sldId="350"/>
            <ac:spMk id="3" creationId="{6BE5F223-E70E-4611-9547-AFAF85948C69}"/>
          </ac:spMkLst>
        </pc:spChg>
        <pc:spChg chg="del mod">
          <ac:chgData name="Daniela Cholakova" userId="07b078c1-3400-45ab-9f22-193edadaafb3" providerId="ADAL" clId="{C09667C8-E2B4-4947-AA49-B0D0284D0E51}" dt="2021-10-14T10:37:41.849" v="537" actId="478"/>
          <ac:spMkLst>
            <pc:docMk/>
            <pc:sldMk cId="3655141216" sldId="350"/>
            <ac:spMk id="7" creationId="{D2617B59-37DB-4613-BDE6-9B26CB9645B5}"/>
          </ac:spMkLst>
        </pc:spChg>
        <pc:spChg chg="del">
          <ac:chgData name="Daniela Cholakova" userId="07b078c1-3400-45ab-9f22-193edadaafb3" providerId="ADAL" clId="{C09667C8-E2B4-4947-AA49-B0D0284D0E51}" dt="2021-10-14T10:37:44.191" v="539" actId="478"/>
          <ac:spMkLst>
            <pc:docMk/>
            <pc:sldMk cId="3655141216" sldId="350"/>
            <ac:spMk id="9" creationId="{0C3816DA-0390-4115-B459-A96619FB6832}"/>
          </ac:spMkLst>
        </pc:spChg>
        <pc:spChg chg="del">
          <ac:chgData name="Daniela Cholakova" userId="07b078c1-3400-45ab-9f22-193edadaafb3" providerId="ADAL" clId="{C09667C8-E2B4-4947-AA49-B0D0284D0E51}" dt="2021-10-14T10:37:45.942" v="540" actId="478"/>
          <ac:spMkLst>
            <pc:docMk/>
            <pc:sldMk cId="3655141216" sldId="350"/>
            <ac:spMk id="11" creationId="{63F70055-C563-425B-AF99-F3B523638885}"/>
          </ac:spMkLst>
        </pc:spChg>
        <pc:spChg chg="del">
          <ac:chgData name="Daniela Cholakova" userId="07b078c1-3400-45ab-9f22-193edadaafb3" providerId="ADAL" clId="{C09667C8-E2B4-4947-AA49-B0D0284D0E51}" dt="2021-10-14T10:37:43.003" v="538" actId="478"/>
          <ac:spMkLst>
            <pc:docMk/>
            <pc:sldMk cId="3655141216" sldId="350"/>
            <ac:spMk id="13" creationId="{03977D6C-0224-480C-B95F-B7273EF22F04}"/>
          </ac:spMkLst>
        </pc:spChg>
        <pc:picChg chg="add mod">
          <ac:chgData name="Daniela Cholakova" userId="07b078c1-3400-45ab-9f22-193edadaafb3" providerId="ADAL" clId="{C09667C8-E2B4-4947-AA49-B0D0284D0E51}" dt="2021-10-14T10:37:54.733" v="545" actId="1076"/>
          <ac:picMkLst>
            <pc:docMk/>
            <pc:sldMk cId="3655141216" sldId="350"/>
            <ac:picMk id="4" creationId="{870E8A2F-89BF-41C4-93EB-73BB65112AA2}"/>
          </ac:picMkLst>
        </pc:picChg>
        <pc:picChg chg="del">
          <ac:chgData name="Daniela Cholakova" userId="07b078c1-3400-45ab-9f22-193edadaafb3" providerId="ADAL" clId="{C09667C8-E2B4-4947-AA49-B0D0284D0E51}" dt="2021-10-14T10:37:38.698" v="535" actId="478"/>
          <ac:picMkLst>
            <pc:docMk/>
            <pc:sldMk cId="3655141216" sldId="350"/>
            <ac:picMk id="6" creationId="{956C9B7B-4F64-4F20-A7FA-4A448E06C9CB}"/>
          </ac:picMkLst>
        </pc:picChg>
      </pc:sldChg>
      <pc:sldChg chg="modSp">
        <pc:chgData name="Daniela Cholakova" userId="07b078c1-3400-45ab-9f22-193edadaafb3" providerId="ADAL" clId="{C09667C8-E2B4-4947-AA49-B0D0284D0E51}" dt="2021-10-15T08:16:25.796" v="690" actId="255"/>
        <pc:sldMkLst>
          <pc:docMk/>
          <pc:sldMk cId="3290032296" sldId="357"/>
        </pc:sldMkLst>
        <pc:spChg chg="mod">
          <ac:chgData name="Daniela Cholakova" userId="07b078c1-3400-45ab-9f22-193edadaafb3" providerId="ADAL" clId="{C09667C8-E2B4-4947-AA49-B0D0284D0E51}" dt="2021-10-15T08:16:25.796" v="690" actId="255"/>
          <ac:spMkLst>
            <pc:docMk/>
            <pc:sldMk cId="3290032296" sldId="357"/>
            <ac:spMk id="2" creationId="{00000000-0000-0000-0000-000000000000}"/>
          </ac:spMkLst>
        </pc:spChg>
        <pc:spChg chg="mod">
          <ac:chgData name="Daniela Cholakova" userId="07b078c1-3400-45ab-9f22-193edadaafb3" providerId="ADAL" clId="{C09667C8-E2B4-4947-AA49-B0D0284D0E51}" dt="2021-10-15T08:14:34.013" v="680" actId="1035"/>
          <ac:spMkLst>
            <pc:docMk/>
            <pc:sldMk cId="3290032296" sldId="357"/>
            <ac:spMk id="8" creationId="{B3C9D4C3-B401-48A2-8BF1-363410D55338}"/>
          </ac:spMkLst>
        </pc:spChg>
        <pc:spChg chg="mod">
          <ac:chgData name="Daniela Cholakova" userId="07b078c1-3400-45ab-9f22-193edadaafb3" providerId="ADAL" clId="{C09667C8-E2B4-4947-AA49-B0D0284D0E51}" dt="2021-10-15T08:14:34.013" v="680" actId="1035"/>
          <ac:spMkLst>
            <pc:docMk/>
            <pc:sldMk cId="3290032296" sldId="357"/>
            <ac:spMk id="12" creationId="{C206F5EC-3F0D-42D4-A1E2-FCFBC5562B21}"/>
          </ac:spMkLst>
        </pc:spChg>
        <pc:spChg chg="mod">
          <ac:chgData name="Daniela Cholakova" userId="07b078c1-3400-45ab-9f22-193edadaafb3" providerId="ADAL" clId="{C09667C8-E2B4-4947-AA49-B0D0284D0E51}" dt="2021-10-15T08:14:34.013" v="680" actId="1035"/>
          <ac:spMkLst>
            <pc:docMk/>
            <pc:sldMk cId="3290032296" sldId="357"/>
            <ac:spMk id="13" creationId="{AA194F4A-8E78-4DB0-8984-ED0F96A6E403}"/>
          </ac:spMkLst>
        </pc:spChg>
        <pc:spChg chg="mod">
          <ac:chgData name="Daniela Cholakova" userId="07b078c1-3400-45ab-9f22-193edadaafb3" providerId="ADAL" clId="{C09667C8-E2B4-4947-AA49-B0D0284D0E51}" dt="2021-10-15T08:14:34.013" v="680" actId="1035"/>
          <ac:spMkLst>
            <pc:docMk/>
            <pc:sldMk cId="3290032296" sldId="357"/>
            <ac:spMk id="14" creationId="{4C5394FD-D233-4F05-8182-1EF61E815209}"/>
          </ac:spMkLst>
        </pc:spChg>
        <pc:spChg chg="mod">
          <ac:chgData name="Daniela Cholakova" userId="07b078c1-3400-45ab-9f22-193edadaafb3" providerId="ADAL" clId="{C09667C8-E2B4-4947-AA49-B0D0284D0E51}" dt="2021-10-15T08:14:34.013" v="680" actId="1035"/>
          <ac:spMkLst>
            <pc:docMk/>
            <pc:sldMk cId="3290032296" sldId="357"/>
            <ac:spMk id="15" creationId="{8CA973A6-719B-43AE-9F5F-99EAB336BEC1}"/>
          </ac:spMkLst>
        </pc:spChg>
        <pc:spChg chg="mod">
          <ac:chgData name="Daniela Cholakova" userId="07b078c1-3400-45ab-9f22-193edadaafb3" providerId="ADAL" clId="{C09667C8-E2B4-4947-AA49-B0D0284D0E51}" dt="2021-10-15T08:14:34.013" v="680" actId="1035"/>
          <ac:spMkLst>
            <pc:docMk/>
            <pc:sldMk cId="3290032296" sldId="357"/>
            <ac:spMk id="16" creationId="{25AE3E0D-29BB-4656-88C2-360558FB2A0C}"/>
          </ac:spMkLst>
        </pc:spChg>
        <pc:spChg chg="mod">
          <ac:chgData name="Daniela Cholakova" userId="07b078c1-3400-45ab-9f22-193edadaafb3" providerId="ADAL" clId="{C09667C8-E2B4-4947-AA49-B0D0284D0E51}" dt="2021-10-15T08:14:40.497" v="681" actId="1076"/>
          <ac:spMkLst>
            <pc:docMk/>
            <pc:sldMk cId="3290032296" sldId="357"/>
            <ac:spMk id="17" creationId="{45185643-EF63-4407-84DC-6D72D1214AED}"/>
          </ac:spMkLst>
        </pc:spChg>
        <pc:spChg chg="mod">
          <ac:chgData name="Daniela Cholakova" userId="07b078c1-3400-45ab-9f22-193edadaafb3" providerId="ADAL" clId="{C09667C8-E2B4-4947-AA49-B0D0284D0E51}" dt="2021-10-15T08:14:49.091" v="682" actId="1076"/>
          <ac:spMkLst>
            <pc:docMk/>
            <pc:sldMk cId="3290032296" sldId="357"/>
            <ac:spMk id="18" creationId="{A652D1F8-E256-4EAA-8A7B-4616756F86F4}"/>
          </ac:spMkLst>
        </pc:spChg>
        <pc:spChg chg="mod">
          <ac:chgData name="Daniela Cholakova" userId="07b078c1-3400-45ab-9f22-193edadaafb3" providerId="ADAL" clId="{C09667C8-E2B4-4947-AA49-B0D0284D0E51}" dt="2021-10-15T08:14:52.189" v="683" actId="1076"/>
          <ac:spMkLst>
            <pc:docMk/>
            <pc:sldMk cId="3290032296" sldId="357"/>
            <ac:spMk id="19" creationId="{80290025-457C-4341-9664-A3810072570E}"/>
          </ac:spMkLst>
        </pc:spChg>
        <pc:spChg chg="mod">
          <ac:chgData name="Daniela Cholakova" userId="07b078c1-3400-45ab-9f22-193edadaafb3" providerId="ADAL" clId="{C09667C8-E2B4-4947-AA49-B0D0284D0E51}" dt="2021-10-15T08:14:55.099" v="684" actId="1076"/>
          <ac:spMkLst>
            <pc:docMk/>
            <pc:sldMk cId="3290032296" sldId="357"/>
            <ac:spMk id="20" creationId="{3C5F8C1A-E9AB-47F0-AF2B-55151C850D77}"/>
          </ac:spMkLst>
        </pc:spChg>
      </pc:sldChg>
      <pc:sldChg chg="modSp del">
        <pc:chgData name="Daniela Cholakova" userId="07b078c1-3400-45ab-9f22-193edadaafb3" providerId="ADAL" clId="{C09667C8-E2B4-4947-AA49-B0D0284D0E51}" dt="2021-10-15T08:13:33.118" v="653" actId="2696"/>
        <pc:sldMkLst>
          <pc:docMk/>
          <pc:sldMk cId="2508114370" sldId="487"/>
        </pc:sldMkLst>
        <pc:spChg chg="mod">
          <ac:chgData name="Daniela Cholakova" userId="07b078c1-3400-45ab-9f22-193edadaafb3" providerId="ADAL" clId="{C09667C8-E2B4-4947-AA49-B0D0284D0E51}" dt="2021-10-15T08:12:20.952" v="595" actId="1076"/>
          <ac:spMkLst>
            <pc:docMk/>
            <pc:sldMk cId="2508114370" sldId="487"/>
            <ac:spMk id="2" creationId="{1888307F-741C-4705-95FF-821EE5A0B1D7}"/>
          </ac:spMkLst>
        </pc:spChg>
      </pc:sldChg>
      <pc:sldChg chg="delSp modSp del">
        <pc:chgData name="Daniela Cholakova" userId="07b078c1-3400-45ab-9f22-193edadaafb3" providerId="ADAL" clId="{C09667C8-E2B4-4947-AA49-B0D0284D0E51}" dt="2021-10-15T15:22:34.724" v="722" actId="2696"/>
        <pc:sldMkLst>
          <pc:docMk/>
          <pc:sldMk cId="3031384062" sldId="488"/>
        </pc:sldMkLst>
        <pc:spChg chg="mod">
          <ac:chgData name="Daniela Cholakova" userId="07b078c1-3400-45ab-9f22-193edadaafb3" providerId="ADAL" clId="{C09667C8-E2B4-4947-AA49-B0D0284D0E51}" dt="2021-10-15T08:16:31.001" v="691" actId="255"/>
          <ac:spMkLst>
            <pc:docMk/>
            <pc:sldMk cId="3031384062" sldId="488"/>
            <ac:spMk id="2" creationId="{1888307F-741C-4705-95FF-821EE5A0B1D7}"/>
          </ac:spMkLst>
        </pc:spChg>
        <pc:spChg chg="del">
          <ac:chgData name="Daniela Cholakova" userId="07b078c1-3400-45ab-9f22-193edadaafb3" providerId="ADAL" clId="{C09667C8-E2B4-4947-AA49-B0D0284D0E51}" dt="2021-10-14T10:35:31.597" v="532" actId="478"/>
          <ac:spMkLst>
            <pc:docMk/>
            <pc:sldMk cId="3031384062" sldId="488"/>
            <ac:spMk id="15" creationId="{23002DB1-41D0-400D-9AF6-6C67453EB7F3}"/>
          </ac:spMkLst>
        </pc:spChg>
        <pc:spChg chg="mod">
          <ac:chgData name="Daniela Cholakova" userId="07b078c1-3400-45ab-9f22-193edadaafb3" providerId="ADAL" clId="{C09667C8-E2B4-4947-AA49-B0D0284D0E51}" dt="2021-10-15T15:10:42.681" v="719" actId="14100"/>
          <ac:spMkLst>
            <pc:docMk/>
            <pc:sldMk cId="3031384062" sldId="488"/>
            <ac:spMk id="27" creationId="{23177612-3785-4AAE-B9FB-1F9EC40632DB}"/>
          </ac:spMkLst>
        </pc:spChg>
        <pc:spChg chg="mod">
          <ac:chgData name="Daniela Cholakova" userId="07b078c1-3400-45ab-9f22-193edadaafb3" providerId="ADAL" clId="{C09667C8-E2B4-4947-AA49-B0D0284D0E51}" dt="2021-10-15T15:11:38.460" v="721" actId="20577"/>
          <ac:spMkLst>
            <pc:docMk/>
            <pc:sldMk cId="3031384062" sldId="488"/>
            <ac:spMk id="29" creationId="{3AF207A7-4500-4A03-8E0B-F91EBDAA9F3F}"/>
          </ac:spMkLst>
        </pc:spChg>
      </pc:sldChg>
      <pc:sldChg chg="addSp delSp modSp add del">
        <pc:chgData name="Daniela Cholakova" userId="07b078c1-3400-45ab-9f22-193edadaafb3" providerId="ADAL" clId="{C09667C8-E2B4-4947-AA49-B0D0284D0E51}" dt="2021-10-14T10:45:16.042" v="583" actId="2696"/>
        <pc:sldMkLst>
          <pc:docMk/>
          <pc:sldMk cId="627851925" sldId="489"/>
        </pc:sldMkLst>
        <pc:spChg chg="del">
          <ac:chgData name="Daniela Cholakova" userId="07b078c1-3400-45ab-9f22-193edadaafb3" providerId="ADAL" clId="{C09667C8-E2B4-4947-AA49-B0D0284D0E51}" dt="2021-10-14T10:39:10.190" v="550"/>
          <ac:spMkLst>
            <pc:docMk/>
            <pc:sldMk cId="627851925" sldId="489"/>
            <ac:spMk id="2" creationId="{07DC0767-C4DB-481E-A984-3F20B606839F}"/>
          </ac:spMkLst>
        </pc:spChg>
        <pc:spChg chg="add del mod">
          <ac:chgData name="Daniela Cholakova" userId="07b078c1-3400-45ab-9f22-193edadaafb3" providerId="ADAL" clId="{C09667C8-E2B4-4947-AA49-B0D0284D0E51}" dt="2021-10-14T10:39:34.691" v="552" actId="478"/>
          <ac:spMkLst>
            <pc:docMk/>
            <pc:sldMk cId="627851925" sldId="489"/>
            <ac:spMk id="6" creationId="{2EA8B1DA-9F3D-4556-B46B-316D4DDFE596}"/>
          </ac:spMkLst>
        </pc:spChg>
        <pc:spChg chg="add del mod">
          <ac:chgData name="Daniela Cholakova" userId="07b078c1-3400-45ab-9f22-193edadaafb3" providerId="ADAL" clId="{C09667C8-E2B4-4947-AA49-B0D0284D0E51}" dt="2021-10-14T10:39:37.784" v="554" actId="478"/>
          <ac:spMkLst>
            <pc:docMk/>
            <pc:sldMk cId="627851925" sldId="489"/>
            <ac:spMk id="8" creationId="{1F304178-E169-4BB0-ACE5-57D83AF93054}"/>
          </ac:spMkLst>
        </pc:spChg>
        <pc:spChg chg="add">
          <ac:chgData name="Daniela Cholakova" userId="07b078c1-3400-45ab-9f22-193edadaafb3" providerId="ADAL" clId="{C09667C8-E2B4-4947-AA49-B0D0284D0E51}" dt="2021-10-14T10:39:36.225" v="553"/>
          <ac:spMkLst>
            <pc:docMk/>
            <pc:sldMk cId="627851925" sldId="489"/>
            <ac:spMk id="9" creationId="{40A81E1F-0D9A-451F-A0BC-11F7AF783C2D}"/>
          </ac:spMkLst>
        </pc:spChg>
        <pc:picChg chg="mod">
          <ac:chgData name="Daniela Cholakova" userId="07b078c1-3400-45ab-9f22-193edadaafb3" providerId="ADAL" clId="{C09667C8-E2B4-4947-AA49-B0D0284D0E51}" dt="2021-10-14T10:38:43.236" v="549" actId="14100"/>
          <ac:picMkLst>
            <pc:docMk/>
            <pc:sldMk cId="627851925" sldId="489"/>
            <ac:picMk id="5" creationId="{BF55C9AB-E5DB-409C-8644-706F0ACE1031}"/>
          </ac:picMkLst>
        </pc:picChg>
      </pc:sldChg>
      <pc:sldChg chg="modSp ord">
        <pc:chgData name="Daniela Cholakova" userId="07b078c1-3400-45ab-9f22-193edadaafb3" providerId="ADAL" clId="{C09667C8-E2B4-4947-AA49-B0D0284D0E51}" dt="2021-10-15T15:10:25.407" v="717" actId="20577"/>
        <pc:sldMkLst>
          <pc:docMk/>
          <pc:sldMk cId="0" sldId="935"/>
        </pc:sldMkLst>
        <pc:spChg chg="mod">
          <ac:chgData name="Daniela Cholakova" userId="07b078c1-3400-45ab-9f22-193edadaafb3" providerId="ADAL" clId="{C09667C8-E2B4-4947-AA49-B0D0284D0E51}" dt="2021-10-15T15:10:25.407" v="717" actId="20577"/>
          <ac:spMkLst>
            <pc:docMk/>
            <pc:sldMk cId="0" sldId="935"/>
            <ac:spMk id="3" creationId="{D4F857F6-5033-4C16-8B68-FA5679F93342}"/>
          </ac:spMkLst>
        </pc:spChg>
      </pc:sldChg>
      <pc:sldChg chg="delSp modSp ord">
        <pc:chgData name="Daniela Cholakova" userId="07b078c1-3400-45ab-9f22-193edadaafb3" providerId="ADAL" clId="{C09667C8-E2B4-4947-AA49-B0D0284D0E51}" dt="2021-10-15T15:06:34.641" v="696"/>
        <pc:sldMkLst>
          <pc:docMk/>
          <pc:sldMk cId="2102152572" sldId="1863"/>
        </pc:sldMkLst>
        <pc:spChg chg="mod">
          <ac:chgData name="Daniela Cholakova" userId="07b078c1-3400-45ab-9f22-193edadaafb3" providerId="ADAL" clId="{C09667C8-E2B4-4947-AA49-B0D0284D0E51}" dt="2021-10-15T08:16:43.181" v="693" actId="255"/>
          <ac:spMkLst>
            <pc:docMk/>
            <pc:sldMk cId="2102152572" sldId="1863"/>
            <ac:spMk id="2" creationId="{D52D535F-BE21-4474-A5F0-CDFF7375BBD2}"/>
          </ac:spMkLst>
        </pc:spChg>
        <pc:spChg chg="del">
          <ac:chgData name="Daniela Cholakova" userId="07b078c1-3400-45ab-9f22-193edadaafb3" providerId="ADAL" clId="{C09667C8-E2B4-4947-AA49-B0D0284D0E51}" dt="2021-10-15T08:11:03.831" v="594" actId="478"/>
          <ac:spMkLst>
            <pc:docMk/>
            <pc:sldMk cId="2102152572" sldId="1863"/>
            <ac:spMk id="3" creationId="{70BCFCEF-6BD4-40DB-B230-EF36E78F2848}"/>
          </ac:spMkLst>
        </pc:spChg>
      </pc:sldChg>
      <pc:sldChg chg="addSp delSp modSp add">
        <pc:chgData name="Daniela Cholakova" userId="07b078c1-3400-45ab-9f22-193edadaafb3" providerId="ADAL" clId="{C09667C8-E2B4-4947-AA49-B0D0284D0E51}" dt="2021-10-15T15:11:07.032" v="720" actId="1076"/>
        <pc:sldMkLst>
          <pc:docMk/>
          <pc:sldMk cId="440216415" sldId="2134803378"/>
        </pc:sldMkLst>
        <pc:spChg chg="del">
          <ac:chgData name="Daniela Cholakova" userId="07b078c1-3400-45ab-9f22-193edadaafb3" providerId="ADAL" clId="{C09667C8-E2B4-4947-AA49-B0D0284D0E51}" dt="2021-10-15T08:12:25.996" v="596" actId="478"/>
          <ac:spMkLst>
            <pc:docMk/>
            <pc:sldMk cId="440216415" sldId="2134803378"/>
            <ac:spMk id="3" creationId="{B55677C8-02AE-44CB-807C-E88C5804B3D3}"/>
          </ac:spMkLst>
        </pc:spChg>
        <pc:spChg chg="add del mod">
          <ac:chgData name="Daniela Cholakova" userId="07b078c1-3400-45ab-9f22-193edadaafb3" providerId="ADAL" clId="{C09667C8-E2B4-4947-AA49-B0D0284D0E51}" dt="2021-10-15T08:12:28.235" v="597" actId="478"/>
          <ac:spMkLst>
            <pc:docMk/>
            <pc:sldMk cId="440216415" sldId="2134803378"/>
            <ac:spMk id="7" creationId="{2ECDC227-B914-4ED4-8E74-1EC44B1BF2FB}"/>
          </ac:spMkLst>
        </pc:spChg>
        <pc:spChg chg="add mod">
          <ac:chgData name="Daniela Cholakova" userId="07b078c1-3400-45ab-9f22-193edadaafb3" providerId="ADAL" clId="{C09667C8-E2B4-4947-AA49-B0D0284D0E51}" dt="2021-10-15T15:11:07.032" v="720" actId="1076"/>
          <ac:spMkLst>
            <pc:docMk/>
            <pc:sldMk cId="440216415" sldId="2134803378"/>
            <ac:spMk id="23" creationId="{15BFA24B-0E7E-45FB-888A-34591CCAD26B}"/>
          </ac:spMkLst>
        </pc:spChg>
      </pc:sldChg>
      <pc:sldChg chg="add del">
        <pc:chgData name="Daniela Cholakova" userId="07b078c1-3400-45ab-9f22-193edadaafb3" providerId="ADAL" clId="{C09667C8-E2B4-4947-AA49-B0D0284D0E51}" dt="2021-10-15T15:06:54.432" v="697" actId="2696"/>
        <pc:sldMkLst>
          <pc:docMk/>
          <pc:sldMk cId="2721363250" sldId="2134803379"/>
        </pc:sldMkLst>
      </pc:sldChg>
    </pc:docChg>
  </pc:docChgLst>
  <pc:docChgLst>
    <pc:chgData name="Daniela Cholakova" userId="07b078c1-3400-45ab-9f22-193edadaafb3" providerId="ADAL" clId="{7A057967-5B1E-495F-9925-8499F684933A}"/>
    <pc:docChg chg="undo custSel delSld modSld modSection">
      <pc:chgData name="Daniela Cholakova" userId="07b078c1-3400-45ab-9f22-193edadaafb3" providerId="ADAL" clId="{7A057967-5B1E-495F-9925-8499F684933A}" dt="2021-10-14T10:15:40.508" v="15" actId="2696"/>
      <pc:docMkLst>
        <pc:docMk/>
      </pc:docMkLst>
      <pc:sldChg chg="delSp modSp">
        <pc:chgData name="Daniela Cholakova" userId="07b078c1-3400-45ab-9f22-193edadaafb3" providerId="ADAL" clId="{7A057967-5B1E-495F-9925-8499F684933A}" dt="2021-10-14T10:13:46.687" v="2" actId="478"/>
        <pc:sldMkLst>
          <pc:docMk/>
          <pc:sldMk cId="3655141216" sldId="350"/>
        </pc:sldMkLst>
        <pc:spChg chg="mod">
          <ac:chgData name="Daniela Cholakova" userId="07b078c1-3400-45ab-9f22-193edadaafb3" providerId="ADAL" clId="{7A057967-5B1E-495F-9925-8499F684933A}" dt="2021-10-14T10:13:27.661" v="0" actId="1076"/>
          <ac:spMkLst>
            <pc:docMk/>
            <pc:sldMk cId="3655141216" sldId="350"/>
            <ac:spMk id="2" creationId="{1888307F-741C-4705-95FF-821EE5A0B1D7}"/>
          </ac:spMkLst>
        </pc:spChg>
        <pc:spChg chg="mod">
          <ac:chgData name="Daniela Cholakova" userId="07b078c1-3400-45ab-9f22-193edadaafb3" providerId="ADAL" clId="{7A057967-5B1E-495F-9925-8499F684933A}" dt="2021-10-14T10:13:30.602" v="1" actId="14100"/>
          <ac:spMkLst>
            <pc:docMk/>
            <pc:sldMk cId="3655141216" sldId="350"/>
            <ac:spMk id="3" creationId="{6BE5F223-E70E-4611-9547-AFAF85948C69}"/>
          </ac:spMkLst>
        </pc:spChg>
        <pc:spChg chg="del">
          <ac:chgData name="Daniela Cholakova" userId="07b078c1-3400-45ab-9f22-193edadaafb3" providerId="ADAL" clId="{7A057967-5B1E-495F-9925-8499F684933A}" dt="2021-10-14T10:13:46.687" v="2" actId="478"/>
          <ac:spMkLst>
            <pc:docMk/>
            <pc:sldMk cId="3655141216" sldId="350"/>
            <ac:spMk id="15" creationId="{23002DB1-41D0-400D-9AF6-6C67453EB7F3}"/>
          </ac:spMkLst>
        </pc:spChg>
      </pc:sldChg>
      <pc:sldChg chg="delSp modSp">
        <pc:chgData name="Daniela Cholakova" userId="07b078c1-3400-45ab-9f22-193edadaafb3" providerId="ADAL" clId="{7A057967-5B1E-495F-9925-8499F684933A}" dt="2021-10-14T10:15:29.428" v="13" actId="207"/>
        <pc:sldMkLst>
          <pc:docMk/>
          <pc:sldMk cId="3290032296" sldId="357"/>
        </pc:sldMkLst>
        <pc:spChg chg="mod">
          <ac:chgData name="Daniela Cholakova" userId="07b078c1-3400-45ab-9f22-193edadaafb3" providerId="ADAL" clId="{7A057967-5B1E-495F-9925-8499F684933A}" dt="2021-10-14T10:15:11.801" v="11" actId="1076"/>
          <ac:spMkLst>
            <pc:docMk/>
            <pc:sldMk cId="3290032296" sldId="357"/>
            <ac:spMk id="2" creationId="{00000000-0000-0000-0000-000000000000}"/>
          </ac:spMkLst>
        </pc:spChg>
        <pc:spChg chg="del">
          <ac:chgData name="Daniela Cholakova" userId="07b078c1-3400-45ab-9f22-193edadaafb3" providerId="ADAL" clId="{7A057967-5B1E-495F-9925-8499F684933A}" dt="2021-10-14T10:15:19.088" v="12" actId="478"/>
          <ac:spMkLst>
            <pc:docMk/>
            <pc:sldMk cId="3290032296" sldId="357"/>
            <ac:spMk id="11" creationId="{DDE71CC6-6F83-4408-ACDA-A7BD4ED55EFF}"/>
          </ac:spMkLst>
        </pc:spChg>
        <pc:spChg chg="mod">
          <ac:chgData name="Daniela Cholakova" userId="07b078c1-3400-45ab-9f22-193edadaafb3" providerId="ADAL" clId="{7A057967-5B1E-495F-9925-8499F684933A}" dt="2021-10-14T10:15:29.428" v="13" actId="207"/>
          <ac:spMkLst>
            <pc:docMk/>
            <pc:sldMk cId="3290032296" sldId="357"/>
            <ac:spMk id="17" creationId="{45185643-EF63-4407-84DC-6D72D1214AED}"/>
          </ac:spMkLst>
        </pc:spChg>
      </pc:sldChg>
      <pc:sldChg chg="modSp">
        <pc:chgData name="Daniela Cholakova" userId="07b078c1-3400-45ab-9f22-193edadaafb3" providerId="ADAL" clId="{7A057967-5B1E-495F-9925-8499F684933A}" dt="2021-10-14T10:14:40.719" v="3" actId="1076"/>
        <pc:sldMkLst>
          <pc:docMk/>
          <pc:sldMk cId="2508114370" sldId="487"/>
        </pc:sldMkLst>
        <pc:spChg chg="mod">
          <ac:chgData name="Daniela Cholakova" userId="07b078c1-3400-45ab-9f22-193edadaafb3" providerId="ADAL" clId="{7A057967-5B1E-495F-9925-8499F684933A}" dt="2021-10-14T10:14:40.719" v="3" actId="1076"/>
          <ac:spMkLst>
            <pc:docMk/>
            <pc:sldMk cId="2508114370" sldId="487"/>
            <ac:spMk id="2" creationId="{1888307F-741C-4705-95FF-821EE5A0B1D7}"/>
          </ac:spMkLst>
        </pc:spChg>
      </pc:sldChg>
      <pc:sldChg chg="modSp">
        <pc:chgData name="Daniela Cholakova" userId="07b078c1-3400-45ab-9f22-193edadaafb3" providerId="ADAL" clId="{7A057967-5B1E-495F-9925-8499F684933A}" dt="2021-10-14T10:15:02.718" v="10" actId="14100"/>
        <pc:sldMkLst>
          <pc:docMk/>
          <pc:sldMk cId="3031384062" sldId="488"/>
        </pc:sldMkLst>
        <pc:spChg chg="mod">
          <ac:chgData name="Daniela Cholakova" userId="07b078c1-3400-45ab-9f22-193edadaafb3" providerId="ADAL" clId="{7A057967-5B1E-495F-9925-8499F684933A}" dt="2021-10-14T10:14:48.819" v="5" actId="207"/>
          <ac:spMkLst>
            <pc:docMk/>
            <pc:sldMk cId="3031384062" sldId="488"/>
            <ac:spMk id="2" creationId="{1888307F-741C-4705-95FF-821EE5A0B1D7}"/>
          </ac:spMkLst>
        </pc:spChg>
        <pc:spChg chg="mod">
          <ac:chgData name="Daniela Cholakova" userId="07b078c1-3400-45ab-9f22-193edadaafb3" providerId="ADAL" clId="{7A057967-5B1E-495F-9925-8499F684933A}" dt="2021-10-14T10:15:02.718" v="10" actId="14100"/>
          <ac:spMkLst>
            <pc:docMk/>
            <pc:sldMk cId="3031384062" sldId="488"/>
            <ac:spMk id="27" creationId="{23177612-3785-4AAE-B9FB-1F9EC40632DB}"/>
          </ac:spMkLst>
        </pc:spChg>
        <pc:spChg chg="mod">
          <ac:chgData name="Daniela Cholakova" userId="07b078c1-3400-45ab-9f22-193edadaafb3" providerId="ADAL" clId="{7A057967-5B1E-495F-9925-8499F684933A}" dt="2021-10-14T10:14:53.661" v="7" actId="207"/>
          <ac:spMkLst>
            <pc:docMk/>
            <pc:sldMk cId="3031384062" sldId="488"/>
            <ac:spMk id="29" creationId="{3AF207A7-4500-4A03-8E0B-F91EBDAA9F3F}"/>
          </ac:spMkLst>
        </pc:spChg>
      </pc:sldChg>
      <pc:sldChg chg="del">
        <pc:chgData name="Daniela Cholakova" userId="07b078c1-3400-45ab-9f22-193edadaafb3" providerId="ADAL" clId="{7A057967-5B1E-495F-9925-8499F684933A}" dt="2021-10-14T10:15:40.508" v="15" actId="2696"/>
        <pc:sldMkLst>
          <pc:docMk/>
          <pc:sldMk cId="274096620" sldId="2134804952"/>
        </pc:sldMkLst>
      </pc:sldChg>
      <pc:sldChg chg="del">
        <pc:chgData name="Daniela Cholakova" userId="07b078c1-3400-45ab-9f22-193edadaafb3" providerId="ADAL" clId="{7A057967-5B1E-495F-9925-8499F684933A}" dt="2021-10-14T10:15:39.457" v="14" actId="2696"/>
        <pc:sldMkLst>
          <pc:docMk/>
          <pc:sldMk cId="1252843784" sldId="213480495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86D441-77CF-48B8-BD41-026CF9808DA1}" type="datetimeFigureOut">
              <a:rPr lang="en-GB" smtClean="0"/>
              <a:t>15/10/2021</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F6251CE-BC43-45AC-9B5F-1FD6E11ACFE2}" type="slidenum">
              <a:rPr lang="en-GB" smtClean="0"/>
              <a:t>‹#›</a:t>
            </a:fld>
            <a:endParaRPr lang="en-GB" dirty="0"/>
          </a:p>
        </p:txBody>
      </p:sp>
    </p:spTree>
    <p:extLst>
      <p:ext uri="{BB962C8B-B14F-4D97-AF65-F5344CB8AC3E}">
        <p14:creationId xmlns:p14="http://schemas.microsoft.com/office/powerpoint/2010/main" val="15950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9463" y="161925"/>
            <a:ext cx="5541962" cy="3836988"/>
          </a:xfrm>
        </p:spPr>
      </p:sp>
      <p:sp>
        <p:nvSpPr>
          <p:cNvPr id="3" name="Notizenplatzhalter 2"/>
          <p:cNvSpPr>
            <a:spLocks noGrp="1"/>
          </p:cNvSpPr>
          <p:nvPr>
            <p:ph type="body" idx="1"/>
          </p:nvPr>
        </p:nvSpPr>
        <p:spPr>
          <a:xfrm>
            <a:off x="353365" y="4860925"/>
            <a:ext cx="6118697" cy="5078722"/>
          </a:xfrm>
        </p:spPr>
        <p:txBody>
          <a:bodyPr/>
          <a:lstStyle/>
          <a:p>
            <a:endParaRPr lang="de-DE" sz="1600" dirty="0"/>
          </a:p>
        </p:txBody>
      </p:sp>
      <p:sp>
        <p:nvSpPr>
          <p:cNvPr id="4" name="Datumsplatzhalter 3"/>
          <p:cNvSpPr>
            <a:spLocks noGrp="1"/>
          </p:cNvSpPr>
          <p:nvPr>
            <p:ph type="dt" idx="10"/>
          </p:nvPr>
        </p:nvSpPr>
        <p:spPr/>
        <p:txBody>
          <a:bodyPr/>
          <a:lstStyle/>
          <a:p>
            <a:pPr>
              <a:defRPr/>
            </a:pPr>
            <a:fld id="{A8C2A3E9-3615-4820-94D2-E2D5B89D14C0}" type="datetime8">
              <a:rPr lang="de-DE" smtClean="0"/>
              <a:t>15.10.2021 17:21</a:t>
            </a:fld>
            <a:endParaRPr lang="de-DE" dirty="0"/>
          </a:p>
        </p:txBody>
      </p:sp>
      <p:sp>
        <p:nvSpPr>
          <p:cNvPr id="5" name="Foliennummernplatzhalter 4"/>
          <p:cNvSpPr>
            <a:spLocks noGrp="1"/>
          </p:cNvSpPr>
          <p:nvPr>
            <p:ph type="sldNum" sz="quarter" idx="11"/>
          </p:nvPr>
        </p:nvSpPr>
        <p:spPr/>
        <p:txBody>
          <a:bodyPr/>
          <a:lstStyle/>
          <a:p>
            <a:pPr>
              <a:defRPr/>
            </a:pPr>
            <a:fld id="{2D92C40B-29B2-48B9-8145-B9D4725135DE}" type="slidenum">
              <a:rPr lang="de-DE" smtClean="0"/>
              <a:pPr>
                <a:defRPr/>
              </a:pPr>
              <a:t>1</a:t>
            </a:fld>
            <a:endParaRPr lang="de-DE" dirty="0"/>
          </a:p>
        </p:txBody>
      </p:sp>
    </p:spTree>
    <p:extLst>
      <p:ext uri="{BB962C8B-B14F-4D97-AF65-F5344CB8AC3E}">
        <p14:creationId xmlns:p14="http://schemas.microsoft.com/office/powerpoint/2010/main" val="154265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GB" dirty="0"/>
          </a:p>
          <a:p>
            <a:r>
              <a:rPr lang="en-GB" dirty="0"/>
              <a:t>(avoid prescriptive product formulations)</a:t>
            </a:r>
          </a:p>
          <a:p>
            <a:endParaRPr lang="en-GB" dirty="0"/>
          </a:p>
          <a:p>
            <a:r>
              <a:rPr lang="en-US" sz="1200" b="1" kern="1200" dirty="0">
                <a:solidFill>
                  <a:schemeClr val="tx1"/>
                </a:solidFill>
                <a:effectLst/>
                <a:latin typeface="+mn-lt"/>
                <a:ea typeface="+mn-ea"/>
                <a:cs typeface="+mn-cs"/>
              </a:rPr>
              <a:t>1. Encourage the use of engineered minerals in construction, replacing natural mineral aggregates</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Increased circularity</a:t>
            </a:r>
            <a:r>
              <a:rPr lang="en-GB" sz="1200" kern="1200" dirty="0">
                <a:solidFill>
                  <a:schemeClr val="tx1"/>
                </a:solidFill>
                <a:effectLst/>
                <a:latin typeface="+mn-lt"/>
                <a:ea typeface="+mn-ea"/>
                <a:cs typeface="+mn-cs"/>
              </a:rPr>
              <a:t> becomes more important to reduce emissions, optimize use of raw materials and contribute to security of supply. </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Policy measures shall promote the uptake of secondary mineral aggregates (such as engineered minerals) in construction by introducing</a:t>
            </a:r>
            <a:endParaRPr lang="en-GB" sz="1600" kern="1200" dirty="0">
              <a:solidFill>
                <a:schemeClr val="tx1"/>
              </a:solidFill>
              <a:effectLst/>
              <a:latin typeface="+mn-lt"/>
              <a:ea typeface="+mn-ea"/>
              <a:cs typeface="+mn-cs"/>
            </a:endParaRPr>
          </a:p>
          <a:p>
            <a:pPr lvl="3"/>
            <a:r>
              <a:rPr lang="en-GB" sz="1200" b="1" kern="1200" dirty="0">
                <a:solidFill>
                  <a:schemeClr val="tx1"/>
                </a:solidFill>
                <a:effectLst/>
                <a:latin typeface="+mn-lt"/>
                <a:ea typeface="+mn-ea"/>
                <a:cs typeface="+mn-cs"/>
              </a:rPr>
              <a:t>minimum recycled content </a:t>
            </a:r>
            <a:r>
              <a:rPr lang="en-GB" sz="1200" kern="1200" dirty="0">
                <a:solidFill>
                  <a:schemeClr val="tx1"/>
                </a:solidFill>
                <a:effectLst/>
                <a:latin typeface="+mn-lt"/>
                <a:ea typeface="+mn-ea"/>
                <a:cs typeface="+mn-cs"/>
              </a:rPr>
              <a:t>quota for mineral aggregates or </a:t>
            </a:r>
            <a:endParaRPr lang="en-GB" sz="1600" kern="1200" dirty="0">
              <a:solidFill>
                <a:schemeClr val="tx1"/>
              </a:solidFill>
              <a:effectLst/>
              <a:latin typeface="+mn-lt"/>
              <a:ea typeface="+mn-ea"/>
              <a:cs typeface="+mn-cs"/>
            </a:endParaRPr>
          </a:p>
          <a:p>
            <a:pPr lvl="3"/>
            <a:r>
              <a:rPr lang="en-GB" sz="1200" b="1" kern="1200" dirty="0">
                <a:solidFill>
                  <a:schemeClr val="tx1"/>
                </a:solidFill>
                <a:effectLst/>
                <a:latin typeface="+mn-lt"/>
                <a:ea typeface="+mn-ea"/>
                <a:cs typeface="+mn-cs"/>
              </a:rPr>
              <a:t>obligation to give preference to secondary </a:t>
            </a:r>
            <a:r>
              <a:rPr lang="en-GB" sz="1200" kern="1200" dirty="0">
                <a:solidFill>
                  <a:schemeClr val="tx1"/>
                </a:solidFill>
                <a:effectLst/>
                <a:latin typeface="+mn-lt"/>
                <a:ea typeface="+mn-ea"/>
                <a:cs typeface="+mn-cs"/>
              </a:rPr>
              <a:t>mineral aggregates </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We further support giving </a:t>
            </a:r>
            <a:r>
              <a:rPr lang="en-GB" sz="1200" b="1" kern="1200" dirty="0">
                <a:solidFill>
                  <a:schemeClr val="tx1"/>
                </a:solidFill>
                <a:effectLst/>
                <a:latin typeface="+mn-lt"/>
                <a:ea typeface="+mn-ea"/>
                <a:cs typeface="+mn-cs"/>
              </a:rPr>
              <a:t>preference to products with a low overall environmental footprint.</a:t>
            </a:r>
            <a:endParaRPr lang="en-GB" sz="16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Why this proposal?</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Construction Products Regulation (CPR) is a central piece of the current policy framework for construction products in the EU. The CPR is being revised. A range of indicative options to revise the CPR has been detailed by the European Commission, including promoting a circularity and recycled content. </a:t>
            </a:r>
            <a:endParaRPr lang="en-GB" sz="16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Today there are no incentives to use engineered minerals from other industry in the production of cement and concrete. Stones, l</a:t>
            </a:r>
            <a:r>
              <a:rPr lang="en-GB" sz="1200" i="1" kern="1200" dirty="0" err="1">
                <a:solidFill>
                  <a:schemeClr val="tx1"/>
                </a:solidFill>
                <a:effectLst/>
                <a:latin typeface="+mn-lt"/>
                <a:ea typeface="+mn-ea"/>
                <a:cs typeface="+mn-cs"/>
              </a:rPr>
              <a:t>imestone</a:t>
            </a:r>
            <a:r>
              <a:rPr lang="en-GB" sz="1200" i="1" kern="1200" dirty="0">
                <a:solidFill>
                  <a:schemeClr val="tx1"/>
                </a:solidFill>
                <a:effectLst/>
                <a:latin typeface="+mn-lt"/>
                <a:ea typeface="+mn-ea"/>
                <a:cs typeface="+mn-cs"/>
              </a:rPr>
              <a:t>/other natural constituents of construction products are widely abundant and easily accessible to most cement plants and construction industry. </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recycled content approach is not appropriate for metals because there is high demand and uptake of secondary raw materials, and the availability of secondary raw materials is even lower than the demand. The focus for metals shall be on the recyclability at the end of life to Improve the collection and recycling efficiency. </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 contrary, currently there is low demand and uptake of secondary mineral aggregates. The recycled content approach is needed to boost the market for secondary mineral aggregates.</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need for different approach to address recycling for different materials has been acknowledged in the Environmental footprint circular formula.</a:t>
            </a:r>
            <a:endParaRPr lang="en-GB" sz="16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 terms of volume, construction and demolition waste represents the largest single group of all waste types in Europe. A substantial part of this waste is concrete. There are concerns about the end of life of concrete containing slags.</a:t>
            </a:r>
            <a:endParaRPr lang="en-GB" dirty="0">
              <a:effectLst/>
            </a:endParaRPr>
          </a:p>
          <a:p>
            <a:br>
              <a:rPr lang="en-GB" dirty="0">
                <a:effectLst/>
              </a:rPr>
            </a:br>
            <a:r>
              <a:rPr lang="en-GB" sz="1200" kern="1200" dirty="0">
                <a:solidFill>
                  <a:schemeClr val="tx1"/>
                </a:solidFill>
                <a:effectLst/>
                <a:latin typeface="+mn-lt"/>
                <a:ea typeface="+mn-ea"/>
                <a:cs typeface="+mn-cs"/>
              </a:rPr>
              <a:t>Encourage measures to promote </a:t>
            </a:r>
            <a:r>
              <a:rPr lang="en-US" sz="1200" kern="1200" dirty="0">
                <a:solidFill>
                  <a:schemeClr val="tx1"/>
                </a:solidFill>
                <a:effectLst/>
                <a:latin typeface="+mn-lt"/>
                <a:ea typeface="+mn-ea"/>
                <a:cs typeface="+mn-cs"/>
              </a:rPr>
              <a:t>recycling management through the use of </a:t>
            </a:r>
            <a:r>
              <a:rPr lang="en-US" sz="1200" b="1" kern="1200" dirty="0">
                <a:solidFill>
                  <a:schemeClr val="tx1"/>
                </a:solidFill>
                <a:effectLst/>
                <a:latin typeface="+mn-lt"/>
                <a:ea typeface="+mn-ea"/>
                <a:cs typeface="+mn-cs"/>
              </a:rPr>
              <a:t>tested, quality-controlled and available substitute building materials</a:t>
            </a:r>
            <a:r>
              <a:rPr lang="en-GB" sz="1200" kern="1200" dirty="0">
                <a:solidFill>
                  <a:schemeClr val="tx1"/>
                </a:solidFill>
                <a:effectLst/>
                <a:latin typeface="+mn-lt"/>
                <a:ea typeface="+mn-ea"/>
                <a:cs typeface="+mn-cs"/>
              </a:rPr>
              <a:t>. Tools could facilitate the recycling of construction products at the end-of-life by </a:t>
            </a:r>
            <a:r>
              <a:rPr lang="en-GB" sz="1200" b="1" kern="1200" dirty="0">
                <a:solidFill>
                  <a:schemeClr val="tx1"/>
                </a:solidFill>
                <a:effectLst/>
                <a:latin typeface="+mn-lt"/>
                <a:ea typeface="+mn-ea"/>
                <a:cs typeface="+mn-cs"/>
              </a:rPr>
              <a:t>providing information about the previous use of materials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information in </a:t>
            </a:r>
            <a:r>
              <a:rPr lang="en-GB" sz="1200" dirty="0">
                <a:effectLst/>
              </a:rPr>
              <a:t>cadastral and notification requirements, product passports).</a:t>
            </a:r>
            <a:r>
              <a:rPr lang="en-GB" dirty="0">
                <a:effectLst/>
              </a:rPr>
              <a:t> </a:t>
            </a:r>
          </a:p>
          <a:p>
            <a:endParaRPr lang="en-GB" dirty="0">
              <a:effectLst/>
            </a:endParaRPr>
          </a:p>
          <a:p>
            <a:r>
              <a:rPr lang="en-GB" sz="1200" b="1" kern="1200" dirty="0">
                <a:solidFill>
                  <a:schemeClr val="tx1"/>
                </a:solidFill>
                <a:effectLst/>
                <a:latin typeface="+mn-lt"/>
                <a:ea typeface="+mn-ea"/>
                <a:cs typeface="+mn-cs"/>
              </a:rPr>
              <a:t>Construction product standards shall not block the uptake of alternative materials</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Stimulate the update of existing standards to include engineered minerals.</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Develop new standards based on performance requirements</a:t>
            </a:r>
            <a:r>
              <a:rPr lang="en-GB" sz="1200" kern="1200" dirty="0">
                <a:solidFill>
                  <a:schemeClr val="tx1"/>
                </a:solidFill>
                <a:effectLst/>
                <a:latin typeface="+mn-lt"/>
                <a:ea typeface="+mn-ea"/>
                <a:cs typeface="+mn-cs"/>
              </a:rPr>
              <a:t> instead of prescriptive product formulations. This will open the possibility to various use of materials and allow easier acceptance of alternative and low carbon materials. </a:t>
            </a:r>
          </a:p>
          <a:p>
            <a:r>
              <a:rPr lang="en-US" sz="1200" b="1" i="1" kern="1200" dirty="0">
                <a:solidFill>
                  <a:schemeClr val="tx1"/>
                </a:solidFill>
                <a:effectLst/>
                <a:latin typeface="+mn-lt"/>
                <a:ea typeface="+mn-ea"/>
                <a:cs typeface="+mn-cs"/>
              </a:rPr>
              <a:t>Why this proposal?</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is important to remove the current barriers in </a:t>
            </a:r>
            <a:r>
              <a:rPr lang="en-US" sz="1200" i="1" kern="1200" dirty="0" err="1">
                <a:solidFill>
                  <a:schemeClr val="tx1"/>
                </a:solidFill>
                <a:effectLst/>
                <a:latin typeface="+mn-lt"/>
                <a:ea typeface="+mn-ea"/>
                <a:cs typeface="+mn-cs"/>
              </a:rPr>
              <a:t>harmonised</a:t>
            </a:r>
            <a:r>
              <a:rPr lang="en-US" sz="1200" i="1" kern="1200" dirty="0">
                <a:solidFill>
                  <a:schemeClr val="tx1"/>
                </a:solidFill>
                <a:effectLst/>
                <a:latin typeface="+mn-lt"/>
                <a:ea typeface="+mn-ea"/>
                <a:cs typeface="+mn-cs"/>
              </a:rPr>
              <a:t> standards and facilitate the use of engineered minerals already produced by industry. For the use of minerals in the construction sector, specific technical requirements have to be fulfilled, and the material has to be included in </a:t>
            </a:r>
            <a:r>
              <a:rPr lang="en-US" sz="1200" i="1" kern="1200" dirty="0" err="1">
                <a:solidFill>
                  <a:schemeClr val="tx1"/>
                </a:solidFill>
                <a:effectLst/>
                <a:latin typeface="+mn-lt"/>
                <a:ea typeface="+mn-ea"/>
                <a:cs typeface="+mn-cs"/>
              </a:rPr>
              <a:t>harmonised</a:t>
            </a:r>
            <a:r>
              <a:rPr lang="en-US" sz="1200" i="1" kern="1200" dirty="0">
                <a:solidFill>
                  <a:schemeClr val="tx1"/>
                </a:solidFill>
                <a:effectLst/>
                <a:latin typeface="+mn-lt"/>
                <a:ea typeface="+mn-ea"/>
                <a:cs typeface="+mn-cs"/>
              </a:rPr>
              <a:t> standards.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standards are developed by CEN outside of the legislation and the revision process is very slow. Also these norms correlate the list of “ingredients” with performance characteristics and binder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While this approach is meant to ensure the quality of the products, it leaves little space for uptake of low carbon alternatives and clinker substitution. It is a barrier for innovation.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a:t>
            </a:r>
            <a:r>
              <a:rPr lang="en-US" sz="1200" i="1" kern="1200" dirty="0" err="1">
                <a:solidFill>
                  <a:schemeClr val="tx1"/>
                </a:solidFill>
                <a:effectLst/>
                <a:latin typeface="+mn-lt"/>
                <a:ea typeface="+mn-ea"/>
                <a:cs typeface="+mn-cs"/>
              </a:rPr>
              <a:t>standardisation</a:t>
            </a:r>
            <a:r>
              <a:rPr lang="en-US" sz="1200" i="1" kern="1200" dirty="0">
                <a:solidFill>
                  <a:schemeClr val="tx1"/>
                </a:solidFill>
                <a:effectLst/>
                <a:latin typeface="+mn-lt"/>
                <a:ea typeface="+mn-ea"/>
                <a:cs typeface="+mn-cs"/>
              </a:rPr>
              <a:t> process shall be improved to ensure the timely adoption of product standards to allow low-carbon cement and concrete to be put on the market, and facilitate access to alternative raw materials such as iron silicate enabling lower carbon cements. In the future the Commission wants to be empowered to adopt Delegated or Implementing Acts containing, technical specifications, detailed product requirements.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Enhance green public procurement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Green public procurement shall </a:t>
            </a:r>
            <a:r>
              <a:rPr lang="en-GB" sz="1200" b="1" kern="1200" dirty="0">
                <a:solidFill>
                  <a:schemeClr val="tx1"/>
                </a:solidFill>
                <a:effectLst/>
                <a:latin typeface="+mn-lt"/>
                <a:ea typeface="+mn-ea"/>
                <a:cs typeface="+mn-cs"/>
              </a:rPr>
              <a:t>create incentive for use of secondary aggregates /engineered minerals</a:t>
            </a:r>
            <a:r>
              <a:rPr lang="en-GB" sz="1200" kern="1200" dirty="0">
                <a:solidFill>
                  <a:schemeClr val="tx1"/>
                </a:solidFill>
                <a:effectLst/>
                <a:latin typeface="+mn-lt"/>
                <a:ea typeface="+mn-ea"/>
                <a:cs typeface="+mn-cs"/>
              </a:rPr>
              <a:t> that substitute natural resources in construction </a:t>
            </a:r>
          </a:p>
          <a:p>
            <a:pPr lvl="0"/>
            <a:r>
              <a:rPr lang="en-GB" sz="1200" kern="1200" dirty="0">
                <a:solidFill>
                  <a:schemeClr val="tx1"/>
                </a:solidFill>
                <a:effectLst/>
                <a:latin typeface="+mn-lt"/>
                <a:ea typeface="+mn-ea"/>
                <a:cs typeface="+mn-cs"/>
              </a:rPr>
              <a:t>Support the move</a:t>
            </a:r>
            <a:r>
              <a:rPr lang="en-GB" sz="1200" b="1" kern="1200" dirty="0">
                <a:solidFill>
                  <a:schemeClr val="tx1"/>
                </a:solidFill>
                <a:effectLst/>
                <a:latin typeface="+mn-lt"/>
                <a:ea typeface="+mn-ea"/>
                <a:cs typeface="+mn-cs"/>
              </a:rPr>
              <a:t> a mandatory</a:t>
            </a:r>
            <a:r>
              <a:rPr lang="en-GB" sz="1200" kern="1200" dirty="0">
                <a:solidFill>
                  <a:schemeClr val="tx1"/>
                </a:solidFill>
                <a:effectLst/>
                <a:latin typeface="+mn-lt"/>
                <a:ea typeface="+mn-ea"/>
                <a:cs typeface="+mn-cs"/>
              </a:rPr>
              <a:t> green public procurement criteria and targets in legislation. </a:t>
            </a:r>
          </a:p>
          <a:p>
            <a:pPr lvl="0"/>
            <a:r>
              <a:rPr lang="en-GB" sz="1200" kern="1200" dirty="0">
                <a:solidFill>
                  <a:schemeClr val="tx1"/>
                </a:solidFill>
                <a:effectLst/>
                <a:latin typeface="+mn-lt"/>
                <a:ea typeface="+mn-ea"/>
                <a:cs typeface="+mn-cs"/>
              </a:rPr>
              <a:t>Tender specifications for public infrastructure works and buildings shall include indicators for a </a:t>
            </a:r>
            <a:r>
              <a:rPr lang="en-GB" sz="1200" b="1" kern="1200" dirty="0">
                <a:solidFill>
                  <a:schemeClr val="tx1"/>
                </a:solidFill>
                <a:effectLst/>
                <a:latin typeface="+mn-lt"/>
                <a:ea typeface="+mn-ea"/>
                <a:cs typeface="+mn-cs"/>
              </a:rPr>
              <a:t>minimum share of secondary mineral aggregates and engineered minerals.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Integrate life cycle assessment in the public procurement criteria</a:t>
            </a:r>
            <a:r>
              <a:rPr lang="en-GB" sz="1200" kern="1200" dirty="0">
                <a:solidFill>
                  <a:schemeClr val="tx1"/>
                </a:solidFill>
                <a:effectLst/>
                <a:latin typeface="+mn-lt"/>
                <a:ea typeface="+mn-ea"/>
                <a:cs typeface="+mn-cs"/>
              </a:rPr>
              <a:t>.</a:t>
            </a:r>
            <a:r>
              <a:rPr lang="en-GB" dirty="0">
                <a:effectLst/>
              </a:rPr>
              <a: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Why this proposal?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Green public procurement offer opportunity to incentivise the take up of secondary aggregates Currently there are voluntary Green Public Procurement (GPP) criteria in road construction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 binding targets are set.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Circular Economy action plan provides for Mandatory Green Public Procurement (GPP) criteria and targets in sectoral legislation and phasing-in mandatory reporting on GPP by 2021.</a:t>
            </a:r>
            <a:endParaRPr lang="en-GB" sz="1200" kern="1200" dirty="0">
              <a:solidFill>
                <a:schemeClr val="tx1"/>
              </a:solidFill>
              <a:effectLst/>
              <a:latin typeface="+mn-lt"/>
              <a:ea typeface="+mn-ea"/>
              <a:cs typeface="+mn-cs"/>
            </a:endParaRPr>
          </a:p>
          <a:p>
            <a:br>
              <a:rPr lang="en-GB" dirty="0">
                <a:effectLst/>
              </a:rPr>
            </a:br>
            <a:endParaRPr lang="en-GB" dirty="0"/>
          </a:p>
          <a:p>
            <a:endParaRPr lang="en-GB" dirty="0"/>
          </a:p>
        </p:txBody>
      </p:sp>
      <p:sp>
        <p:nvSpPr>
          <p:cNvPr id="4" name="Slide Number Placeholder 3"/>
          <p:cNvSpPr>
            <a:spLocks noGrp="1"/>
          </p:cNvSpPr>
          <p:nvPr>
            <p:ph type="sldNum" sz="quarter" idx="10"/>
          </p:nvPr>
        </p:nvSpPr>
        <p:spPr/>
        <p:txBody>
          <a:bodyPr/>
          <a:lstStyle/>
          <a:p>
            <a:fld id="{049D3150-5905-4E34-99C5-4656F5DE5B5F}" type="slidenum">
              <a:rPr lang="en-US" smtClean="0"/>
              <a:pPr/>
              <a:t>4</a:t>
            </a:fld>
            <a:endParaRPr lang="en-US"/>
          </a:p>
        </p:txBody>
      </p:sp>
    </p:spTree>
    <p:extLst>
      <p:ext uri="{BB962C8B-B14F-4D97-AF65-F5344CB8AC3E}">
        <p14:creationId xmlns:p14="http://schemas.microsoft.com/office/powerpoint/2010/main" val="3470013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4.xml"/><Relationship Id="rId7" Type="http://schemas.openxmlformats.org/officeDocument/2006/relationships/image" Target="../media/image4.jpeg"/><Relationship Id="rId2" Type="http://schemas.openxmlformats.org/officeDocument/2006/relationships/tags" Target="../tags/tag33.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6.png"/><Relationship Id="rId2" Type="http://schemas.openxmlformats.org/officeDocument/2006/relationships/tags" Target="../tags/tag49.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6.png"/><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7.png"/><Relationship Id="rId2" Type="http://schemas.openxmlformats.org/officeDocument/2006/relationships/tags" Target="../tags/tag53.xml"/><Relationship Id="rId1" Type="http://schemas.openxmlformats.org/officeDocument/2006/relationships/vmlDrawing" Target="../drawings/vmlDrawing26.vml"/><Relationship Id="rId6" Type="http://schemas.openxmlformats.org/officeDocument/2006/relationships/image" Target="../media/image3.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7.png"/><Relationship Id="rId2" Type="http://schemas.openxmlformats.org/officeDocument/2006/relationships/tags" Target="../tags/tag55.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7.png"/><Relationship Id="rId2" Type="http://schemas.openxmlformats.org/officeDocument/2006/relationships/tags" Target="../tags/tag57.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4.xml"/><Relationship Id="rId7" Type="http://schemas.openxmlformats.org/officeDocument/2006/relationships/image" Target="../media/image4.jpeg"/><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6.png"/><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6.png"/><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6.png"/><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7.png"/><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7.png"/><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7.png"/><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DD34FB-9272-4B0B-804D-73821FC59A6D}"/>
              </a:ext>
            </a:extLst>
          </p:cNvPr>
          <p:cNvGraphicFramePr>
            <a:graphicFrameLocks noChangeAspect="1"/>
          </p:cNvGraphicFramePr>
          <p:nvPr>
            <p:custDataLst>
              <p:tags r:id="rId2"/>
            </p:custDataLst>
            <p:extLst>
              <p:ext uri="{D42A27DB-BD31-4B8C-83A1-F6EECF244321}">
                <p14:modId xmlns:p14="http://schemas.microsoft.com/office/powerpoint/2010/main" val="4198025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347" imgH="348" progId="TCLayout.ActiveDocument.1">
                  <p:embed/>
                </p:oleObj>
              </mc:Choice>
              <mc:Fallback>
                <p:oleObj name="think-cell Folie" r:id="rId5" imgW="347" imgH="348" progId="TCLayout.ActiveDocument.1">
                  <p:embed/>
                  <p:pic>
                    <p:nvPicPr>
                      <p:cNvPr id="6" name="Object 5" hidden="1">
                        <a:extLst>
                          <a:ext uri="{FF2B5EF4-FFF2-40B4-BE49-F238E27FC236}">
                            <a16:creationId xmlns:a16="http://schemas.microsoft.com/office/drawing/2014/main" id="{CFDD34FB-9272-4B0B-804D-73821FC59A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A5EDB4-2E14-4E34-BFDD-BC4EBF330553}"/>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11" name="Rechteck 10">
            <a:extLst>
              <a:ext uri="{FF2B5EF4-FFF2-40B4-BE49-F238E27FC236}">
                <a16:creationId xmlns:a16="http://schemas.microsoft.com/office/drawing/2014/main" id="{62C5FC70-6DE4-4721-BC34-4B8A2B6B699E}"/>
              </a:ext>
            </a:extLst>
          </p:cNvPr>
          <p:cNvSpPr/>
          <p:nvPr/>
        </p:nvSpPr>
        <p:spPr bwMode="auto">
          <a:xfrm>
            <a:off x="8609856" y="-27384"/>
            <a:ext cx="1296144" cy="2016224"/>
          </a:xfrm>
          <a:prstGeom prst="rect">
            <a:avLst/>
          </a:prstGeom>
          <a:solidFill>
            <a:schemeClr val="bg1"/>
          </a:solidFill>
          <a:ln>
            <a:noFill/>
          </a:ln>
          <a:effectLst/>
        </p:spPr>
        <p:txBody>
          <a:bodyPr wrap="square" lIns="91429" tIns="45715" rIns="91429" bIns="45715" rtlCol="0" anchor="ctr">
            <a:noAutofit/>
          </a:bodyPr>
          <a:lstStyle/>
          <a:p>
            <a:pPr algn="ctr"/>
            <a:endParaRPr lang="en-GB" sz="1600" dirty="0"/>
          </a:p>
        </p:txBody>
      </p:sp>
      <p:pic>
        <p:nvPicPr>
          <p:cNvPr id="13" name="Grafik 12">
            <a:extLst>
              <a:ext uri="{FF2B5EF4-FFF2-40B4-BE49-F238E27FC236}">
                <a16:creationId xmlns:a16="http://schemas.microsoft.com/office/drawing/2014/main" id="{FDE99E35-737D-4653-AF67-C18415A3EC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0119" y="-16457"/>
            <a:ext cx="9956143" cy="6876000"/>
          </a:xfrm>
          <a:prstGeom prst="rect">
            <a:avLst/>
          </a:prstGeom>
        </p:spPr>
      </p:pic>
      <p:sp>
        <p:nvSpPr>
          <p:cNvPr id="19" name="Rechteck 18"/>
          <p:cNvSpPr/>
          <p:nvPr/>
        </p:nvSpPr>
        <p:spPr bwMode="auto">
          <a:xfrm>
            <a:off x="0" y="0"/>
            <a:ext cx="1794199" cy="980728"/>
          </a:xfrm>
          <a:prstGeom prst="rect">
            <a:avLst/>
          </a:prstGeom>
          <a:solidFill>
            <a:schemeClr val="bg1"/>
          </a:solidFill>
          <a:ln>
            <a:noFill/>
          </a:ln>
          <a:effectLst/>
          <a:extLst/>
        </p:spPr>
        <p:txBody>
          <a:bodyPr wrap="square" lIns="91429" tIns="45715" rIns="91429" bIns="45715" rtlCol="0" anchor="ctr">
            <a:noAutofit/>
          </a:bodyPr>
          <a:lstStyle/>
          <a:p>
            <a:pPr algn="ctr"/>
            <a:endParaRPr lang="en-GB" sz="1600" u="sng" dirty="0"/>
          </a:p>
        </p:txBody>
      </p:sp>
      <p:sp>
        <p:nvSpPr>
          <p:cNvPr id="4" name="Foliennummernplatzhalter 3"/>
          <p:cNvSpPr>
            <a:spLocks noGrp="1"/>
          </p:cNvSpPr>
          <p:nvPr>
            <p:ph type="sldNum" sz="quarter" idx="10"/>
          </p:nvPr>
        </p:nvSpPr>
        <p:spPr/>
        <p:txBody>
          <a:bodyPr/>
          <a:lstStyle>
            <a:lvl1pPr>
              <a:defRPr/>
            </a:lvl1pPr>
          </a:lstStyle>
          <a:p>
            <a:pPr>
              <a:defRPr/>
            </a:pPr>
            <a:fld id="{C527C91F-5CF7-46C3-99C1-BDEC8CD76D05}" type="slidenum">
              <a:rPr lang="en-GB" smtClean="0">
                <a:solidFill>
                  <a:srgbClr val="000000">
                    <a:lumMod val="50000"/>
                    <a:lumOff val="50000"/>
                  </a:srgbClr>
                </a:solidFill>
              </a:rPr>
              <a:pPr>
                <a:defRPr/>
              </a:pPr>
              <a:t>‹#›</a:t>
            </a:fld>
            <a:endParaRPr lang="en-GB" dirty="0">
              <a:solidFill>
                <a:srgbClr val="000000">
                  <a:lumMod val="50000"/>
                  <a:lumOff val="50000"/>
                </a:srgbClr>
              </a:solidFill>
            </a:endParaRPr>
          </a:p>
        </p:txBody>
      </p:sp>
      <p:sp>
        <p:nvSpPr>
          <p:cNvPr id="2" name="Titel 1"/>
          <p:cNvSpPr>
            <a:spLocks noGrp="1"/>
          </p:cNvSpPr>
          <p:nvPr>
            <p:ph type="ctrTitle" hasCustomPrompt="1"/>
          </p:nvPr>
        </p:nvSpPr>
        <p:spPr>
          <a:xfrm>
            <a:off x="4232921" y="2062412"/>
            <a:ext cx="5428951" cy="1224135"/>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4232921" y="4045784"/>
            <a:ext cx="5420672" cy="607352"/>
          </a:xfrm>
        </p:spPr>
        <p:txBody>
          <a:bodyPr/>
          <a:lstStyle>
            <a:lvl1pPr marL="0" indent="0" algn="l">
              <a:buNone/>
              <a:defRPr sz="1600" i="1"/>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pPr lvl="0">
              <a:spcBef>
                <a:spcPct val="0"/>
              </a:spcBef>
            </a:pPr>
            <a:r>
              <a:rPr lang="en-GB"/>
              <a:t>Click to add subtitle</a:t>
            </a:r>
            <a:endParaRPr lang="en-GB" dirty="0"/>
          </a:p>
        </p:txBody>
      </p:sp>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1917" y="151882"/>
            <a:ext cx="2160000" cy="807756"/>
          </a:xfrm>
          <a:prstGeom prst="rect">
            <a:avLst/>
          </a:prstGeom>
        </p:spPr>
      </p:pic>
    </p:spTree>
    <p:extLst>
      <p:ext uri="{BB962C8B-B14F-4D97-AF65-F5344CB8AC3E}">
        <p14:creationId xmlns:p14="http://schemas.microsoft.com/office/powerpoint/2010/main" val="537518990"/>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Vision Zero_Title + content + con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57E079-BF8C-4BBD-8D6E-06B5A9313FB1}"/>
              </a:ext>
            </a:extLst>
          </p:cNvPr>
          <p:cNvGraphicFramePr>
            <a:graphicFrameLocks noChangeAspect="1"/>
          </p:cNvGraphicFramePr>
          <p:nvPr>
            <p:custDataLst>
              <p:tags r:id="rId2"/>
            </p:custDataLst>
            <p:extLst>
              <p:ext uri="{D42A27DB-BD31-4B8C-83A1-F6EECF244321}">
                <p14:modId xmlns:p14="http://schemas.microsoft.com/office/powerpoint/2010/main" val="567912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6B57E079-BF8C-4BBD-8D6E-06B5A9313FB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0C5FFD9-0DE5-415B-9447-5C9B6F54B92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Tree>
    <p:extLst>
      <p:ext uri="{BB962C8B-B14F-4D97-AF65-F5344CB8AC3E}">
        <p14:creationId xmlns:p14="http://schemas.microsoft.com/office/powerpoint/2010/main" val="3250793359"/>
      </p:ext>
    </p:extLst>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AOS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509640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665" y="105991"/>
            <a:ext cx="624000" cy="751107"/>
          </a:xfrm>
          <a:prstGeom prst="rect">
            <a:avLst/>
          </a:prstGeom>
        </p:spPr>
      </p:pic>
    </p:spTree>
    <p:extLst>
      <p:ext uri="{BB962C8B-B14F-4D97-AF65-F5344CB8AC3E}">
        <p14:creationId xmlns:p14="http://schemas.microsoft.com/office/powerpoint/2010/main" val="395566866"/>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AOS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665" y="105991"/>
            <a:ext cx="624000" cy="751107"/>
          </a:xfrm>
          <a:prstGeom prst="rect">
            <a:avLst/>
          </a:prstGeom>
        </p:spPr>
      </p:pic>
    </p:spTree>
    <p:extLst>
      <p:ext uri="{BB962C8B-B14F-4D97-AF65-F5344CB8AC3E}">
        <p14:creationId xmlns:p14="http://schemas.microsoft.com/office/powerpoint/2010/main" val="3975133408"/>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AOS_Title + content +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29"/>
            <a:ext cx="9365122" cy="4357611"/>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665" y="105991"/>
            <a:ext cx="624000" cy="751107"/>
          </a:xfrm>
          <a:prstGeom prst="rect">
            <a:avLst/>
          </a:prstGeom>
        </p:spPr>
      </p:pic>
      <p:sp>
        <p:nvSpPr>
          <p:cNvPr id="10" name="Inhaltsplatzhalter 2"/>
          <p:cNvSpPr>
            <a:spLocks noGrp="1"/>
          </p:cNvSpPr>
          <p:nvPr>
            <p:ph idx="13" hasCustomPrompt="1"/>
          </p:nvPr>
        </p:nvSpPr>
        <p:spPr>
          <a:xfrm>
            <a:off x="268055" y="5914417"/>
            <a:ext cx="9363995" cy="566321"/>
          </a:xfrm>
          <a:solidFill>
            <a:srgbClr val="CAE2ED"/>
          </a:solidFill>
        </p:spPr>
        <p:txBody>
          <a:bodyPr lIns="90000" rIns="90000" anchor="ctr" anchorCtr="0">
            <a:normAutofit/>
          </a:bodyPr>
          <a:lstStyle>
            <a:lvl1pPr marL="0" indent="0" algn="ctr">
              <a:spcBef>
                <a:spcPts val="650"/>
              </a:spcBef>
              <a:buClr>
                <a:schemeClr val="accent1"/>
              </a:buClr>
              <a:buFontTx/>
              <a:buNone/>
              <a:defRPr sz="1517"/>
            </a:lvl1pPr>
            <a:lvl2pPr marL="584711" indent="-292356">
              <a:spcBef>
                <a:spcPts val="650"/>
              </a:spcBef>
              <a:defRPr sz="1733"/>
            </a:lvl2pPr>
            <a:lvl3pPr marL="877067" indent="-292356">
              <a:spcBef>
                <a:spcPts val="650"/>
              </a:spcBef>
              <a:buClr>
                <a:schemeClr val="accent3"/>
              </a:buClr>
              <a:defRPr sz="1733"/>
            </a:lvl3pPr>
            <a:lvl4pPr marL="1066238" indent="-189171">
              <a:spcBef>
                <a:spcPts val="650"/>
              </a:spcBef>
              <a:buClr>
                <a:schemeClr val="accent5"/>
              </a:buClr>
              <a:buFont typeface="Arial Black" panose="020B0A04020102020204" pitchFamily="34" charset="0"/>
              <a:buChar char="›"/>
              <a:defRPr sz="1733"/>
            </a:lvl4pPr>
          </a:lstStyle>
          <a:p>
            <a:pPr lvl="0"/>
            <a:r>
              <a:rPr lang="en-GB" dirty="0"/>
              <a:t>Click to add text</a:t>
            </a:r>
          </a:p>
        </p:txBody>
      </p:sp>
    </p:spTree>
    <p:extLst>
      <p:ext uri="{BB962C8B-B14F-4D97-AF65-F5344CB8AC3E}">
        <p14:creationId xmlns:p14="http://schemas.microsoft.com/office/powerpoint/2010/main" val="1104151939"/>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3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4"/>
            <a:ext cx="9363920" cy="5191693"/>
          </a:xfrm>
        </p:spPr>
        <p:txBody>
          <a:bodyPr/>
          <a:lstStyle>
            <a:lvl2pPr marL="510763" indent="-223137">
              <a:defRPr/>
            </a:lvl2pPr>
            <a:lvl3pPr marL="726160" indent="-185732">
              <a:defRPr/>
            </a:lvl3pPr>
            <a:lvl4pPr marL="800969" marR="0" indent="-114793" algn="l" defTabSz="742927"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300"/>
            </a:lvl4pPr>
            <a:lvl5pPr marL="949296" marR="0" indent="-113503" algn="l" defTabSz="742927"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dirty="0"/>
              <a:t>Click to edit Master text styles</a:t>
            </a:r>
          </a:p>
          <a:p>
            <a:pPr lvl="1"/>
            <a:r>
              <a:rPr lang="en-GB" dirty="0"/>
              <a:t>Second level</a:t>
            </a:r>
          </a:p>
          <a:p>
            <a:pPr lvl="2"/>
            <a:r>
              <a:rPr lang="en-GB" dirty="0"/>
              <a:t>Third level</a:t>
            </a:r>
          </a:p>
          <a:p>
            <a:pPr marL="800969" marR="0" lvl="3" indent="-114793" algn="l" defTabSz="742927"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949296" marR="0" lvl="4" indent="-113503" algn="l" defTabSz="742927"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p:txBody>
          <a:bodyPr/>
          <a:lstStyle>
            <a:lvl1pPr>
              <a:defRPr sz="1381">
                <a:latin typeface="+mn-lt"/>
              </a:defRPr>
            </a:lvl1pPr>
          </a:lstStyle>
          <a:p>
            <a:r>
              <a:rPr lang="en-GB" dirty="0"/>
              <a:t>Click to edit Master title</a:t>
            </a:r>
            <a:endParaRPr lang="de-DE" dirty="0"/>
          </a:p>
        </p:txBody>
      </p:sp>
      <p:sp>
        <p:nvSpPr>
          <p:cNvPr id="8" name="Foliennummernplatzhalter 3"/>
          <p:cNvSpPr>
            <a:spLocks noGrp="1"/>
          </p:cNvSpPr>
          <p:nvPr>
            <p:ph type="sldNum" sz="quarter" idx="4"/>
          </p:nvPr>
        </p:nvSpPr>
        <p:spPr>
          <a:xfrm>
            <a:off x="8984234" y="6604710"/>
            <a:ext cx="668959" cy="190327"/>
          </a:xfrm>
          <a:prstGeom prst="rect">
            <a:avLst/>
          </a:prstGeom>
        </p:spPr>
        <p:txBody>
          <a:bodyPr rIns="0"/>
          <a:lstStyle>
            <a:lvl1pPr algn="r">
              <a:defRPr sz="812">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9" name="Datumsplatzhalter 3"/>
          <p:cNvSpPr>
            <a:spLocks noGrp="1"/>
          </p:cNvSpPr>
          <p:nvPr>
            <p:ph type="dt" sz="half" idx="2"/>
          </p:nvPr>
        </p:nvSpPr>
        <p:spPr>
          <a:xfrm>
            <a:off x="275898" y="6623719"/>
            <a:ext cx="3957022" cy="204787"/>
          </a:xfrm>
          <a:prstGeom prst="rect">
            <a:avLst/>
          </a:prstGeom>
        </p:spPr>
        <p:txBody>
          <a:bodyPr lIns="0"/>
          <a:lstStyle>
            <a:lvl1pPr>
              <a:defRPr sz="650"/>
            </a:lvl1pPr>
          </a:lstStyle>
          <a:p>
            <a:r>
              <a:rPr lang="de-DE" altLang="de-DE"/>
              <a:t>January 2020</a:t>
            </a:r>
            <a:endParaRPr lang="en-US" altLang="de-DE" dirty="0"/>
          </a:p>
        </p:txBody>
      </p:sp>
      <p:sp>
        <p:nvSpPr>
          <p:cNvPr id="6" name="Textplatzhalter 5"/>
          <p:cNvSpPr>
            <a:spLocks noGrp="1"/>
          </p:cNvSpPr>
          <p:nvPr>
            <p:ph type="body" sz="quarter" idx="11" hasCustomPrompt="1"/>
          </p:nvPr>
        </p:nvSpPr>
        <p:spPr>
          <a:xfrm>
            <a:off x="272481" y="981075"/>
            <a:ext cx="9361040" cy="287339"/>
          </a:xfrm>
        </p:spPr>
        <p:txBody>
          <a:bodyPr/>
          <a:lstStyle>
            <a:lvl1pPr marL="0" indent="0">
              <a:buNone/>
              <a:defRPr/>
            </a:lvl1pPr>
            <a:lvl2pPr marL="212818" indent="0">
              <a:buNone/>
              <a:defRPr/>
            </a:lvl2pPr>
            <a:lvl3pPr marL="470779" indent="0">
              <a:buNone/>
              <a:defRPr/>
            </a:lvl3pPr>
            <a:lvl4pPr marL="1144057" indent="0">
              <a:buNone/>
              <a:defRPr/>
            </a:lvl4pPr>
            <a:lvl5pPr marL="1485854" indent="0">
              <a:buNone/>
              <a:defRPr/>
            </a:lvl5pPr>
          </a:lstStyle>
          <a:p>
            <a:pPr lvl="0"/>
            <a:r>
              <a:rPr lang="en-GB" dirty="0"/>
              <a:t>Click to add subtitle</a:t>
            </a:r>
          </a:p>
        </p:txBody>
      </p:sp>
    </p:spTree>
    <p:extLst>
      <p:ext uri="{BB962C8B-B14F-4D97-AF65-F5344CB8AC3E}">
        <p14:creationId xmlns:p14="http://schemas.microsoft.com/office/powerpoint/2010/main" val="68436805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AOS_Title +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5F06F9-4888-4ACD-B656-D39B854FE3C7}"/>
              </a:ext>
            </a:extLst>
          </p:cNvPr>
          <p:cNvGraphicFramePr>
            <a:graphicFrameLocks noChangeAspect="1"/>
          </p:cNvGraphicFramePr>
          <p:nvPr>
            <p:custDataLst>
              <p:tags r:id="rId2"/>
            </p:custDataLst>
            <p:extLst>
              <p:ext uri="{D42A27DB-BD31-4B8C-83A1-F6EECF244321}">
                <p14:modId xmlns:p14="http://schemas.microsoft.com/office/powerpoint/2010/main" val="1100374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C35F06F9-4888-4ACD-B656-D39B854FE3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2E8E6C5-52A1-442A-ADEF-ADED2560D37F}"/>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1516010053"/>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AOS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8F6F151-9BCB-4660-9662-B9BE19DF7B87}"/>
              </a:ext>
            </a:extLst>
          </p:cNvPr>
          <p:cNvGraphicFramePr>
            <a:graphicFrameLocks noChangeAspect="1"/>
          </p:cNvGraphicFramePr>
          <p:nvPr>
            <p:custDataLst>
              <p:tags r:id="rId2"/>
            </p:custDataLst>
            <p:extLst>
              <p:ext uri="{D42A27DB-BD31-4B8C-83A1-F6EECF244321}">
                <p14:modId xmlns:p14="http://schemas.microsoft.com/office/powerpoint/2010/main" val="775458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88F6F151-9BCB-4660-9662-B9BE19DF7B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44AF467-ADDD-4801-8DB4-6C0A2A565BED}"/>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28914569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AOS_Title + content + conclus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65D970-770E-4F68-A55C-B8650B51476D}"/>
              </a:ext>
            </a:extLst>
          </p:cNvPr>
          <p:cNvGraphicFramePr>
            <a:graphicFrameLocks noChangeAspect="1"/>
          </p:cNvGraphicFramePr>
          <p:nvPr>
            <p:custDataLst>
              <p:tags r:id="rId2"/>
            </p:custDataLst>
            <p:extLst>
              <p:ext uri="{D42A27DB-BD31-4B8C-83A1-F6EECF244321}">
                <p14:modId xmlns:p14="http://schemas.microsoft.com/office/powerpoint/2010/main" val="320754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1065D970-770E-4F68-A55C-B8650B5147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B95D11-5048-4873-9FE8-22F0F107C5F1}"/>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Tree>
    <p:extLst>
      <p:ext uri="{BB962C8B-B14F-4D97-AF65-F5344CB8AC3E}">
        <p14:creationId xmlns:p14="http://schemas.microsoft.com/office/powerpoint/2010/main" val="403214644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5CB4993-4F59-48B3-8D54-E6FE667BABA1}"/>
              </a:ext>
            </a:extLst>
          </p:cNvPr>
          <p:cNvGraphicFramePr>
            <a:graphicFrameLocks noChangeAspect="1"/>
          </p:cNvGraphicFramePr>
          <p:nvPr>
            <p:custDataLst>
              <p:tags r:id="rId2"/>
            </p:custDataLst>
            <p:extLst>
              <p:ext uri="{D42A27DB-BD31-4B8C-83A1-F6EECF244321}">
                <p14:modId xmlns:p14="http://schemas.microsoft.com/office/powerpoint/2010/main" val="922618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5" imgW="347" imgH="348" progId="TCLayout.ActiveDocument.1">
                  <p:embed/>
                </p:oleObj>
              </mc:Choice>
              <mc:Fallback>
                <p:oleObj name="think-cell Folie" r:id="rId5" imgW="347" imgH="348" progId="TCLayout.ActiveDocument.1">
                  <p:embed/>
                  <p:pic>
                    <p:nvPicPr>
                      <p:cNvPr id="6" name="Object 5" hidden="1">
                        <a:extLst>
                          <a:ext uri="{FF2B5EF4-FFF2-40B4-BE49-F238E27FC236}">
                            <a16:creationId xmlns:a16="http://schemas.microsoft.com/office/drawing/2014/main" id="{25CB4993-4F59-48B3-8D54-E6FE667BAB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0ED1E54-24D5-49A5-81C3-69562FA42180}"/>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11" name="Rechteck 10">
            <a:extLst>
              <a:ext uri="{FF2B5EF4-FFF2-40B4-BE49-F238E27FC236}">
                <a16:creationId xmlns:a16="http://schemas.microsoft.com/office/drawing/2014/main" id="{62C5FC70-6DE4-4721-BC34-4B8A2B6B699E}"/>
              </a:ext>
            </a:extLst>
          </p:cNvPr>
          <p:cNvSpPr/>
          <p:nvPr/>
        </p:nvSpPr>
        <p:spPr bwMode="auto">
          <a:xfrm>
            <a:off x="8609856" y="-27384"/>
            <a:ext cx="1296144" cy="2016224"/>
          </a:xfrm>
          <a:prstGeom prst="rect">
            <a:avLst/>
          </a:prstGeom>
          <a:solidFill>
            <a:schemeClr val="bg1"/>
          </a:solidFill>
          <a:ln>
            <a:noFill/>
          </a:ln>
          <a:effectLst/>
        </p:spPr>
        <p:txBody>
          <a:bodyPr wrap="square" lIns="91429" tIns="45715" rIns="91429" bIns="45715" rtlCol="0" anchor="ctr">
            <a:noAutofit/>
          </a:bodyPr>
          <a:lstStyle/>
          <a:p>
            <a:pPr algn="ctr"/>
            <a:endParaRPr lang="en-GB" sz="1600" dirty="0"/>
          </a:p>
        </p:txBody>
      </p:sp>
      <p:pic>
        <p:nvPicPr>
          <p:cNvPr id="13" name="Grafik 12">
            <a:extLst>
              <a:ext uri="{FF2B5EF4-FFF2-40B4-BE49-F238E27FC236}">
                <a16:creationId xmlns:a16="http://schemas.microsoft.com/office/drawing/2014/main" id="{FDE99E35-737D-4653-AF67-C18415A3EC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0119" y="-16457"/>
            <a:ext cx="9956143" cy="6876000"/>
          </a:xfrm>
          <a:prstGeom prst="rect">
            <a:avLst/>
          </a:prstGeom>
        </p:spPr>
      </p:pic>
      <p:sp>
        <p:nvSpPr>
          <p:cNvPr id="19" name="Rechteck 18"/>
          <p:cNvSpPr/>
          <p:nvPr/>
        </p:nvSpPr>
        <p:spPr bwMode="auto">
          <a:xfrm>
            <a:off x="0" y="0"/>
            <a:ext cx="1794199" cy="980728"/>
          </a:xfrm>
          <a:prstGeom prst="rect">
            <a:avLst/>
          </a:prstGeom>
          <a:solidFill>
            <a:schemeClr val="bg1"/>
          </a:solidFill>
          <a:ln>
            <a:noFill/>
          </a:ln>
          <a:effectLst/>
          <a:extLst/>
        </p:spPr>
        <p:txBody>
          <a:bodyPr wrap="square" lIns="91429" tIns="45715" rIns="91429" bIns="45715" rtlCol="0" anchor="ctr">
            <a:noAutofit/>
          </a:bodyPr>
          <a:lstStyle/>
          <a:p>
            <a:pPr algn="ctr"/>
            <a:endParaRPr lang="en-GB" sz="1600" u="sng" dirty="0"/>
          </a:p>
        </p:txBody>
      </p:sp>
      <p:sp>
        <p:nvSpPr>
          <p:cNvPr id="4" name="Foliennummernplatzhalter 3"/>
          <p:cNvSpPr>
            <a:spLocks noGrp="1"/>
          </p:cNvSpPr>
          <p:nvPr>
            <p:ph type="sldNum" sz="quarter" idx="10"/>
          </p:nvPr>
        </p:nvSpPr>
        <p:spPr/>
        <p:txBody>
          <a:bodyPr/>
          <a:lstStyle>
            <a:lvl1pPr>
              <a:defRPr/>
            </a:lvl1pPr>
          </a:lstStyle>
          <a:p>
            <a:pPr>
              <a:defRPr/>
            </a:pPr>
            <a:fld id="{C527C91F-5CF7-46C3-99C1-BDEC8CD76D05}" type="slidenum">
              <a:rPr lang="en-GB" smtClean="0">
                <a:solidFill>
                  <a:srgbClr val="000000">
                    <a:lumMod val="50000"/>
                    <a:lumOff val="50000"/>
                  </a:srgbClr>
                </a:solidFill>
              </a:rPr>
              <a:pPr>
                <a:defRPr/>
              </a:pPr>
              <a:t>‹#›</a:t>
            </a:fld>
            <a:endParaRPr lang="en-GB" dirty="0">
              <a:solidFill>
                <a:srgbClr val="000000">
                  <a:lumMod val="50000"/>
                  <a:lumOff val="50000"/>
                </a:srgbClr>
              </a:solidFill>
            </a:endParaRPr>
          </a:p>
        </p:txBody>
      </p:sp>
      <p:sp>
        <p:nvSpPr>
          <p:cNvPr id="2" name="Titel 1"/>
          <p:cNvSpPr>
            <a:spLocks noGrp="1"/>
          </p:cNvSpPr>
          <p:nvPr>
            <p:ph type="ctrTitle" hasCustomPrompt="1"/>
          </p:nvPr>
        </p:nvSpPr>
        <p:spPr>
          <a:xfrm>
            <a:off x="4232921" y="2062412"/>
            <a:ext cx="5428951" cy="1224135"/>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4232921" y="4045784"/>
            <a:ext cx="5420672" cy="607352"/>
          </a:xfrm>
        </p:spPr>
        <p:txBody>
          <a:bodyPr/>
          <a:lstStyle>
            <a:lvl1pPr marL="0" indent="0" algn="l">
              <a:buNone/>
              <a:defRPr sz="1600" i="1"/>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pPr lvl="0">
              <a:spcBef>
                <a:spcPct val="0"/>
              </a:spcBef>
            </a:pPr>
            <a:r>
              <a:rPr lang="en-GB"/>
              <a:t>Click to add subtitle</a:t>
            </a:r>
            <a:endParaRPr lang="en-GB" dirty="0"/>
          </a:p>
        </p:txBody>
      </p:sp>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1917" y="151882"/>
            <a:ext cx="2160000" cy="807756"/>
          </a:xfrm>
          <a:prstGeom prst="rect">
            <a:avLst/>
          </a:prstGeom>
        </p:spPr>
      </p:pic>
      <p:sp>
        <p:nvSpPr>
          <p:cNvPr id="9" name="Rechteck 10">
            <a:extLst>
              <a:ext uri="{FF2B5EF4-FFF2-40B4-BE49-F238E27FC236}">
                <a16:creationId xmlns:a16="http://schemas.microsoft.com/office/drawing/2014/main" id="{0C0A6F10-74E8-41BA-9D3D-15CD13E54D9D}"/>
              </a:ext>
            </a:extLst>
          </p:cNvPr>
          <p:cNvSpPr/>
          <p:nvPr/>
        </p:nvSpPr>
        <p:spPr bwMode="auto">
          <a:xfrm>
            <a:off x="8609856" y="-27384"/>
            <a:ext cx="1296144" cy="2016224"/>
          </a:xfrm>
          <a:prstGeom prst="rect">
            <a:avLst/>
          </a:prstGeom>
          <a:solidFill>
            <a:schemeClr val="bg1"/>
          </a:solidFill>
          <a:ln>
            <a:noFill/>
          </a:ln>
          <a:effectLst/>
        </p:spPr>
        <p:txBody>
          <a:bodyPr wrap="square" lIns="91429" tIns="45715" rIns="91429" bIns="45715" rtlCol="0" anchor="ctr">
            <a:noAutofit/>
          </a:bodyPr>
          <a:lstStyle/>
          <a:p>
            <a:pPr algn="ctr"/>
            <a:endParaRPr lang="en-GB" sz="1600" dirty="0"/>
          </a:p>
        </p:txBody>
      </p:sp>
      <p:pic>
        <p:nvPicPr>
          <p:cNvPr id="10" name="Grafik 12">
            <a:extLst>
              <a:ext uri="{FF2B5EF4-FFF2-40B4-BE49-F238E27FC236}">
                <a16:creationId xmlns:a16="http://schemas.microsoft.com/office/drawing/2014/main" id="{7F18854E-2BE5-48EE-BCFC-E31E5CE31E3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0119" y="-16457"/>
            <a:ext cx="9956143" cy="6876000"/>
          </a:xfrm>
          <a:prstGeom prst="rect">
            <a:avLst/>
          </a:prstGeom>
        </p:spPr>
      </p:pic>
      <p:sp>
        <p:nvSpPr>
          <p:cNvPr id="12" name="Rechteck 18">
            <a:extLst>
              <a:ext uri="{FF2B5EF4-FFF2-40B4-BE49-F238E27FC236}">
                <a16:creationId xmlns:a16="http://schemas.microsoft.com/office/drawing/2014/main" id="{465CFABE-4632-438D-B79F-C6F91BE282BC}"/>
              </a:ext>
            </a:extLst>
          </p:cNvPr>
          <p:cNvSpPr/>
          <p:nvPr/>
        </p:nvSpPr>
        <p:spPr bwMode="auto">
          <a:xfrm>
            <a:off x="0" y="0"/>
            <a:ext cx="1794199" cy="980728"/>
          </a:xfrm>
          <a:prstGeom prst="rect">
            <a:avLst/>
          </a:prstGeom>
          <a:solidFill>
            <a:schemeClr val="bg1"/>
          </a:solidFill>
          <a:ln>
            <a:noFill/>
          </a:ln>
          <a:effectLst/>
          <a:extLst/>
        </p:spPr>
        <p:txBody>
          <a:bodyPr wrap="square" lIns="91429" tIns="45715" rIns="91429" bIns="45715" rtlCol="0" anchor="ctr">
            <a:noAutofit/>
          </a:bodyPr>
          <a:lstStyle/>
          <a:p>
            <a:pPr algn="ctr"/>
            <a:endParaRPr lang="en-GB" sz="1600" u="sng" dirty="0"/>
          </a:p>
        </p:txBody>
      </p:sp>
      <p:pic>
        <p:nvPicPr>
          <p:cNvPr id="14" name="Grafik 16">
            <a:extLst>
              <a:ext uri="{FF2B5EF4-FFF2-40B4-BE49-F238E27FC236}">
                <a16:creationId xmlns:a16="http://schemas.microsoft.com/office/drawing/2014/main" id="{8BC15793-FD62-4574-A659-7E265D0F4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1917" y="151882"/>
            <a:ext cx="2160000" cy="807756"/>
          </a:xfrm>
          <a:prstGeom prst="rect">
            <a:avLst/>
          </a:prstGeom>
        </p:spPr>
      </p:pic>
    </p:spTree>
    <p:extLst>
      <p:ext uri="{BB962C8B-B14F-4D97-AF65-F5344CB8AC3E}">
        <p14:creationId xmlns:p14="http://schemas.microsoft.com/office/powerpoint/2010/main" val="1361087428"/>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 2 content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C4608D9-351F-41C5-AF41-FE316FCEF971}"/>
              </a:ext>
            </a:extLst>
          </p:cNvPr>
          <p:cNvGraphicFramePr>
            <a:graphicFrameLocks noChangeAspect="1"/>
          </p:cNvGraphicFramePr>
          <p:nvPr>
            <p:custDataLst>
              <p:tags r:id="rId2"/>
            </p:custDataLst>
            <p:extLst>
              <p:ext uri="{D42A27DB-BD31-4B8C-83A1-F6EECF244321}">
                <p14:modId xmlns:p14="http://schemas.microsoft.com/office/powerpoint/2010/main" val="2118863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5" imgW="347" imgH="348" progId="TCLayout.ActiveDocument.1">
                  <p:embed/>
                </p:oleObj>
              </mc:Choice>
              <mc:Fallback>
                <p:oleObj name="think-cell Folie" r:id="rId5" imgW="347" imgH="348" progId="TCLayout.ActiveDocument.1">
                  <p:embed/>
                  <p:pic>
                    <p:nvPicPr>
                      <p:cNvPr id="9" name="Object 8" hidden="1">
                        <a:extLst>
                          <a:ext uri="{FF2B5EF4-FFF2-40B4-BE49-F238E27FC236}">
                            <a16:creationId xmlns:a16="http://schemas.microsoft.com/office/drawing/2014/main" id="{1C4608D9-351F-41C5-AF41-FE316FCEF9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43D6F1C-0AE7-42DE-A8F4-8EDDB6C6C4C6}"/>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a:t>
            </a:r>
            <a:endParaRPr lang="en-GB" dirty="0"/>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7"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2523301382"/>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2F4BE69-4F3D-4847-8CDE-190677EADF85}"/>
              </a:ext>
            </a:extLst>
          </p:cNvPr>
          <p:cNvGraphicFramePr>
            <a:graphicFrameLocks noChangeAspect="1"/>
          </p:cNvGraphicFramePr>
          <p:nvPr>
            <p:custDataLst>
              <p:tags r:id="rId2"/>
            </p:custDataLst>
            <p:extLst>
              <p:ext uri="{D42A27DB-BD31-4B8C-83A1-F6EECF244321}">
                <p14:modId xmlns:p14="http://schemas.microsoft.com/office/powerpoint/2010/main" val="4035839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72F4BE69-4F3D-4847-8CDE-190677EADF8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66340E-BCF1-4713-B6C3-5C46638C8C32}"/>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a:t>
            </a:r>
            <a:endParaRPr lang="en-GB" dirty="0"/>
          </a:p>
        </p:txBody>
      </p:sp>
      <p:sp>
        <p:nvSpPr>
          <p:cNvPr id="5"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7"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106528088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BF52F0-716F-4D3A-B290-6B8BB5C0349A}"/>
              </a:ext>
            </a:extLst>
          </p:cNvPr>
          <p:cNvGraphicFramePr>
            <a:graphicFrameLocks noChangeAspect="1"/>
          </p:cNvGraphicFramePr>
          <p:nvPr>
            <p:custDataLst>
              <p:tags r:id="rId2"/>
            </p:custDataLst>
            <p:extLst>
              <p:ext uri="{D42A27DB-BD31-4B8C-83A1-F6EECF244321}">
                <p14:modId xmlns:p14="http://schemas.microsoft.com/office/powerpoint/2010/main" val="409253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54BF52F0-716F-4D3A-B290-6B8BB5C034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A014303-5C92-40C5-A666-AFA17D492A22}"/>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191693"/>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53204993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content, conc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F8A9108-F827-491B-B355-891830F98C79}"/>
              </a:ext>
            </a:extLst>
          </p:cNvPr>
          <p:cNvGraphicFramePr>
            <a:graphicFrameLocks noChangeAspect="1"/>
          </p:cNvGraphicFramePr>
          <p:nvPr>
            <p:custDataLst>
              <p:tags r:id="rId2"/>
            </p:custDataLst>
            <p:extLst>
              <p:ext uri="{D42A27DB-BD31-4B8C-83A1-F6EECF244321}">
                <p14:modId xmlns:p14="http://schemas.microsoft.com/office/powerpoint/2010/main" val="778019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4F8A9108-F827-491B-B355-891830F98C7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847807C-A2A4-43B6-A463-94705663E0A1}"/>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7" name="Inhaltsplatzhalter 2"/>
          <p:cNvSpPr>
            <a:spLocks noGrp="1"/>
          </p:cNvSpPr>
          <p:nvPr>
            <p:ph idx="12" hasCustomPrompt="1"/>
          </p:nvPr>
        </p:nvSpPr>
        <p:spPr>
          <a:xfrm>
            <a:off x="273000" y="6048000"/>
            <a:ext cx="9380192"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Tree>
    <p:extLst>
      <p:ext uri="{BB962C8B-B14F-4D97-AF65-F5344CB8AC3E}">
        <p14:creationId xmlns:p14="http://schemas.microsoft.com/office/powerpoint/2010/main" val="4085890625"/>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pictu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4BCDE3-7FFA-4CF2-B53F-28A67D4237DD}"/>
              </a:ext>
            </a:extLst>
          </p:cNvPr>
          <p:cNvGraphicFramePr>
            <a:graphicFrameLocks noChangeAspect="1"/>
          </p:cNvGraphicFramePr>
          <p:nvPr>
            <p:custDataLst>
              <p:tags r:id="rId2"/>
            </p:custDataLst>
            <p:extLst>
              <p:ext uri="{D42A27DB-BD31-4B8C-83A1-F6EECF244321}">
                <p14:modId xmlns:p14="http://schemas.microsoft.com/office/powerpoint/2010/main" val="1136565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C34BCDE3-7FFA-4CF2-B53F-28A67D4237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42C4C77-C2AB-4395-818A-B2B807CB9398}"/>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atin typeface="+mn-lt"/>
              </a:defRPr>
            </a:lvl1pPr>
          </a:lstStyle>
          <a:p>
            <a:r>
              <a:rPr lang="en-GB"/>
              <a:t>Click to edit Master title</a:t>
            </a:r>
            <a:endParaRPr lang="en-GB" dirty="0"/>
          </a:p>
        </p:txBody>
      </p:sp>
      <p:sp>
        <p:nvSpPr>
          <p:cNvPr id="43" name="Bildplatzhalter 42">
            <a:extLst>
              <a:ext uri="{FF2B5EF4-FFF2-40B4-BE49-F238E27FC236}">
                <a16:creationId xmlns:a16="http://schemas.microsoft.com/office/drawing/2014/main" id="{CC8469BF-1F75-400D-A0B5-BCC1C5947CDD}"/>
              </a:ext>
            </a:extLst>
          </p:cNvPr>
          <p:cNvSpPr>
            <a:spLocks noGrp="1"/>
          </p:cNvSpPr>
          <p:nvPr>
            <p:ph type="pic" sz="quarter" idx="12" hasCustomPrompt="1"/>
          </p:nvPr>
        </p:nvSpPr>
        <p:spPr>
          <a:xfrm>
            <a:off x="252407" y="1261638"/>
            <a:ext cx="4548652" cy="2434062"/>
          </a:xfrm>
          <a:solidFill>
            <a:schemeClr val="bg1">
              <a:lumMod val="85000"/>
            </a:schemeClr>
          </a:solidFill>
        </p:spPr>
        <p:txBody>
          <a:bodyPr lIns="72000" rIns="72000" bIns="684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4" name="Bildplatzhalter 42">
            <a:extLst>
              <a:ext uri="{FF2B5EF4-FFF2-40B4-BE49-F238E27FC236}">
                <a16:creationId xmlns:a16="http://schemas.microsoft.com/office/drawing/2014/main" id="{017A0A78-0934-458C-A5F3-3763CFFD4EF4}"/>
              </a:ext>
            </a:extLst>
          </p:cNvPr>
          <p:cNvSpPr>
            <a:spLocks noGrp="1"/>
          </p:cNvSpPr>
          <p:nvPr>
            <p:ph type="pic" sz="quarter" idx="13" hasCustomPrompt="1"/>
          </p:nvPr>
        </p:nvSpPr>
        <p:spPr>
          <a:xfrm>
            <a:off x="5089056" y="1261638"/>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5" name="Bildplatzhalter 42">
            <a:extLst>
              <a:ext uri="{FF2B5EF4-FFF2-40B4-BE49-F238E27FC236}">
                <a16:creationId xmlns:a16="http://schemas.microsoft.com/office/drawing/2014/main" id="{E947032A-52A0-47F9-B54B-141373988623}"/>
              </a:ext>
            </a:extLst>
          </p:cNvPr>
          <p:cNvSpPr>
            <a:spLocks noGrp="1"/>
          </p:cNvSpPr>
          <p:nvPr>
            <p:ph type="pic" sz="quarter" idx="14" hasCustomPrompt="1"/>
          </p:nvPr>
        </p:nvSpPr>
        <p:spPr>
          <a:xfrm>
            <a:off x="252407"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6" name="Bildplatzhalter 42">
            <a:extLst>
              <a:ext uri="{FF2B5EF4-FFF2-40B4-BE49-F238E27FC236}">
                <a16:creationId xmlns:a16="http://schemas.microsoft.com/office/drawing/2014/main" id="{FA5B1890-FB1A-4037-9F13-D7C7D70EF7FF}"/>
              </a:ext>
            </a:extLst>
          </p:cNvPr>
          <p:cNvSpPr>
            <a:spLocks noGrp="1"/>
          </p:cNvSpPr>
          <p:nvPr>
            <p:ph type="pic" sz="quarter" idx="15" hasCustomPrompt="1"/>
          </p:nvPr>
        </p:nvSpPr>
        <p:spPr>
          <a:xfrm>
            <a:off x="5089056"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8" name="Bildplatzhalter 42">
            <a:extLst>
              <a:ext uri="{FF2B5EF4-FFF2-40B4-BE49-F238E27FC236}">
                <a16:creationId xmlns:a16="http://schemas.microsoft.com/office/drawing/2014/main" id="{9DCD8D81-79D4-490D-88E9-60268013699D}"/>
              </a:ext>
            </a:extLst>
          </p:cNvPr>
          <p:cNvSpPr>
            <a:spLocks noGrp="1"/>
          </p:cNvSpPr>
          <p:nvPr>
            <p:ph type="pic" sz="quarter" idx="16" hasCustomPrompt="1"/>
          </p:nvPr>
        </p:nvSpPr>
        <p:spPr>
          <a:xfrm>
            <a:off x="3505058" y="2399497"/>
            <a:ext cx="2880001" cy="2880000"/>
          </a:xfrm>
          <a:prstGeom prst="ellipse">
            <a:avLst/>
          </a:prstGeom>
          <a:solidFill>
            <a:schemeClr val="bg1">
              <a:lumMod val="85000"/>
            </a:schemeClr>
          </a:solidFill>
          <a:ln w="288000">
            <a:solidFill>
              <a:schemeClr val="bg1"/>
            </a:solidFill>
          </a:ln>
        </p:spPr>
        <p:txBody>
          <a:bodyPr lIns="72000" rIns="72000" bIns="972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10"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1"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Tree>
    <p:extLst>
      <p:ext uri="{BB962C8B-B14F-4D97-AF65-F5344CB8AC3E}">
        <p14:creationId xmlns:p14="http://schemas.microsoft.com/office/powerpoint/2010/main" val="171675658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 2 content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7496782-FC45-401C-89DE-9CF48276ED7C}"/>
              </a:ext>
            </a:extLst>
          </p:cNvPr>
          <p:cNvGraphicFramePr>
            <a:graphicFrameLocks noChangeAspect="1"/>
          </p:cNvGraphicFramePr>
          <p:nvPr>
            <p:custDataLst>
              <p:tags r:id="rId2"/>
            </p:custDataLst>
            <p:extLst>
              <p:ext uri="{D42A27DB-BD31-4B8C-83A1-F6EECF244321}">
                <p14:modId xmlns:p14="http://schemas.microsoft.com/office/powerpoint/2010/main" val="3662741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347" imgH="348" progId="TCLayout.ActiveDocument.1">
                  <p:embed/>
                </p:oleObj>
              </mc:Choice>
              <mc:Fallback>
                <p:oleObj name="think-cell Folie" r:id="rId5" imgW="347" imgH="348" progId="TCLayout.ActiveDocument.1">
                  <p:embed/>
                  <p:pic>
                    <p:nvPicPr>
                      <p:cNvPr id="9" name="Object 8" hidden="1">
                        <a:extLst>
                          <a:ext uri="{FF2B5EF4-FFF2-40B4-BE49-F238E27FC236}">
                            <a16:creationId xmlns:a16="http://schemas.microsoft.com/office/drawing/2014/main" id="{17496782-FC45-401C-89DE-9CF48276ED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89154D-AC6D-48DD-888C-D39347C09CAE}"/>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 style</a:t>
            </a:r>
            <a:endParaRPr lang="en-GB" dirty="0"/>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7"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0" name="Rectangle 7">
            <a:extLst>
              <a:ext uri="{FF2B5EF4-FFF2-40B4-BE49-F238E27FC236}">
                <a16:creationId xmlns:a16="http://schemas.microsoft.com/office/drawing/2014/main" id="{CA678854-97BE-49B6-9E42-4E002147FDD0}"/>
              </a:ext>
            </a:extLst>
          </p:cNvPr>
          <p:cNvSpPr/>
          <p:nvPr/>
        </p:nvSpPr>
        <p:spPr bwMode="auto">
          <a:xfrm>
            <a:off x="272481" y="1261643"/>
            <a:ext cx="9380538" cy="5207523"/>
          </a:xfrm>
          <a:prstGeom prst="rect">
            <a:avLst/>
          </a:prstGeom>
          <a:noFill/>
          <a:ln>
            <a:no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2709248549"/>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31CDCE3-FBF7-4EB8-8ED4-2CC57749A5C7}"/>
              </a:ext>
            </a:extLst>
          </p:cNvPr>
          <p:cNvGraphicFramePr>
            <a:graphicFrameLocks noChangeAspect="1"/>
          </p:cNvGraphicFramePr>
          <p:nvPr>
            <p:custDataLst>
              <p:tags r:id="rId2"/>
            </p:custDataLst>
            <p:extLst>
              <p:ext uri="{D42A27DB-BD31-4B8C-83A1-F6EECF244321}">
                <p14:modId xmlns:p14="http://schemas.microsoft.com/office/powerpoint/2010/main" val="236669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031CDCE3-FBF7-4EB8-8ED4-2CC57749A5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20C3D593-64DD-486F-8530-D72EBA16AB7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2" name="Titel 1"/>
          <p:cNvSpPr>
            <a:spLocks noGrp="1"/>
          </p:cNvSpPr>
          <p:nvPr>
            <p:ph type="ctrTitle" hasCustomPrompt="1"/>
          </p:nvPr>
        </p:nvSpPr>
        <p:spPr>
          <a:xfrm>
            <a:off x="5241073" y="1844825"/>
            <a:ext cx="4420797" cy="1755628"/>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5241073" y="3886200"/>
            <a:ext cx="4420797" cy="1752600"/>
          </a:xfrm>
        </p:spPr>
        <p:txBody>
          <a:bodyPr/>
          <a:lstStyle>
            <a:lvl1pPr marL="0" indent="0" algn="l">
              <a:buNone/>
              <a:defRPr sz="180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spcBef>
                <a:spcPct val="0"/>
              </a:spcBef>
            </a:pPr>
            <a:r>
              <a:rPr lang="en-GB"/>
              <a:t>Click to add subtitle</a:t>
            </a:r>
            <a:endParaRPr lang="en-GB" dirty="0"/>
          </a:p>
        </p:txBody>
      </p:sp>
      <p:sp>
        <p:nvSpPr>
          <p:cNvPr id="4" name="Foliennummernplatzhalter 3"/>
          <p:cNvSpPr>
            <a:spLocks noGrp="1"/>
          </p:cNvSpPr>
          <p:nvPr>
            <p:ph type="sldNum" sz="quarter" idx="10"/>
          </p:nvPr>
        </p:nvSpPr>
        <p:spPr/>
        <p:txBody>
          <a:bodyPr/>
          <a:lstStyle>
            <a:lvl1pPr>
              <a:defRPr/>
            </a:lvl1pPr>
          </a:lstStyle>
          <a:p>
            <a:fld id="{F91028BF-0638-4975-AF07-008B02897506}" type="slidenum">
              <a:rPr lang="en-GB" altLang="de-DE" smtClean="0"/>
              <a:pPr/>
              <a:t>‹#›</a:t>
            </a:fld>
            <a:endParaRPr lang="en-GB" altLang="de-DE" dirty="0"/>
          </a:p>
        </p:txBody>
      </p:sp>
      <p:sp>
        <p:nvSpPr>
          <p:cNvPr id="6" name="Inhaltsplatzhalter 2"/>
          <p:cNvSpPr>
            <a:spLocks noGrp="1" noChangeAspect="1"/>
          </p:cNvSpPr>
          <p:nvPr>
            <p:ph idx="11" hasCustomPrompt="1"/>
          </p:nvPr>
        </p:nvSpPr>
        <p:spPr>
          <a:xfrm>
            <a:off x="288924" y="1494617"/>
            <a:ext cx="4680000" cy="4680285"/>
          </a:xfrm>
        </p:spPr>
        <p:txBody>
          <a:bodyPr/>
          <a:lstStyle>
            <a:lvl1pPr marL="0" indent="0">
              <a:buNone/>
              <a:defRPr baseline="0"/>
            </a:lvl1pPr>
          </a:lstStyle>
          <a:p>
            <a:pPr lvl="0">
              <a:spcBef>
                <a:spcPct val="0"/>
              </a:spcBef>
            </a:pPr>
            <a:r>
              <a:rPr lang="en-GB"/>
              <a:t>Click to add own picture</a:t>
            </a:r>
            <a:endParaRPr lang="en-GB" dirty="0"/>
          </a:p>
        </p:txBody>
      </p:sp>
    </p:spTree>
    <p:extLst>
      <p:ext uri="{BB962C8B-B14F-4D97-AF65-F5344CB8AC3E}">
        <p14:creationId xmlns:p14="http://schemas.microsoft.com/office/powerpoint/2010/main" val="490946603"/>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Vision Zero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9089C4-40A7-40D0-895B-7849B6AB8FC4}"/>
              </a:ext>
            </a:extLst>
          </p:cNvPr>
          <p:cNvGraphicFramePr>
            <a:graphicFrameLocks noChangeAspect="1"/>
          </p:cNvGraphicFramePr>
          <p:nvPr>
            <p:custDataLst>
              <p:tags r:id="rId2"/>
            </p:custDataLst>
            <p:extLst>
              <p:ext uri="{D42A27DB-BD31-4B8C-83A1-F6EECF244321}">
                <p14:modId xmlns:p14="http://schemas.microsoft.com/office/powerpoint/2010/main" val="28079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D09089C4-40A7-40D0-895B-7849B6AB8FC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FE0BDD9-C37A-4E69-A938-4FE7F31DFA61}"/>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Freeform 5">
            <a:extLst>
              <a:ext uri="{FF2B5EF4-FFF2-40B4-BE49-F238E27FC236}">
                <a16:creationId xmlns:a16="http://schemas.microsoft.com/office/drawing/2014/main" id="{D8D930DF-D794-49F2-91B5-C6B8B981D455}"/>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2" name="Picture 2">
            <a:extLst>
              <a:ext uri="{FF2B5EF4-FFF2-40B4-BE49-F238E27FC236}">
                <a16:creationId xmlns:a16="http://schemas.microsoft.com/office/drawing/2014/main" id="{F4CFC5A2-0BFE-4BE8-811B-CEC0C1BA6F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40652"/>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Vision Zero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5D5041-2FEF-4775-A7C5-16B7365E8989}"/>
              </a:ext>
            </a:extLst>
          </p:cNvPr>
          <p:cNvGraphicFramePr>
            <a:graphicFrameLocks noChangeAspect="1"/>
          </p:cNvGraphicFramePr>
          <p:nvPr>
            <p:custDataLst>
              <p:tags r:id="rId2"/>
            </p:custDataLst>
            <p:extLst>
              <p:ext uri="{D42A27DB-BD31-4B8C-83A1-F6EECF244321}">
                <p14:modId xmlns:p14="http://schemas.microsoft.com/office/powerpoint/2010/main" val="122937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005D5041-2FEF-4775-A7C5-16B7365E89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F2E660D-2F76-4A89-948D-E8BD8F6C3D67}"/>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Freeform 5">
            <a:extLst>
              <a:ext uri="{FF2B5EF4-FFF2-40B4-BE49-F238E27FC236}">
                <a16:creationId xmlns:a16="http://schemas.microsoft.com/office/drawing/2014/main" id="{96F64A00-2A1F-446B-9920-0758B2C7F2B8}"/>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2" name="Picture 2">
            <a:extLst>
              <a:ext uri="{FF2B5EF4-FFF2-40B4-BE49-F238E27FC236}">
                <a16:creationId xmlns:a16="http://schemas.microsoft.com/office/drawing/2014/main" id="{9329569F-E5E7-4657-ACA4-839D915E95F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514583"/>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Vision Zero_Title + content + con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FCE18E1-529B-474A-8404-2C66DE3EA427}"/>
              </a:ext>
            </a:extLst>
          </p:cNvPr>
          <p:cNvGraphicFramePr>
            <a:graphicFrameLocks noChangeAspect="1"/>
          </p:cNvGraphicFramePr>
          <p:nvPr>
            <p:custDataLst>
              <p:tags r:id="rId2"/>
            </p:custDataLst>
            <p:extLst>
              <p:ext uri="{D42A27DB-BD31-4B8C-83A1-F6EECF244321}">
                <p14:modId xmlns:p14="http://schemas.microsoft.com/office/powerpoint/2010/main" val="317837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2FCE18E1-529B-474A-8404-2C66DE3EA4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C1C623-5218-40C2-9D4B-DD127908BFD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
        <p:nvSpPr>
          <p:cNvPr id="12" name="Freeform 5">
            <a:extLst>
              <a:ext uri="{FF2B5EF4-FFF2-40B4-BE49-F238E27FC236}">
                <a16:creationId xmlns:a16="http://schemas.microsoft.com/office/drawing/2014/main" id="{3A6F199D-87F5-4215-98A6-AAFE3883B73C}"/>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3" name="Picture 2">
            <a:extLst>
              <a:ext uri="{FF2B5EF4-FFF2-40B4-BE49-F238E27FC236}">
                <a16:creationId xmlns:a16="http://schemas.microsoft.com/office/drawing/2014/main" id="{5FD7E6D6-1E66-4AB4-B220-7B9DA3485F8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2448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AOS_Title +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A7D78D-C18E-4998-AD23-E7CF688A627B}"/>
              </a:ext>
            </a:extLst>
          </p:cNvPr>
          <p:cNvGraphicFramePr>
            <a:graphicFrameLocks noChangeAspect="1"/>
          </p:cNvGraphicFramePr>
          <p:nvPr>
            <p:custDataLst>
              <p:tags r:id="rId2"/>
            </p:custDataLst>
            <p:extLst>
              <p:ext uri="{D42A27DB-BD31-4B8C-83A1-F6EECF244321}">
                <p14:modId xmlns:p14="http://schemas.microsoft.com/office/powerpoint/2010/main" val="201216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60A7D78D-C18E-4998-AD23-E7CF688A62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D8A4F7C-0904-4583-B2E5-914F78572CC6}"/>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Freeform 5">
            <a:extLst>
              <a:ext uri="{FF2B5EF4-FFF2-40B4-BE49-F238E27FC236}">
                <a16:creationId xmlns:a16="http://schemas.microsoft.com/office/drawing/2014/main" id="{DF05543B-1C44-4E6A-B0DA-4E0E8CFC0C9F}"/>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2" name="Grafik 4">
            <a:extLst>
              <a:ext uri="{FF2B5EF4-FFF2-40B4-BE49-F238E27FC236}">
                <a16:creationId xmlns:a16="http://schemas.microsoft.com/office/drawing/2014/main" id="{5E04B959-D091-41A4-A816-F018D4BD22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Tree>
    <p:extLst>
      <p:ext uri="{BB962C8B-B14F-4D97-AF65-F5344CB8AC3E}">
        <p14:creationId xmlns:p14="http://schemas.microsoft.com/office/powerpoint/2010/main" val="1878273758"/>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AOS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BF71A0D-6E6D-4456-9A06-60F56DAC9C75}"/>
              </a:ext>
            </a:extLst>
          </p:cNvPr>
          <p:cNvGraphicFramePr>
            <a:graphicFrameLocks noChangeAspect="1"/>
          </p:cNvGraphicFramePr>
          <p:nvPr>
            <p:custDataLst>
              <p:tags r:id="rId2"/>
            </p:custDataLst>
            <p:extLst>
              <p:ext uri="{D42A27DB-BD31-4B8C-83A1-F6EECF244321}">
                <p14:modId xmlns:p14="http://schemas.microsoft.com/office/powerpoint/2010/main" val="485804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7BF71A0D-6E6D-4456-9A06-60F56DAC9C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F39B50A-4A53-4ECA-938B-6D66C7C61A83}"/>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Freeform 5">
            <a:extLst>
              <a:ext uri="{FF2B5EF4-FFF2-40B4-BE49-F238E27FC236}">
                <a16:creationId xmlns:a16="http://schemas.microsoft.com/office/drawing/2014/main" id="{C7358D14-69DB-4BB6-9E3F-B998AB35C0B2}"/>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2" name="Grafik 4">
            <a:extLst>
              <a:ext uri="{FF2B5EF4-FFF2-40B4-BE49-F238E27FC236}">
                <a16:creationId xmlns:a16="http://schemas.microsoft.com/office/drawing/2014/main" id="{EAB3EEBD-3516-4ACE-9CF8-E29A3AF916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Tree>
    <p:extLst>
      <p:ext uri="{BB962C8B-B14F-4D97-AF65-F5344CB8AC3E}">
        <p14:creationId xmlns:p14="http://schemas.microsoft.com/office/powerpoint/2010/main" val="668090560"/>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AOS_Title + content + conclus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ED4295-A602-4D87-862B-928BD3ABB6B8}"/>
              </a:ext>
            </a:extLst>
          </p:cNvPr>
          <p:cNvGraphicFramePr>
            <a:graphicFrameLocks noChangeAspect="1"/>
          </p:cNvGraphicFramePr>
          <p:nvPr>
            <p:custDataLst>
              <p:tags r:id="rId2"/>
            </p:custDataLst>
            <p:extLst>
              <p:ext uri="{D42A27DB-BD31-4B8C-83A1-F6EECF244321}">
                <p14:modId xmlns:p14="http://schemas.microsoft.com/office/powerpoint/2010/main" val="704279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BBED4295-A602-4D87-862B-928BD3ABB6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1C68CD5-AA8E-4DDD-B4FA-600AEB2F14FE}"/>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
        <p:nvSpPr>
          <p:cNvPr id="12" name="Freeform 5">
            <a:extLst>
              <a:ext uri="{FF2B5EF4-FFF2-40B4-BE49-F238E27FC236}">
                <a16:creationId xmlns:a16="http://schemas.microsoft.com/office/drawing/2014/main" id="{4E989EBC-E983-4722-A9AD-5A1806EE3151}"/>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13" name="Grafik 4">
            <a:extLst>
              <a:ext uri="{FF2B5EF4-FFF2-40B4-BE49-F238E27FC236}">
                <a16:creationId xmlns:a16="http://schemas.microsoft.com/office/drawing/2014/main" id="{C623FE02-C62B-4F53-935F-EDD7041C1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Tree>
    <p:extLst>
      <p:ext uri="{BB962C8B-B14F-4D97-AF65-F5344CB8AC3E}">
        <p14:creationId xmlns:p14="http://schemas.microsoft.com/office/powerpoint/2010/main" val="2024390504"/>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2C5FC70-6DE4-4721-BC34-4B8A2B6B699E}"/>
              </a:ext>
            </a:extLst>
          </p:cNvPr>
          <p:cNvSpPr/>
          <p:nvPr userDrawn="1"/>
        </p:nvSpPr>
        <p:spPr bwMode="auto">
          <a:xfrm>
            <a:off x="8609856" y="-27384"/>
            <a:ext cx="1296144" cy="2016224"/>
          </a:xfrm>
          <a:prstGeom prst="rect">
            <a:avLst/>
          </a:prstGeom>
          <a:solidFill>
            <a:schemeClr val="bg1"/>
          </a:solidFill>
          <a:ln>
            <a:noFill/>
          </a:ln>
          <a:effectLst/>
        </p:spPr>
        <p:txBody>
          <a:bodyPr wrap="square" lIns="91429" tIns="45715" rIns="91429" bIns="45715" rtlCol="0" anchor="ctr">
            <a:noAutofit/>
          </a:bodyPr>
          <a:lstStyle/>
          <a:p>
            <a:pPr algn="ctr"/>
            <a:endParaRPr lang="de-DE" sz="1600"/>
          </a:p>
        </p:txBody>
      </p:sp>
      <p:pic>
        <p:nvPicPr>
          <p:cNvPr id="13" name="Grafik 12">
            <a:extLst>
              <a:ext uri="{FF2B5EF4-FFF2-40B4-BE49-F238E27FC236}">
                <a16:creationId xmlns:a16="http://schemas.microsoft.com/office/drawing/2014/main" id="{FDE99E35-737D-4653-AF67-C18415A3EC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0119" y="-16457"/>
            <a:ext cx="9956143" cy="6876000"/>
          </a:xfrm>
          <a:prstGeom prst="rect">
            <a:avLst/>
          </a:prstGeom>
        </p:spPr>
      </p:pic>
      <p:sp>
        <p:nvSpPr>
          <p:cNvPr id="19" name="Rechteck 18"/>
          <p:cNvSpPr/>
          <p:nvPr userDrawn="1"/>
        </p:nvSpPr>
        <p:spPr bwMode="auto">
          <a:xfrm>
            <a:off x="0" y="0"/>
            <a:ext cx="1794199" cy="980728"/>
          </a:xfrm>
          <a:prstGeom prst="rect">
            <a:avLst/>
          </a:prstGeom>
          <a:solidFill>
            <a:schemeClr val="bg1"/>
          </a:solidFill>
          <a:ln>
            <a:noFill/>
          </a:ln>
          <a:effectLst/>
        </p:spPr>
        <p:txBody>
          <a:bodyPr wrap="square" lIns="91429" tIns="45715" rIns="91429" bIns="45715" rtlCol="0" anchor="ctr">
            <a:noAutofit/>
          </a:bodyPr>
          <a:lstStyle/>
          <a:p>
            <a:pPr algn="ctr"/>
            <a:endParaRPr lang="de-DE" sz="1600" u="sng"/>
          </a:p>
        </p:txBody>
      </p:sp>
      <p:sp>
        <p:nvSpPr>
          <p:cNvPr id="4" name="Foliennummernplatzhalter 3"/>
          <p:cNvSpPr>
            <a:spLocks noGrp="1"/>
          </p:cNvSpPr>
          <p:nvPr>
            <p:ph type="sldNum" sz="quarter" idx="10"/>
          </p:nvPr>
        </p:nvSpPr>
        <p:spPr/>
        <p:txBody>
          <a:bodyPr/>
          <a:lstStyle>
            <a:lvl1pPr>
              <a:defRPr/>
            </a:lvl1pPr>
          </a:lstStyle>
          <a:p>
            <a:pPr>
              <a:defRPr/>
            </a:pPr>
            <a:fld id="{C527C91F-5CF7-46C3-99C1-BDEC8CD76D05}" type="slidenum">
              <a:rPr lang="en-US" smtClean="0">
                <a:solidFill>
                  <a:srgbClr val="000000">
                    <a:lumMod val="50000"/>
                    <a:lumOff val="50000"/>
                  </a:srgbClr>
                </a:solidFill>
              </a:rPr>
              <a:pPr>
                <a:defRPr/>
              </a:pPr>
              <a:t>‹#›</a:t>
            </a:fld>
            <a:endParaRPr lang="en-US">
              <a:solidFill>
                <a:srgbClr val="000000">
                  <a:lumMod val="50000"/>
                  <a:lumOff val="50000"/>
                </a:srgbClr>
              </a:solidFill>
            </a:endParaRPr>
          </a:p>
        </p:txBody>
      </p:sp>
      <p:sp>
        <p:nvSpPr>
          <p:cNvPr id="2" name="Titel 1"/>
          <p:cNvSpPr>
            <a:spLocks noGrp="1"/>
          </p:cNvSpPr>
          <p:nvPr>
            <p:ph type="ctrTitle" hasCustomPrompt="1"/>
          </p:nvPr>
        </p:nvSpPr>
        <p:spPr>
          <a:xfrm>
            <a:off x="4232921" y="2062412"/>
            <a:ext cx="5428951" cy="1224135"/>
          </a:xfrm>
        </p:spPr>
        <p:txBody>
          <a:bodyPr/>
          <a:lstStyle>
            <a:lvl1pPr>
              <a:lnSpc>
                <a:spcPct val="150000"/>
              </a:lnSpc>
              <a:defRPr sz="2000">
                <a:latin typeface="+mj-lt"/>
              </a:defRPr>
            </a:lvl1pPr>
          </a:lstStyle>
          <a:p>
            <a:r>
              <a:rPr lang="en-GB"/>
              <a:t>Click to add title</a:t>
            </a:r>
            <a:endParaRPr lang="de-DE"/>
          </a:p>
        </p:txBody>
      </p:sp>
      <p:sp>
        <p:nvSpPr>
          <p:cNvPr id="3" name="Untertitel 2"/>
          <p:cNvSpPr>
            <a:spLocks noGrp="1"/>
          </p:cNvSpPr>
          <p:nvPr>
            <p:ph type="subTitle" idx="1" hasCustomPrompt="1"/>
          </p:nvPr>
        </p:nvSpPr>
        <p:spPr>
          <a:xfrm>
            <a:off x="4232921" y="4045784"/>
            <a:ext cx="5420672" cy="607352"/>
          </a:xfrm>
        </p:spPr>
        <p:txBody>
          <a:bodyPr/>
          <a:lstStyle>
            <a:lvl1pPr marL="0" indent="0" algn="l">
              <a:buNone/>
              <a:defRPr sz="1600" i="1"/>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pPr lvl="0">
              <a:spcBef>
                <a:spcPct val="0"/>
              </a:spcBef>
            </a:pPr>
            <a:r>
              <a:rPr lang="en-GB"/>
              <a:t>Click to add subtitle</a:t>
            </a:r>
          </a:p>
        </p:txBody>
      </p: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1917" y="151882"/>
            <a:ext cx="2160000" cy="807756"/>
          </a:xfrm>
          <a:prstGeom prst="rect">
            <a:avLst/>
          </a:prstGeom>
        </p:spPr>
      </p:pic>
    </p:spTree>
    <p:extLst>
      <p:ext uri="{BB962C8B-B14F-4D97-AF65-F5344CB8AC3E}">
        <p14:creationId xmlns:p14="http://schemas.microsoft.com/office/powerpoint/2010/main" val="849199429"/>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76637" y="92078"/>
            <a:ext cx="6588731" cy="771096"/>
          </a:xfrm>
        </p:spPr>
        <p:txBody>
          <a:bodyPr/>
          <a:lstStyle>
            <a:lvl1pPr>
              <a:defRPr sz="1700"/>
            </a:lvl1pPr>
          </a:lstStyle>
          <a:p>
            <a:r>
              <a:rPr lang="en-GB"/>
              <a:t>Click to edit Master title</a:t>
            </a:r>
            <a:endParaRPr lang="de-DE"/>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7"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US" altLang="de-DE"/>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3255848052"/>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vl1pPr>
          </a:lstStyle>
          <a:p>
            <a:r>
              <a:rPr lang="en-GB"/>
              <a:t>Click to edit Master title</a:t>
            </a:r>
            <a:endParaRPr lang="de-DE"/>
          </a:p>
        </p:txBody>
      </p:sp>
      <p:sp>
        <p:nvSpPr>
          <p:cNvPr id="5"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7"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297758685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277DD5-FAEB-414A-8673-70558C5BA971}"/>
              </a:ext>
            </a:extLst>
          </p:cNvPr>
          <p:cNvGraphicFramePr>
            <a:graphicFrameLocks noChangeAspect="1"/>
          </p:cNvGraphicFramePr>
          <p:nvPr>
            <p:custDataLst>
              <p:tags r:id="rId2"/>
            </p:custDataLst>
            <p:extLst>
              <p:ext uri="{D42A27DB-BD31-4B8C-83A1-F6EECF244321}">
                <p14:modId xmlns:p14="http://schemas.microsoft.com/office/powerpoint/2010/main" val="2346802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E5277DD5-FAEB-414A-8673-70558C5BA9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FD25A7-7A36-4AFB-9FD2-8AED537AC9CC}"/>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 style</a:t>
            </a:r>
            <a:endParaRPr lang="en-GB" dirty="0"/>
          </a:p>
        </p:txBody>
      </p:sp>
      <p:sp>
        <p:nvSpPr>
          <p:cNvPr id="5"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7"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1479297506"/>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5191693"/>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a:xfrm>
            <a:off x="1676637" y="92078"/>
            <a:ext cx="6588731"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1835416308"/>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content,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
        <p:nvSpPr>
          <p:cNvPr id="7" name="Inhaltsplatzhalter 2"/>
          <p:cNvSpPr>
            <a:spLocks noGrp="1"/>
          </p:cNvSpPr>
          <p:nvPr>
            <p:ph idx="12" hasCustomPrompt="1"/>
          </p:nvPr>
        </p:nvSpPr>
        <p:spPr>
          <a:xfrm>
            <a:off x="273000" y="6048000"/>
            <a:ext cx="9380192"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p>
        </p:txBody>
      </p:sp>
    </p:spTree>
    <p:extLst>
      <p:ext uri="{BB962C8B-B14F-4D97-AF65-F5344CB8AC3E}">
        <p14:creationId xmlns:p14="http://schemas.microsoft.com/office/powerpoint/2010/main" val="263758104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atin typeface="+mn-lt"/>
              </a:defRPr>
            </a:lvl1pPr>
          </a:lstStyle>
          <a:p>
            <a:r>
              <a:rPr lang="en-GB"/>
              <a:t>Click to edit Master title</a:t>
            </a:r>
            <a:endParaRPr lang="de-DE"/>
          </a:p>
        </p:txBody>
      </p:sp>
      <p:sp>
        <p:nvSpPr>
          <p:cNvPr id="43" name="Bildplatzhalter 42">
            <a:extLst>
              <a:ext uri="{FF2B5EF4-FFF2-40B4-BE49-F238E27FC236}">
                <a16:creationId xmlns:a16="http://schemas.microsoft.com/office/drawing/2014/main" id="{CC8469BF-1F75-400D-A0B5-BCC1C5947CDD}"/>
              </a:ext>
            </a:extLst>
          </p:cNvPr>
          <p:cNvSpPr>
            <a:spLocks noGrp="1"/>
          </p:cNvSpPr>
          <p:nvPr>
            <p:ph type="pic" sz="quarter" idx="12" hasCustomPrompt="1"/>
          </p:nvPr>
        </p:nvSpPr>
        <p:spPr>
          <a:xfrm>
            <a:off x="252407" y="1261638"/>
            <a:ext cx="4548652" cy="2434062"/>
          </a:xfrm>
          <a:solidFill>
            <a:schemeClr val="bg1">
              <a:lumMod val="85000"/>
            </a:schemeClr>
          </a:solidFill>
        </p:spPr>
        <p:txBody>
          <a:bodyPr lIns="72000" rIns="72000" bIns="684000" anchor="ctr"/>
          <a:lstStyle>
            <a:lvl1pPr marL="0" indent="0" algn="ctr">
              <a:buFontTx/>
              <a:buNone/>
              <a:defRPr sz="738">
                <a:solidFill>
                  <a:schemeClr val="bg1"/>
                </a:solidFill>
              </a:defRPr>
            </a:lvl1pPr>
          </a:lstStyle>
          <a:p>
            <a:r>
              <a:rPr lang="de-DE"/>
              <a:t>Bild durch Klicken auf Symbol einfügen (aus Datei), oder Fläche markieren und gewünschtes Bild aus Zwischenablage per copy &amp; paste (strg +c  / strg + v) einfügen</a:t>
            </a:r>
          </a:p>
        </p:txBody>
      </p:sp>
      <p:sp>
        <p:nvSpPr>
          <p:cNvPr id="44" name="Bildplatzhalter 42">
            <a:extLst>
              <a:ext uri="{FF2B5EF4-FFF2-40B4-BE49-F238E27FC236}">
                <a16:creationId xmlns:a16="http://schemas.microsoft.com/office/drawing/2014/main" id="{017A0A78-0934-458C-A5F3-3763CFFD4EF4}"/>
              </a:ext>
            </a:extLst>
          </p:cNvPr>
          <p:cNvSpPr>
            <a:spLocks noGrp="1"/>
          </p:cNvSpPr>
          <p:nvPr>
            <p:ph type="pic" sz="quarter" idx="13" hasCustomPrompt="1"/>
          </p:nvPr>
        </p:nvSpPr>
        <p:spPr>
          <a:xfrm>
            <a:off x="5089056" y="1261638"/>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a:t>Bild durch Klicken auf Symbol einfügen (aus Datei), oder Fläche markieren und gewünschtes Bild aus Zwischenablage per copy &amp; paste (strg +c  / strg + v) einfügen</a:t>
            </a:r>
          </a:p>
        </p:txBody>
      </p:sp>
      <p:sp>
        <p:nvSpPr>
          <p:cNvPr id="45" name="Bildplatzhalter 42">
            <a:extLst>
              <a:ext uri="{FF2B5EF4-FFF2-40B4-BE49-F238E27FC236}">
                <a16:creationId xmlns:a16="http://schemas.microsoft.com/office/drawing/2014/main" id="{E947032A-52A0-47F9-B54B-141373988623}"/>
              </a:ext>
            </a:extLst>
          </p:cNvPr>
          <p:cNvSpPr>
            <a:spLocks noGrp="1"/>
          </p:cNvSpPr>
          <p:nvPr>
            <p:ph type="pic" sz="quarter" idx="14" hasCustomPrompt="1"/>
          </p:nvPr>
        </p:nvSpPr>
        <p:spPr>
          <a:xfrm>
            <a:off x="252407"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a:t>Bild durch Klicken auf Symbol einfügen (aus Datei), oder Fläche markieren und gewünschtes Bild aus Zwischenablage per copy &amp; paste (strg +c  / strg + v) einfügen</a:t>
            </a:r>
          </a:p>
        </p:txBody>
      </p:sp>
      <p:sp>
        <p:nvSpPr>
          <p:cNvPr id="46" name="Bildplatzhalter 42">
            <a:extLst>
              <a:ext uri="{FF2B5EF4-FFF2-40B4-BE49-F238E27FC236}">
                <a16:creationId xmlns:a16="http://schemas.microsoft.com/office/drawing/2014/main" id="{FA5B1890-FB1A-4037-9F13-D7C7D70EF7FF}"/>
              </a:ext>
            </a:extLst>
          </p:cNvPr>
          <p:cNvSpPr>
            <a:spLocks noGrp="1"/>
          </p:cNvSpPr>
          <p:nvPr>
            <p:ph type="pic" sz="quarter" idx="15" hasCustomPrompt="1"/>
          </p:nvPr>
        </p:nvSpPr>
        <p:spPr>
          <a:xfrm>
            <a:off x="5089056"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a:t>Bild durch Klicken auf Symbol einfügen (aus Datei), oder Fläche markieren und gewünschtes Bild aus Zwischenablage per copy &amp; paste (strg +c  / strg + v) einfügen</a:t>
            </a:r>
          </a:p>
        </p:txBody>
      </p:sp>
      <p:sp>
        <p:nvSpPr>
          <p:cNvPr id="48" name="Bildplatzhalter 42">
            <a:extLst>
              <a:ext uri="{FF2B5EF4-FFF2-40B4-BE49-F238E27FC236}">
                <a16:creationId xmlns:a16="http://schemas.microsoft.com/office/drawing/2014/main" id="{9DCD8D81-79D4-490D-88E9-60268013699D}"/>
              </a:ext>
            </a:extLst>
          </p:cNvPr>
          <p:cNvSpPr>
            <a:spLocks noGrp="1"/>
          </p:cNvSpPr>
          <p:nvPr>
            <p:ph type="pic" sz="quarter" idx="16" hasCustomPrompt="1"/>
          </p:nvPr>
        </p:nvSpPr>
        <p:spPr>
          <a:xfrm>
            <a:off x="3505058" y="2399497"/>
            <a:ext cx="2880001" cy="2880000"/>
          </a:xfrm>
          <a:prstGeom prst="ellipse">
            <a:avLst/>
          </a:prstGeom>
          <a:solidFill>
            <a:schemeClr val="bg1">
              <a:lumMod val="85000"/>
            </a:schemeClr>
          </a:solidFill>
          <a:ln w="288000">
            <a:solidFill>
              <a:schemeClr val="bg1"/>
            </a:solidFill>
          </a:ln>
        </p:spPr>
        <p:txBody>
          <a:bodyPr lIns="72000" rIns="72000" bIns="972000" anchor="ctr"/>
          <a:lstStyle>
            <a:lvl1pPr marL="0" indent="0" algn="ctr">
              <a:buFontTx/>
              <a:buNone/>
              <a:defRPr sz="738">
                <a:solidFill>
                  <a:schemeClr val="bg1"/>
                </a:solidFill>
              </a:defRPr>
            </a:lvl1pPr>
          </a:lstStyle>
          <a:p>
            <a:r>
              <a:rPr lang="de-DE"/>
              <a:t>Bild durch Klicken auf Symbol einfügen (aus Datei), oder Fläche markieren und gewünschtes Bild aus Zwischenablage per copy &amp; paste (strg +c  / strg + v) einfügen</a:t>
            </a:r>
          </a:p>
        </p:txBody>
      </p:sp>
      <p:sp>
        <p:nvSpPr>
          <p:cNvPr id="10"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11"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pic>
        <p:nvPicPr>
          <p:cNvPr id="12" name="Grafik 11">
            <a:extLst>
              <a:ext uri="{FF2B5EF4-FFF2-40B4-BE49-F238E27FC236}">
                <a16:creationId xmlns:a16="http://schemas.microsoft.com/office/drawing/2014/main" id="{50A4A8F5-41A9-4322-9970-D17E220E99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1211" y="227821"/>
            <a:ext cx="1368152" cy="558920"/>
          </a:xfrm>
          <a:prstGeom prst="rect">
            <a:avLst/>
          </a:prstGeom>
        </p:spPr>
      </p:pic>
    </p:spTree>
    <p:extLst>
      <p:ext uri="{BB962C8B-B14F-4D97-AF65-F5344CB8AC3E}">
        <p14:creationId xmlns:p14="http://schemas.microsoft.com/office/powerpoint/2010/main" val="3495172194"/>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241073" y="1844825"/>
            <a:ext cx="4420797" cy="1755628"/>
          </a:xfrm>
        </p:spPr>
        <p:txBody>
          <a:bodyPr/>
          <a:lstStyle>
            <a:lvl1pPr>
              <a:lnSpc>
                <a:spcPct val="150000"/>
              </a:lnSpc>
              <a:defRPr sz="2000">
                <a:latin typeface="+mj-lt"/>
              </a:defRPr>
            </a:lvl1pPr>
          </a:lstStyle>
          <a:p>
            <a:r>
              <a:rPr lang="en-GB"/>
              <a:t>Click to add title</a:t>
            </a:r>
            <a:endParaRPr lang="de-DE"/>
          </a:p>
        </p:txBody>
      </p:sp>
      <p:sp>
        <p:nvSpPr>
          <p:cNvPr id="3" name="Untertitel 2"/>
          <p:cNvSpPr>
            <a:spLocks noGrp="1"/>
          </p:cNvSpPr>
          <p:nvPr>
            <p:ph type="subTitle" idx="1" hasCustomPrompt="1"/>
          </p:nvPr>
        </p:nvSpPr>
        <p:spPr>
          <a:xfrm>
            <a:off x="5241073" y="3886200"/>
            <a:ext cx="4420797" cy="1752600"/>
          </a:xfrm>
        </p:spPr>
        <p:txBody>
          <a:bodyPr/>
          <a:lstStyle>
            <a:lvl1pPr marL="0" indent="0" algn="l">
              <a:buNone/>
              <a:defRPr sz="180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spcBef>
                <a:spcPct val="0"/>
              </a:spcBef>
            </a:pPr>
            <a:r>
              <a:rPr lang="en-GB"/>
              <a:t>Click to add subtitle</a:t>
            </a:r>
          </a:p>
        </p:txBody>
      </p:sp>
      <p:sp>
        <p:nvSpPr>
          <p:cNvPr id="4" name="Foliennummernplatzhalter 3"/>
          <p:cNvSpPr>
            <a:spLocks noGrp="1"/>
          </p:cNvSpPr>
          <p:nvPr>
            <p:ph type="sldNum" sz="quarter" idx="10"/>
          </p:nvPr>
        </p:nvSpPr>
        <p:spPr/>
        <p:txBody>
          <a:bodyPr/>
          <a:lstStyle>
            <a:lvl1pPr>
              <a:defRPr/>
            </a:lvl1pPr>
          </a:lstStyle>
          <a:p>
            <a:fld id="{F91028BF-0638-4975-AF07-008B02897506}" type="slidenum">
              <a:rPr lang="en-US" altLang="de-DE" smtClean="0"/>
              <a:pPr/>
              <a:t>‹#›</a:t>
            </a:fld>
            <a:endParaRPr lang="en-US" altLang="de-DE"/>
          </a:p>
        </p:txBody>
      </p:sp>
      <p:sp>
        <p:nvSpPr>
          <p:cNvPr id="6" name="Inhaltsplatzhalter 2"/>
          <p:cNvSpPr>
            <a:spLocks noGrp="1" noChangeAspect="1"/>
          </p:cNvSpPr>
          <p:nvPr>
            <p:ph idx="11" hasCustomPrompt="1"/>
          </p:nvPr>
        </p:nvSpPr>
        <p:spPr>
          <a:xfrm>
            <a:off x="288924" y="1494617"/>
            <a:ext cx="4680000" cy="4680285"/>
          </a:xfrm>
        </p:spPr>
        <p:txBody>
          <a:bodyPr/>
          <a:lstStyle>
            <a:lvl1pPr marL="0" indent="0">
              <a:buNone/>
              <a:defRPr baseline="0"/>
            </a:lvl1pPr>
          </a:lstStyle>
          <a:p>
            <a:pPr lvl="0">
              <a:spcBef>
                <a:spcPct val="0"/>
              </a:spcBef>
            </a:pPr>
            <a:r>
              <a:rPr lang="en-GB"/>
              <a:t>Click to add own picture</a:t>
            </a:r>
          </a:p>
        </p:txBody>
      </p:sp>
    </p:spTree>
    <p:extLst>
      <p:ext uri="{BB962C8B-B14F-4D97-AF65-F5344CB8AC3E}">
        <p14:creationId xmlns:p14="http://schemas.microsoft.com/office/powerpoint/2010/main" val="3839096975"/>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Vision Zero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405702032"/>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Vision Zero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2427701254"/>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Vision Zero_Title + content + con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p>
        </p:txBody>
      </p:sp>
    </p:spTree>
    <p:extLst>
      <p:ext uri="{BB962C8B-B14F-4D97-AF65-F5344CB8AC3E}">
        <p14:creationId xmlns:p14="http://schemas.microsoft.com/office/powerpoint/2010/main" val="2163309767"/>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OS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3414114150"/>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OS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Tree>
    <p:extLst>
      <p:ext uri="{BB962C8B-B14F-4D97-AF65-F5344CB8AC3E}">
        <p14:creationId xmlns:p14="http://schemas.microsoft.com/office/powerpoint/2010/main" val="3655215038"/>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AOS_Title + content +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a:xfrm>
            <a:off x="2288704" y="92078"/>
            <a:ext cx="5976664" cy="771096"/>
          </a:xfrm>
        </p:spPr>
        <p:txBody>
          <a:bodyPr/>
          <a:lstStyle>
            <a:lvl1pPr>
              <a:defRPr sz="1700">
                <a:latin typeface="+mn-lt"/>
              </a:defRPr>
            </a:lvl1pPr>
          </a:lstStyle>
          <a:p>
            <a:r>
              <a:rPr lang="en-GB"/>
              <a:t>Click to edit Master title</a:t>
            </a:r>
            <a:endParaRPr lang="de-DE"/>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
        <p:nvSpPr>
          <p:cNvPr id="6"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de-DE" sz="200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p>
        </p:txBody>
      </p:sp>
    </p:spTree>
    <p:extLst>
      <p:ext uri="{BB962C8B-B14F-4D97-AF65-F5344CB8AC3E}">
        <p14:creationId xmlns:p14="http://schemas.microsoft.com/office/powerpoint/2010/main" val="178549811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8F950A-B482-4581-9FBE-E8D20A47E7C9}"/>
              </a:ext>
            </a:extLst>
          </p:cNvPr>
          <p:cNvGraphicFramePr>
            <a:graphicFrameLocks noChangeAspect="1"/>
          </p:cNvGraphicFramePr>
          <p:nvPr>
            <p:custDataLst>
              <p:tags r:id="rId2"/>
            </p:custDataLst>
            <p:extLst>
              <p:ext uri="{D42A27DB-BD31-4B8C-83A1-F6EECF244321}">
                <p14:modId xmlns:p14="http://schemas.microsoft.com/office/powerpoint/2010/main" val="728590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E28F950A-B482-4581-9FBE-E8D20A47E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9D1968-769D-4F8B-9C6B-8E9A305BD0D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191693"/>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0" name="Rectangle 7">
            <a:extLst>
              <a:ext uri="{FF2B5EF4-FFF2-40B4-BE49-F238E27FC236}">
                <a16:creationId xmlns:a16="http://schemas.microsoft.com/office/drawing/2014/main" id="{08E8585E-AACC-48C9-AF0C-BBB4BA4980FB}"/>
              </a:ext>
            </a:extLst>
          </p:cNvPr>
          <p:cNvSpPr/>
          <p:nvPr/>
        </p:nvSpPr>
        <p:spPr bwMode="auto">
          <a:xfrm>
            <a:off x="272481" y="1261643"/>
            <a:ext cx="9380538" cy="5207523"/>
          </a:xfrm>
          <a:prstGeom prst="rect">
            <a:avLst/>
          </a:prstGeom>
          <a:noFill/>
          <a:ln>
            <a:no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4116906994"/>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509640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a:t>Click to edit Master text styles</a:t>
            </a:r>
          </a:p>
          <a:p>
            <a:pPr lvl="1"/>
            <a:r>
              <a:rPr lang="en-GB"/>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a:t>Third level</a:t>
            </a:r>
            <a:endParaRPr lang="de-DE"/>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endParaRPr lang="de-DE"/>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de-DE"/>
          </a:p>
        </p:txBody>
      </p:sp>
      <p:sp>
        <p:nvSpPr>
          <p:cNvPr id="2" name="Titel 1"/>
          <p:cNvSpPr>
            <a:spLocks noGrp="1"/>
          </p:cNvSpPr>
          <p:nvPr>
            <p:ph type="title" hasCustomPrompt="1"/>
          </p:nvPr>
        </p:nvSpPr>
        <p:spPr/>
        <p:txBody>
          <a:bodyPr/>
          <a:lstStyle>
            <a:lvl1pPr>
              <a:defRPr sz="1733" b="1">
                <a:latin typeface="+mn-lt"/>
              </a:defRPr>
            </a:lvl1pPr>
          </a:lstStyle>
          <a:p>
            <a:r>
              <a:rPr lang="en-GB"/>
              <a:t>Click to edit Master title</a:t>
            </a:r>
            <a:endParaRPr lang="de-DE"/>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a:t>Click to add subtitle</a:t>
            </a:r>
          </a:p>
        </p:txBody>
      </p:sp>
    </p:spTree>
    <p:extLst>
      <p:ext uri="{BB962C8B-B14F-4D97-AF65-F5344CB8AC3E}">
        <p14:creationId xmlns:p14="http://schemas.microsoft.com/office/powerpoint/2010/main" val="250497585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376162" y="92078"/>
            <a:ext cx="6734751" cy="771719"/>
          </a:xfrm>
        </p:spPr>
        <p:txBody>
          <a:bodyPr/>
          <a:lstStyle>
            <a:lvl1pPr>
              <a:defRPr sz="1733" b="1">
                <a:latin typeface="+mn-lt"/>
              </a:defRPr>
            </a:lvl1pPr>
          </a:lstStyle>
          <a:p>
            <a:r>
              <a:rPr lang="de-DE"/>
              <a:t>Titelmasterformat durch Klicken bearbeiten</a:t>
            </a:r>
          </a:p>
        </p:txBody>
      </p:sp>
      <p:sp>
        <p:nvSpPr>
          <p:cNvPr id="3" name="Inhaltsplatzhalter 2"/>
          <p:cNvSpPr>
            <a:spLocks noGrp="1"/>
          </p:cNvSpPr>
          <p:nvPr>
            <p:ph sz="half" idx="1"/>
          </p:nvPr>
        </p:nvSpPr>
        <p:spPr>
          <a:xfrm>
            <a:off x="266928" y="1573127"/>
            <a:ext cx="4601935" cy="4572000"/>
          </a:xfrm>
        </p:spPr>
        <p:txBody>
          <a:bodyPr/>
          <a:lstStyle>
            <a:lvl1pPr>
              <a:defRPr sz="1625">
                <a:latin typeface="+mn-lt"/>
              </a:defRPr>
            </a:lvl1pPr>
            <a:lvl2pPr marL="581272" indent="-252802">
              <a:defRPr sz="1625">
                <a:latin typeface="+mn-lt"/>
              </a:defRPr>
            </a:lvl2pPr>
            <a:lvl3pPr marL="871908" indent="-209808">
              <a:buClr>
                <a:schemeClr val="accent5"/>
              </a:buClr>
              <a:defRPr sz="1625">
                <a:latin typeface="+mn-lt"/>
              </a:defRPr>
            </a:lvl3pPr>
            <a:lvl4pPr marL="1167703" indent="-209808">
              <a:buClr>
                <a:schemeClr val="bg2"/>
              </a:buClr>
              <a:buFont typeface="Arial Black" panose="020B0A04020102020204" pitchFamily="34" charset="0"/>
              <a:buChar char="›"/>
              <a:defRPr sz="1625">
                <a:latin typeface="+mn-lt"/>
              </a:defRPr>
            </a:lvl4pPr>
            <a:lvl5pPr marL="1458338" indent="-209808">
              <a:buClr>
                <a:schemeClr val="accent6"/>
              </a:buClr>
              <a:buFont typeface="Arial Black" panose="020B0A04020102020204" pitchFamily="34" charset="0"/>
              <a:buChar char="›"/>
              <a:defRPr sz="1625">
                <a:latin typeface="+mn-lt"/>
              </a:defRPr>
            </a:lvl5pPr>
            <a:lvl6pPr>
              <a:defRPr sz="1625"/>
            </a:lvl6pPr>
            <a:lvl7pPr>
              <a:defRPr sz="1625"/>
            </a:lvl7pPr>
            <a:lvl8pPr>
              <a:defRPr sz="1625"/>
            </a:lvl8pPr>
            <a:lvl9pPr>
              <a:defRPr sz="1625"/>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1265" y="1573127"/>
            <a:ext cx="4617808" cy="4572000"/>
          </a:xfrm>
        </p:spPr>
        <p:txBody>
          <a:bodyPr/>
          <a:lstStyle>
            <a:lvl1pPr>
              <a:defRPr sz="1625">
                <a:latin typeface="+mn-lt"/>
              </a:defRPr>
            </a:lvl1pPr>
            <a:lvl2pPr>
              <a:defRPr sz="1625">
                <a:latin typeface="+mn-lt"/>
              </a:defRPr>
            </a:lvl2pPr>
            <a:lvl3pPr marL="973372" indent="-209808">
              <a:buClr>
                <a:schemeClr val="accent5"/>
              </a:buClr>
              <a:buFont typeface="Arial Black" panose="020B0A04020102020204" pitchFamily="34" charset="0"/>
              <a:buChar char="»"/>
              <a:defRPr sz="1625">
                <a:latin typeface="+mn-lt"/>
              </a:defRPr>
            </a:lvl3pPr>
            <a:lvl4pPr marL="1264009" indent="-209808">
              <a:buClr>
                <a:schemeClr val="bg2"/>
              </a:buClr>
              <a:buFont typeface="Arial Black" panose="020B0A04020102020204" pitchFamily="34" charset="0"/>
              <a:buChar char="›"/>
              <a:defRPr sz="1625">
                <a:latin typeface="+mn-lt"/>
              </a:defRPr>
            </a:lvl4pPr>
            <a:lvl5pPr marL="1458338" indent="-209808">
              <a:buClr>
                <a:schemeClr val="accent6"/>
              </a:buClr>
              <a:buFont typeface="Arial Black" panose="020B0A04020102020204" pitchFamily="34" charset="0"/>
              <a:buChar char="›"/>
              <a:defRPr sz="1625">
                <a:latin typeface="+mn-lt"/>
              </a:defRPr>
            </a:lvl5pPr>
            <a:lvl6pPr>
              <a:defRPr sz="1625"/>
            </a:lvl6pPr>
            <a:lvl7pPr>
              <a:defRPr sz="1625"/>
            </a:lvl7pPr>
            <a:lvl8pPr>
              <a:defRPr sz="1625"/>
            </a:lvl8pPr>
            <a:lvl9pPr>
              <a:defRPr sz="1625"/>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a:xfrm>
            <a:off x="9090387" y="6628306"/>
            <a:ext cx="649288" cy="190327"/>
          </a:xfrm>
        </p:spPr>
        <p:txBody>
          <a:bodyPr/>
          <a:lstStyle>
            <a:lvl1pPr>
              <a:defRPr sz="867"/>
            </a:lvl1pPr>
          </a:lstStyle>
          <a:p>
            <a:pPr>
              <a:defRPr/>
            </a:pPr>
            <a:fld id="{8D8C7FD0-956F-469A-83E0-59FB0748AFCF}" type="slidenum">
              <a:rPr lang="en-US" smtClean="0"/>
              <a:pPr>
                <a:defRPr/>
              </a:pPr>
              <a:t>‹#›</a:t>
            </a:fld>
            <a:endParaRPr lang="en-US"/>
          </a:p>
        </p:txBody>
      </p:sp>
      <p:sp>
        <p:nvSpPr>
          <p:cNvPr id="6" name="Datumsplatzhalter 5"/>
          <p:cNvSpPr>
            <a:spLocks noGrp="1"/>
          </p:cNvSpPr>
          <p:nvPr>
            <p:ph type="dt" sz="half" idx="11"/>
          </p:nvPr>
        </p:nvSpPr>
        <p:spPr/>
        <p:txBody>
          <a:bodyPr/>
          <a:lstStyle>
            <a:lvl1pPr>
              <a:defRPr/>
            </a:lvl1pPr>
          </a:lstStyle>
          <a:p>
            <a:endParaRPr lang="en-US"/>
          </a:p>
        </p:txBody>
      </p:sp>
    </p:spTree>
    <p:extLst>
      <p:ext uri="{BB962C8B-B14F-4D97-AF65-F5344CB8AC3E}">
        <p14:creationId xmlns:p14="http://schemas.microsoft.com/office/powerpoint/2010/main" val="1419037083"/>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5CC0A0D-7C74-4E68-AC42-95C70A25E09E}" type="slidenum">
              <a:rPr lang="en-US"/>
              <a:pPr>
                <a:defRPr/>
              </a:pPr>
              <a:t>‹#›</a:t>
            </a:fld>
            <a:endParaRPr lang="en-US"/>
          </a:p>
        </p:txBody>
      </p:sp>
      <p:sp>
        <p:nvSpPr>
          <p:cNvPr id="3" name="Rectangle 9"/>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0724424"/>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376162" y="92078"/>
            <a:ext cx="6716740" cy="771719"/>
          </a:xfrm>
        </p:spPr>
        <p:txBody>
          <a:bodyPr/>
          <a:lstStyle>
            <a:lvl1pPr>
              <a:defRPr sz="1733" b="1">
                <a:latin typeface="+mn-lt"/>
              </a:defRPr>
            </a:lvl1p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pPr>
              <a:defRPr/>
            </a:pPr>
            <a:fld id="{74052E86-C0D6-4647-A537-8F9328CC7FFD}" type="slidenum">
              <a:rPr lang="en-US" smtClean="0"/>
              <a:pPr>
                <a:defRPr/>
              </a:pPr>
              <a:t>‹#›</a:t>
            </a:fld>
            <a:endParaRPr lang="en-US"/>
          </a:p>
        </p:txBody>
      </p:sp>
      <p:sp>
        <p:nvSpPr>
          <p:cNvPr id="4" name="Datumsplatzhalter 3"/>
          <p:cNvSpPr>
            <a:spLocks noGrp="1"/>
          </p:cNvSpPr>
          <p:nvPr>
            <p:ph type="dt" sz="half" idx="11"/>
          </p:nvPr>
        </p:nvSpPr>
        <p:spPr/>
        <p:txBody>
          <a:bodyPr/>
          <a:lstStyle>
            <a:lvl1pPr>
              <a:defRPr/>
            </a:lvl1pPr>
          </a:lstStyle>
          <a:p>
            <a:endParaRPr lang="en-US"/>
          </a:p>
        </p:txBody>
      </p:sp>
    </p:spTree>
    <p:extLst>
      <p:ext uri="{BB962C8B-B14F-4D97-AF65-F5344CB8AC3E}">
        <p14:creationId xmlns:p14="http://schemas.microsoft.com/office/powerpoint/2010/main" val="823039978"/>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1B93EF5-62DC-4D0D-A7B0-C74897CCA81C}" type="slidenum">
              <a:rPr lang="en-US" smtClean="0"/>
              <a:pPr/>
              <a:t>‹#›</a:t>
            </a:fld>
            <a:endParaRPr lang="en-US"/>
          </a:p>
        </p:txBody>
      </p:sp>
      <p:sp>
        <p:nvSpPr>
          <p:cNvPr id="11" name="Footer Placeholder 4"/>
          <p:cNvSpPr>
            <a:spLocks noGrp="1"/>
          </p:cNvSpPr>
          <p:nvPr>
            <p:ph type="ftr" sz="quarter" idx="3"/>
          </p:nvPr>
        </p:nvSpPr>
        <p:spPr>
          <a:xfrm>
            <a:off x="865568" y="6453188"/>
            <a:ext cx="6504791" cy="273051"/>
          </a:xfrm>
          <a:prstGeom prst="rect">
            <a:avLst/>
          </a:prstGeom>
        </p:spPr>
        <p:txBody>
          <a:bodyPr vert="horz" lIns="0" tIns="0" rIns="0" bIns="0" rtlCol="0" anchor="t" anchorCtr="0"/>
          <a:lstStyle>
            <a:lvl1pPr algn="l">
              <a:defRPr sz="1083">
                <a:solidFill>
                  <a:schemeClr val="tx2"/>
                </a:solidFill>
              </a:defRPr>
            </a:lvl1pPr>
          </a:lstStyle>
          <a:p>
            <a:r>
              <a:rPr lang="en-GB"/>
              <a:t>20201027  Copper and Circular Economy</a:t>
            </a:r>
            <a:endParaRPr lang="en-US" dirty="0"/>
          </a:p>
        </p:txBody>
      </p:sp>
    </p:spTree>
    <p:extLst>
      <p:ext uri="{BB962C8B-B14F-4D97-AF65-F5344CB8AC3E}">
        <p14:creationId xmlns:p14="http://schemas.microsoft.com/office/powerpoint/2010/main" val="340247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lvl1pPr>
              <a:defRPr/>
            </a:lvl1pPr>
          </a:lstStyle>
          <a:p>
            <a:pPr>
              <a:defRPr/>
            </a:pPr>
            <a:fld id="{C527C91F-5CF7-46C3-99C1-BDEC8CD76D05}" type="slidenum">
              <a:rPr lang="en-US" smtClean="0">
                <a:solidFill>
                  <a:srgbClr val="000000">
                    <a:lumMod val="50000"/>
                    <a:lumOff val="50000"/>
                  </a:srgbClr>
                </a:solidFill>
              </a:rPr>
              <a:pPr>
                <a:defRPr/>
              </a:pPr>
              <a:t>‹#›</a:t>
            </a:fld>
            <a:endParaRPr lang="en-US" dirty="0">
              <a:solidFill>
                <a:srgbClr val="000000">
                  <a:lumMod val="50000"/>
                  <a:lumOff val="50000"/>
                </a:srgbClr>
              </a:solidFill>
            </a:endParaRPr>
          </a:p>
        </p:txBody>
      </p:sp>
      <p:sp>
        <p:nvSpPr>
          <p:cNvPr id="16" name="Rechteck 15"/>
          <p:cNvSpPr/>
          <p:nvPr userDrawn="1"/>
        </p:nvSpPr>
        <p:spPr bwMode="auto">
          <a:xfrm>
            <a:off x="-2649" y="6546684"/>
            <a:ext cx="9903752" cy="311317"/>
          </a:xfrm>
          <a:prstGeom prst="rect">
            <a:avLst/>
          </a:prstGeom>
          <a:solidFill>
            <a:schemeClr val="bg1"/>
          </a:solidFill>
          <a:ln>
            <a:noFill/>
          </a:ln>
          <a:effectLst/>
        </p:spPr>
        <p:txBody>
          <a:bodyPr wrap="square" lIns="91429" tIns="45715" rIns="91429" bIns="45715" rtlCol="0" anchor="ctr">
            <a:noAutofit/>
          </a:bodyPr>
          <a:lstStyle/>
          <a:p>
            <a:pPr algn="ctr"/>
            <a:endParaRPr lang="de-DE" sz="1600" dirty="0"/>
          </a:p>
        </p:txBody>
      </p:sp>
      <p:sp>
        <p:nvSpPr>
          <p:cNvPr id="15" name="Rechteck 14"/>
          <p:cNvSpPr/>
          <p:nvPr userDrawn="1"/>
        </p:nvSpPr>
        <p:spPr bwMode="auto">
          <a:xfrm>
            <a:off x="1" y="815608"/>
            <a:ext cx="9903752" cy="487567"/>
          </a:xfrm>
          <a:prstGeom prst="rect">
            <a:avLst/>
          </a:prstGeom>
          <a:solidFill>
            <a:schemeClr val="bg1"/>
          </a:solidFill>
          <a:ln>
            <a:noFill/>
          </a:ln>
          <a:effectLst/>
        </p:spPr>
        <p:txBody>
          <a:bodyPr wrap="square" lIns="91429" tIns="45715" rIns="91429" bIns="45715" rtlCol="0" anchor="ctr">
            <a:noAutofit/>
          </a:bodyPr>
          <a:lstStyle/>
          <a:p>
            <a:pPr algn="ctr"/>
            <a:endParaRPr lang="de-DE" sz="1600" dirty="0"/>
          </a:p>
        </p:txBody>
      </p:sp>
      <p:sp>
        <p:nvSpPr>
          <p:cNvPr id="12" name="Rechteck 11"/>
          <p:cNvSpPr/>
          <p:nvPr userDrawn="1"/>
        </p:nvSpPr>
        <p:spPr bwMode="auto">
          <a:xfrm>
            <a:off x="6969223" y="-1"/>
            <a:ext cx="2898323" cy="959639"/>
          </a:xfrm>
          <a:prstGeom prst="rect">
            <a:avLst/>
          </a:prstGeom>
          <a:solidFill>
            <a:schemeClr val="bg1"/>
          </a:solidFill>
          <a:ln>
            <a:noFill/>
          </a:ln>
          <a:effectLst/>
        </p:spPr>
        <p:txBody>
          <a:bodyPr wrap="square" lIns="91429" tIns="45715" rIns="91429" bIns="45715" rtlCol="0" anchor="ctr">
            <a:noAutofit/>
          </a:bodyPr>
          <a:lstStyle/>
          <a:p>
            <a:pPr algn="ctr"/>
            <a:endParaRPr lang="de-DE" sz="1600" u="sng" dirty="0"/>
          </a:p>
        </p:txBody>
      </p:sp>
      <p:sp>
        <p:nvSpPr>
          <p:cNvPr id="3" name="Rechteck 2"/>
          <p:cNvSpPr/>
          <p:nvPr userDrawn="1"/>
        </p:nvSpPr>
        <p:spPr>
          <a:xfrm>
            <a:off x="8271403" y="810652"/>
            <a:ext cx="1381789" cy="83939"/>
          </a:xfrm>
          <a:prstGeom prst="rect">
            <a:avLst/>
          </a:prstGeom>
        </p:spPr>
        <p:txBody>
          <a:bodyPr wrap="none" lIns="0" tIns="0" rIns="0" bIns="0">
            <a:spAutoFit/>
          </a:bodyPr>
          <a:lstStyle/>
          <a:p>
            <a:pPr lvl="0" algn="r"/>
            <a:r>
              <a:rPr lang="de-DE" sz="600" b="1" dirty="0"/>
              <a:t>Ein Unternehmen der Aurubis Gruppe</a:t>
            </a:r>
            <a:endParaRPr lang="en-US" sz="600" b="1"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71873" y="177317"/>
            <a:ext cx="1381319" cy="600618"/>
          </a:xfrm>
          <a:prstGeom prst="rect">
            <a:avLst/>
          </a:prstGeom>
        </p:spPr>
      </p:pic>
      <p:pic>
        <p:nvPicPr>
          <p:cNvPr id="5" name="Grafik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6609184" cy="6858000"/>
          </a:xfrm>
          <a:prstGeom prst="rect">
            <a:avLst/>
          </a:prstGeom>
        </p:spPr>
      </p:pic>
      <p:sp>
        <p:nvSpPr>
          <p:cNvPr id="13" name="Rectangle 27"/>
          <p:cNvSpPr>
            <a:spLocks noGrp="1" noChangeArrowheads="1"/>
          </p:cNvSpPr>
          <p:nvPr>
            <p:ph type="ctrTitle"/>
          </p:nvPr>
        </p:nvSpPr>
        <p:spPr>
          <a:xfrm>
            <a:off x="4232921" y="2062412"/>
            <a:ext cx="5428951" cy="1224135"/>
          </a:xfrm>
        </p:spPr>
        <p:txBody>
          <a:bodyPr/>
          <a:lstStyle/>
          <a:p>
            <a:r>
              <a:rPr lang="de-DE" altLang="de-DE"/>
              <a:t>Mastertitelformat bearbeiten</a:t>
            </a:r>
            <a:endParaRPr lang="de-DE" altLang="de-DE" dirty="0"/>
          </a:p>
        </p:txBody>
      </p:sp>
      <p:sp>
        <p:nvSpPr>
          <p:cNvPr id="14" name="Rectangle 28"/>
          <p:cNvSpPr>
            <a:spLocks noGrp="1" noChangeArrowheads="1"/>
          </p:cNvSpPr>
          <p:nvPr>
            <p:ph type="subTitle" idx="1"/>
          </p:nvPr>
        </p:nvSpPr>
        <p:spPr>
          <a:xfrm>
            <a:off x="4232921" y="4045784"/>
            <a:ext cx="5420672" cy="607352"/>
          </a:xfrm>
        </p:spPr>
        <p:txBody>
          <a:bodyPr/>
          <a:lstStyle/>
          <a:p>
            <a:r>
              <a:rPr lang="de-DE" altLang="de-DE"/>
              <a:t>Master-Untertitelformat bearbeiten</a:t>
            </a:r>
            <a:endParaRPr lang="de-DE" altLang="de-DE" dirty="0"/>
          </a:p>
        </p:txBody>
      </p:sp>
      <p:pic>
        <p:nvPicPr>
          <p:cNvPr id="2" name="Grafik 1">
            <a:extLst>
              <a:ext uri="{FF2B5EF4-FFF2-40B4-BE49-F238E27FC236}">
                <a16:creationId xmlns:a16="http://schemas.microsoft.com/office/drawing/2014/main" id="{376A6435-3863-4128-9ADE-E787F735E2EB}"/>
              </a:ext>
            </a:extLst>
          </p:cNvPr>
          <p:cNvPicPr>
            <a:picLocks noChangeAspect="1"/>
          </p:cNvPicPr>
          <p:nvPr userDrawn="1"/>
        </p:nvPicPr>
        <p:blipFill>
          <a:blip r:embed="rId4"/>
          <a:stretch>
            <a:fillRect/>
          </a:stretch>
        </p:blipFill>
        <p:spPr>
          <a:xfrm>
            <a:off x="6350622" y="265831"/>
            <a:ext cx="1780766" cy="664652"/>
          </a:xfrm>
          <a:prstGeom prst="rect">
            <a:avLst/>
          </a:prstGeom>
        </p:spPr>
      </p:pic>
    </p:spTree>
    <p:extLst>
      <p:ext uri="{BB962C8B-B14F-4D97-AF65-F5344CB8AC3E}">
        <p14:creationId xmlns:p14="http://schemas.microsoft.com/office/powerpoint/2010/main" val="1076144346"/>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vl1pPr>
          </a:lstStyle>
          <a:p>
            <a:r>
              <a:rPr lang="en-GB" dirty="0"/>
              <a:t>Click to edit Master title</a:t>
            </a:r>
            <a:endParaRPr lang="de-DE" dirty="0"/>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7" name="Foliennummernplatzhalter 3"/>
          <p:cNvSpPr>
            <a:spLocks noGrp="1"/>
          </p:cNvSpPr>
          <p:nvPr>
            <p:ph type="sldNum" sz="quarter" idx="4"/>
          </p:nvPr>
        </p:nvSpPr>
        <p:spPr>
          <a:xfrm>
            <a:off x="8964562"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US"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dirty="0"/>
              <a:t>Click to add subtitle</a:t>
            </a:r>
          </a:p>
        </p:txBody>
      </p:sp>
    </p:spTree>
    <p:extLst>
      <p:ext uri="{BB962C8B-B14F-4D97-AF65-F5344CB8AC3E}">
        <p14:creationId xmlns:p14="http://schemas.microsoft.com/office/powerpoint/2010/main" val="4170258232"/>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vl1pPr>
          </a:lstStyle>
          <a:p>
            <a:r>
              <a:rPr lang="en-GB" dirty="0"/>
              <a:t>Click to edit Master title</a:t>
            </a:r>
            <a:endParaRPr lang="de-DE" dirty="0"/>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7" name="Foliennummernplatzhalter 3"/>
          <p:cNvSpPr>
            <a:spLocks noGrp="1"/>
          </p:cNvSpPr>
          <p:nvPr>
            <p:ph type="sldNum" sz="quarter" idx="4"/>
          </p:nvPr>
        </p:nvSpPr>
        <p:spPr>
          <a:xfrm>
            <a:off x="8964562"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US"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dirty="0"/>
              <a:t>Click to add subtitle</a:t>
            </a:r>
          </a:p>
        </p:txBody>
      </p:sp>
      <p:sp>
        <p:nvSpPr>
          <p:cNvPr id="5" name="Textfeld 4">
            <a:extLst>
              <a:ext uri="{FF2B5EF4-FFF2-40B4-BE49-F238E27FC236}">
                <a16:creationId xmlns:a16="http://schemas.microsoft.com/office/drawing/2014/main" id="{18AC758F-124E-4FD9-87A0-8E94FCD99ECF}"/>
              </a:ext>
            </a:extLst>
          </p:cNvPr>
          <p:cNvSpPr txBox="1"/>
          <p:nvPr userDrawn="1"/>
        </p:nvSpPr>
        <p:spPr>
          <a:xfrm>
            <a:off x="8193360" y="92078"/>
            <a:ext cx="1584176" cy="771096"/>
          </a:xfrm>
          <a:prstGeom prst="rect">
            <a:avLst/>
          </a:prstGeom>
          <a:solidFill>
            <a:srgbClr val="FFFFFF"/>
          </a:solidFill>
        </p:spPr>
        <p:txBody>
          <a:bodyPr wrap="square" rtlCol="0">
            <a:spAutoFit/>
          </a:bodyPr>
          <a:lstStyle/>
          <a:p>
            <a:endParaRPr lang="de-DE" dirty="0"/>
          </a:p>
        </p:txBody>
      </p:sp>
    </p:spTree>
    <p:extLst>
      <p:ext uri="{BB962C8B-B14F-4D97-AF65-F5344CB8AC3E}">
        <p14:creationId xmlns:p14="http://schemas.microsoft.com/office/powerpoint/2010/main" val="2772771016"/>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vl1pPr>
          </a:lstStyle>
          <a:p>
            <a:r>
              <a:rPr lang="en-GB" dirty="0"/>
              <a:t>Click to edit Master title</a:t>
            </a:r>
            <a:endParaRPr lang="de-DE" dirty="0"/>
          </a:p>
        </p:txBody>
      </p:sp>
      <p:sp>
        <p:nvSpPr>
          <p:cNvPr id="5" name="Foliennummernplatzhalter 3"/>
          <p:cNvSpPr>
            <a:spLocks noGrp="1"/>
          </p:cNvSpPr>
          <p:nvPr>
            <p:ph type="sldNum" sz="quarter" idx="4"/>
          </p:nvPr>
        </p:nvSpPr>
        <p:spPr>
          <a:xfrm>
            <a:off x="8964562"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7"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dirty="0"/>
              <a:t>Click to add subtitle</a:t>
            </a:r>
          </a:p>
        </p:txBody>
      </p:sp>
    </p:spTree>
    <p:extLst>
      <p:ext uri="{BB962C8B-B14F-4D97-AF65-F5344CB8AC3E}">
        <p14:creationId xmlns:p14="http://schemas.microsoft.com/office/powerpoint/2010/main" val="1900600423"/>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5191693"/>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p:txBody>
          <a:bodyPr/>
          <a:lstStyle>
            <a:lvl1pPr>
              <a:defRPr sz="1700">
                <a:latin typeface="+mn-lt"/>
              </a:defRPr>
            </a:lvl1pPr>
          </a:lstStyle>
          <a:p>
            <a:r>
              <a:rPr lang="en-GB" dirty="0"/>
              <a:t>Click to edit Master title</a:t>
            </a:r>
            <a:endParaRPr lang="de-DE" dirty="0"/>
          </a:p>
        </p:txBody>
      </p:sp>
      <p:sp>
        <p:nvSpPr>
          <p:cNvPr id="8" name="Foliennummernplatzhalter 3"/>
          <p:cNvSpPr>
            <a:spLocks noGrp="1"/>
          </p:cNvSpPr>
          <p:nvPr>
            <p:ph type="sldNum" sz="quarter" idx="4"/>
          </p:nvPr>
        </p:nvSpPr>
        <p:spPr>
          <a:xfrm>
            <a:off x="8972753"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dirty="0"/>
              <a:t>Click to add subtitle</a:t>
            </a:r>
          </a:p>
        </p:txBody>
      </p:sp>
    </p:spTree>
    <p:extLst>
      <p:ext uri="{BB962C8B-B14F-4D97-AF65-F5344CB8AC3E}">
        <p14:creationId xmlns:p14="http://schemas.microsoft.com/office/powerpoint/2010/main" val="290056401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content, conc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060802-9FBE-4D07-B0E3-F382C571DC75}"/>
              </a:ext>
            </a:extLst>
          </p:cNvPr>
          <p:cNvGraphicFramePr>
            <a:graphicFrameLocks noChangeAspect="1"/>
          </p:cNvGraphicFramePr>
          <p:nvPr>
            <p:custDataLst>
              <p:tags r:id="rId2"/>
            </p:custDataLst>
            <p:extLst>
              <p:ext uri="{D42A27DB-BD31-4B8C-83A1-F6EECF244321}">
                <p14:modId xmlns:p14="http://schemas.microsoft.com/office/powerpoint/2010/main" val="187219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82060802-9FBE-4D07-B0E3-F382C571DC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279ACB-5040-4897-9976-DF1441277B94}"/>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7" name="Inhaltsplatzhalter 2"/>
          <p:cNvSpPr>
            <a:spLocks noGrp="1"/>
          </p:cNvSpPr>
          <p:nvPr>
            <p:ph idx="12" hasCustomPrompt="1"/>
          </p:nvPr>
        </p:nvSpPr>
        <p:spPr>
          <a:xfrm>
            <a:off x="273000" y="6048000"/>
            <a:ext cx="9380192"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
        <p:nvSpPr>
          <p:cNvPr id="10" name="Rectangle 7">
            <a:extLst>
              <a:ext uri="{FF2B5EF4-FFF2-40B4-BE49-F238E27FC236}">
                <a16:creationId xmlns:a16="http://schemas.microsoft.com/office/drawing/2014/main" id="{DC7FAA3B-B6D3-421E-8031-5C78F3111FE1}"/>
              </a:ext>
            </a:extLst>
          </p:cNvPr>
          <p:cNvSpPr/>
          <p:nvPr/>
        </p:nvSpPr>
        <p:spPr bwMode="auto">
          <a:xfrm>
            <a:off x="272481" y="1261643"/>
            <a:ext cx="9380538" cy="5207523"/>
          </a:xfrm>
          <a:prstGeom prst="rect">
            <a:avLst/>
          </a:prstGeom>
          <a:noFill/>
          <a:ln>
            <a:solidFill>
              <a:schemeClr val="tx1"/>
            </a:solid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4227494985"/>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content,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dirty="0"/>
              <a:t>Click to edit Master text styles</a:t>
            </a:r>
          </a:p>
          <a:p>
            <a:pPr lvl="1"/>
            <a:r>
              <a:rPr lang="en-GB" dirty="0"/>
              <a:t>Second level</a:t>
            </a:r>
          </a:p>
          <a:p>
            <a:pPr lvl="2"/>
            <a:r>
              <a:rPr lang="en-GB" dirty="0"/>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p:txBody>
          <a:bodyPr/>
          <a:lstStyle>
            <a:lvl1pPr>
              <a:defRPr sz="1700">
                <a:latin typeface="+mn-lt"/>
              </a:defRPr>
            </a:lvl1pPr>
          </a:lstStyle>
          <a:p>
            <a:r>
              <a:rPr lang="en-GB" dirty="0"/>
              <a:t>Click to edit Master title</a:t>
            </a:r>
            <a:endParaRPr lang="de-DE" dirty="0"/>
          </a:p>
        </p:txBody>
      </p:sp>
      <p:sp>
        <p:nvSpPr>
          <p:cNvPr id="8" name="Foliennummernplatzhalter 3"/>
          <p:cNvSpPr>
            <a:spLocks noGrp="1"/>
          </p:cNvSpPr>
          <p:nvPr>
            <p:ph type="sldNum" sz="quarter" idx="4"/>
          </p:nvPr>
        </p:nvSpPr>
        <p:spPr>
          <a:xfrm>
            <a:off x="8984233"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dirty="0"/>
              <a:t>Click to add subtitle</a:t>
            </a:r>
          </a:p>
        </p:txBody>
      </p:sp>
      <p:sp>
        <p:nvSpPr>
          <p:cNvPr id="7" name="Inhaltsplatzhalter 2"/>
          <p:cNvSpPr>
            <a:spLocks noGrp="1"/>
          </p:cNvSpPr>
          <p:nvPr>
            <p:ph idx="12" hasCustomPrompt="1"/>
          </p:nvPr>
        </p:nvSpPr>
        <p:spPr>
          <a:xfrm>
            <a:off x="273000" y="6048000"/>
            <a:ext cx="9380192"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dirty="0"/>
              <a:t>Click to add text</a:t>
            </a:r>
          </a:p>
        </p:txBody>
      </p:sp>
    </p:spTree>
    <p:extLst>
      <p:ext uri="{BB962C8B-B14F-4D97-AF65-F5344CB8AC3E}">
        <p14:creationId xmlns:p14="http://schemas.microsoft.com/office/powerpoint/2010/main" val="1314916834"/>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00">
                <a:latin typeface="+mn-lt"/>
              </a:defRPr>
            </a:lvl1pPr>
          </a:lstStyle>
          <a:p>
            <a:r>
              <a:rPr lang="en-GB" dirty="0"/>
              <a:t>Click to edit Master title</a:t>
            </a:r>
            <a:endParaRPr lang="de-DE" dirty="0"/>
          </a:p>
        </p:txBody>
      </p:sp>
      <p:sp>
        <p:nvSpPr>
          <p:cNvPr id="43" name="Bildplatzhalter 42">
            <a:extLst>
              <a:ext uri="{FF2B5EF4-FFF2-40B4-BE49-F238E27FC236}">
                <a16:creationId xmlns:a16="http://schemas.microsoft.com/office/drawing/2014/main" id="{CC8469BF-1F75-400D-A0B5-BCC1C5947CDD}"/>
              </a:ext>
            </a:extLst>
          </p:cNvPr>
          <p:cNvSpPr>
            <a:spLocks noGrp="1"/>
          </p:cNvSpPr>
          <p:nvPr>
            <p:ph type="pic" sz="quarter" idx="12" hasCustomPrompt="1"/>
          </p:nvPr>
        </p:nvSpPr>
        <p:spPr>
          <a:xfrm>
            <a:off x="252407" y="1261638"/>
            <a:ext cx="4548652" cy="2434062"/>
          </a:xfrm>
          <a:solidFill>
            <a:schemeClr val="bg1">
              <a:lumMod val="85000"/>
            </a:schemeClr>
          </a:solidFill>
        </p:spPr>
        <p:txBody>
          <a:bodyPr lIns="72000" rIns="72000" bIns="684000" anchor="ctr"/>
          <a:lstStyle>
            <a:lvl1pPr marL="0" indent="0" algn="ctr">
              <a:buFontTx/>
              <a:buNone/>
              <a:defRPr sz="738">
                <a:solidFill>
                  <a:schemeClr val="bg1"/>
                </a:solidFill>
              </a:defRPr>
            </a:lvl1pPr>
          </a:lstStyle>
          <a:p>
            <a:r>
              <a:rPr lang="de-DE" dirty="0"/>
              <a:t>Bild durch Klicken auf Symbol einfügen (aus Datei), oder Fläche markieren und gewünschtes Bild aus Zwischenablage per copy &amp; paste (strg +c  / strg + v) einfügen</a:t>
            </a:r>
          </a:p>
        </p:txBody>
      </p:sp>
      <p:sp>
        <p:nvSpPr>
          <p:cNvPr id="44" name="Bildplatzhalter 42">
            <a:extLst>
              <a:ext uri="{FF2B5EF4-FFF2-40B4-BE49-F238E27FC236}">
                <a16:creationId xmlns:a16="http://schemas.microsoft.com/office/drawing/2014/main" id="{017A0A78-0934-458C-A5F3-3763CFFD4EF4}"/>
              </a:ext>
            </a:extLst>
          </p:cNvPr>
          <p:cNvSpPr>
            <a:spLocks noGrp="1"/>
          </p:cNvSpPr>
          <p:nvPr>
            <p:ph type="pic" sz="quarter" idx="13" hasCustomPrompt="1"/>
          </p:nvPr>
        </p:nvSpPr>
        <p:spPr>
          <a:xfrm>
            <a:off x="5089056" y="1261638"/>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dirty="0"/>
              <a:t>Bild durch Klicken auf Symbol einfügen (aus Datei), oder Fläche markieren und gewünschtes Bild aus Zwischenablage per copy &amp; paste (strg +c  / strg + v) einfügen</a:t>
            </a:r>
          </a:p>
        </p:txBody>
      </p:sp>
      <p:sp>
        <p:nvSpPr>
          <p:cNvPr id="45" name="Bildplatzhalter 42">
            <a:extLst>
              <a:ext uri="{FF2B5EF4-FFF2-40B4-BE49-F238E27FC236}">
                <a16:creationId xmlns:a16="http://schemas.microsoft.com/office/drawing/2014/main" id="{E947032A-52A0-47F9-B54B-141373988623}"/>
              </a:ext>
            </a:extLst>
          </p:cNvPr>
          <p:cNvSpPr>
            <a:spLocks noGrp="1"/>
          </p:cNvSpPr>
          <p:nvPr>
            <p:ph type="pic" sz="quarter" idx="14" hasCustomPrompt="1"/>
          </p:nvPr>
        </p:nvSpPr>
        <p:spPr>
          <a:xfrm>
            <a:off x="252407"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dirty="0"/>
              <a:t>Bild durch Klicken auf Symbol einfügen (aus Datei), oder Fläche markieren und gewünschtes Bild aus Zwischenablage per copy &amp; paste (strg +c  / strg + v) einfügen</a:t>
            </a:r>
          </a:p>
        </p:txBody>
      </p:sp>
      <p:sp>
        <p:nvSpPr>
          <p:cNvPr id="46" name="Bildplatzhalter 42">
            <a:extLst>
              <a:ext uri="{FF2B5EF4-FFF2-40B4-BE49-F238E27FC236}">
                <a16:creationId xmlns:a16="http://schemas.microsoft.com/office/drawing/2014/main" id="{FA5B1890-FB1A-4037-9F13-D7C7D70EF7FF}"/>
              </a:ext>
            </a:extLst>
          </p:cNvPr>
          <p:cNvSpPr>
            <a:spLocks noGrp="1"/>
          </p:cNvSpPr>
          <p:nvPr>
            <p:ph type="pic" sz="quarter" idx="15" hasCustomPrompt="1"/>
          </p:nvPr>
        </p:nvSpPr>
        <p:spPr>
          <a:xfrm>
            <a:off x="5089056"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de-DE" dirty="0"/>
              <a:t>Bild durch Klicken auf Symbol einfügen (aus Datei), oder Fläche markieren und gewünschtes Bild aus Zwischenablage per copy &amp; paste (strg +c  / strg + v) einfügen</a:t>
            </a:r>
          </a:p>
        </p:txBody>
      </p:sp>
      <p:sp>
        <p:nvSpPr>
          <p:cNvPr id="48" name="Bildplatzhalter 42">
            <a:extLst>
              <a:ext uri="{FF2B5EF4-FFF2-40B4-BE49-F238E27FC236}">
                <a16:creationId xmlns:a16="http://schemas.microsoft.com/office/drawing/2014/main" id="{9DCD8D81-79D4-490D-88E9-60268013699D}"/>
              </a:ext>
            </a:extLst>
          </p:cNvPr>
          <p:cNvSpPr>
            <a:spLocks noGrp="1"/>
          </p:cNvSpPr>
          <p:nvPr>
            <p:ph type="pic" sz="quarter" idx="16" hasCustomPrompt="1"/>
          </p:nvPr>
        </p:nvSpPr>
        <p:spPr>
          <a:xfrm>
            <a:off x="3505058" y="2399497"/>
            <a:ext cx="2880001" cy="2880000"/>
          </a:xfrm>
          <a:prstGeom prst="ellipse">
            <a:avLst/>
          </a:prstGeom>
          <a:solidFill>
            <a:schemeClr val="bg1">
              <a:lumMod val="85000"/>
            </a:schemeClr>
          </a:solidFill>
          <a:ln w="288000">
            <a:solidFill>
              <a:schemeClr val="bg1"/>
            </a:solidFill>
          </a:ln>
        </p:spPr>
        <p:txBody>
          <a:bodyPr lIns="72000" rIns="72000" bIns="972000" anchor="ctr"/>
          <a:lstStyle>
            <a:lvl1pPr marL="0" indent="0" algn="ctr">
              <a:buFontTx/>
              <a:buNone/>
              <a:defRPr sz="738">
                <a:solidFill>
                  <a:schemeClr val="bg1"/>
                </a:solidFill>
              </a:defRPr>
            </a:lvl1pPr>
          </a:lstStyle>
          <a:p>
            <a:r>
              <a:rPr lang="de-DE" dirty="0"/>
              <a:t>Bild durch Klicken auf Symbol einfügen (aus Datei), oder Fläche markieren und gewünschtes Bild aus Zwischenablage per copy &amp; paste (strg +c  / strg + v) einfügen</a:t>
            </a:r>
          </a:p>
        </p:txBody>
      </p:sp>
      <p:sp>
        <p:nvSpPr>
          <p:cNvPr id="10" name="Foliennummernplatzhalter 3"/>
          <p:cNvSpPr>
            <a:spLocks noGrp="1"/>
          </p:cNvSpPr>
          <p:nvPr>
            <p:ph type="sldNum" sz="quarter" idx="4"/>
          </p:nvPr>
        </p:nvSpPr>
        <p:spPr>
          <a:xfrm>
            <a:off x="8968749" y="6623718"/>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11"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dirty="0"/>
          </a:p>
        </p:txBody>
      </p:sp>
    </p:spTree>
    <p:extLst>
      <p:ext uri="{BB962C8B-B14F-4D97-AF65-F5344CB8AC3E}">
        <p14:creationId xmlns:p14="http://schemas.microsoft.com/office/powerpoint/2010/main" val="1163425584"/>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241073" y="1844825"/>
            <a:ext cx="4420797" cy="1755628"/>
          </a:xfrm>
        </p:spPr>
        <p:txBody>
          <a:bodyPr/>
          <a:lstStyle>
            <a:lvl1pPr>
              <a:lnSpc>
                <a:spcPct val="150000"/>
              </a:lnSpc>
              <a:defRPr sz="2000">
                <a:latin typeface="+mj-lt"/>
              </a:defRPr>
            </a:lvl1pPr>
          </a:lstStyle>
          <a:p>
            <a:r>
              <a:rPr lang="en-GB" dirty="0"/>
              <a:t>Click to add title</a:t>
            </a:r>
            <a:endParaRPr lang="de-DE" dirty="0"/>
          </a:p>
        </p:txBody>
      </p:sp>
      <p:sp>
        <p:nvSpPr>
          <p:cNvPr id="3" name="Untertitel 2"/>
          <p:cNvSpPr>
            <a:spLocks noGrp="1"/>
          </p:cNvSpPr>
          <p:nvPr>
            <p:ph type="subTitle" idx="1" hasCustomPrompt="1"/>
          </p:nvPr>
        </p:nvSpPr>
        <p:spPr>
          <a:xfrm>
            <a:off x="5241073" y="3886200"/>
            <a:ext cx="4420797" cy="1752600"/>
          </a:xfrm>
        </p:spPr>
        <p:txBody>
          <a:bodyPr/>
          <a:lstStyle>
            <a:lvl1pPr marL="0" indent="0" algn="l">
              <a:buNone/>
              <a:defRPr sz="180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spcBef>
                <a:spcPct val="0"/>
              </a:spcBef>
            </a:pPr>
            <a:r>
              <a:rPr lang="en-GB" dirty="0"/>
              <a:t>Click to add subtitle</a:t>
            </a:r>
          </a:p>
        </p:txBody>
      </p:sp>
      <p:sp>
        <p:nvSpPr>
          <p:cNvPr id="4" name="Foliennummernplatzhalter 3"/>
          <p:cNvSpPr>
            <a:spLocks noGrp="1"/>
          </p:cNvSpPr>
          <p:nvPr>
            <p:ph type="sldNum" sz="quarter" idx="10"/>
          </p:nvPr>
        </p:nvSpPr>
        <p:spPr>
          <a:xfrm>
            <a:off x="8992911" y="6597352"/>
            <a:ext cx="668959" cy="190326"/>
          </a:xfrm>
        </p:spPr>
        <p:txBody>
          <a:bodyPr/>
          <a:lstStyle>
            <a:lvl1pPr>
              <a:defRPr/>
            </a:lvl1pPr>
          </a:lstStyle>
          <a:p>
            <a:fld id="{F91028BF-0638-4975-AF07-008B02897506}" type="slidenum">
              <a:rPr lang="en-US" altLang="de-DE" smtClean="0"/>
              <a:pPr/>
              <a:t>‹#›</a:t>
            </a:fld>
            <a:endParaRPr lang="en-US" altLang="de-DE"/>
          </a:p>
        </p:txBody>
      </p:sp>
      <p:sp>
        <p:nvSpPr>
          <p:cNvPr id="6" name="Inhaltsplatzhalter 2"/>
          <p:cNvSpPr>
            <a:spLocks noGrp="1" noChangeAspect="1"/>
          </p:cNvSpPr>
          <p:nvPr>
            <p:ph idx="11" hasCustomPrompt="1"/>
          </p:nvPr>
        </p:nvSpPr>
        <p:spPr>
          <a:xfrm>
            <a:off x="288924" y="1494617"/>
            <a:ext cx="4680000" cy="4680285"/>
          </a:xfrm>
        </p:spPr>
        <p:txBody>
          <a:bodyPr/>
          <a:lstStyle>
            <a:lvl1pPr marL="0" indent="0">
              <a:buNone/>
              <a:defRPr baseline="0"/>
            </a:lvl1pPr>
          </a:lstStyle>
          <a:p>
            <a:pPr lvl="0">
              <a:spcBef>
                <a:spcPct val="0"/>
              </a:spcBef>
            </a:pPr>
            <a:r>
              <a:rPr lang="en-GB" dirty="0"/>
              <a:t>Click to add own picture</a:t>
            </a:r>
          </a:p>
        </p:txBody>
      </p:sp>
    </p:spTree>
    <p:extLst>
      <p:ext uri="{BB962C8B-B14F-4D97-AF65-F5344CB8AC3E}">
        <p14:creationId xmlns:p14="http://schemas.microsoft.com/office/powerpoint/2010/main" val="1899321695"/>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IT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93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5" name="Rechthoek 4"/>
          <p:cNvSpPr/>
          <p:nvPr userDrawn="1"/>
        </p:nvSpPr>
        <p:spPr>
          <a:xfrm>
            <a:off x="4954721" y="708026"/>
            <a:ext cx="4576365" cy="5795963"/>
          </a:xfrm>
          <a:prstGeom prst="rect">
            <a:avLst/>
          </a:prstGeom>
          <a:solidFill>
            <a:srgbClr val="40C1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246402" y="503238"/>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descr="Windmill.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74915" y="354014"/>
            <a:ext cx="4579806"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metallo_ppt_titelslide_lijnen.png"/>
          <p:cNvPicPr>
            <a:picLocks noChangeAspect="1"/>
          </p:cNvPicPr>
          <p:nvPr userDrawn="1"/>
        </p:nvPicPr>
        <p:blipFill>
          <a:blip r:embed="rId4" cstate="screen">
            <a:extLst>
              <a:ext uri="{28A0092B-C50C-407E-A947-70E740481C1C}">
                <a14:useLocalDpi xmlns:a14="http://schemas.microsoft.com/office/drawing/2010/main"/>
              </a:ext>
            </a:extLst>
          </a:blip>
          <a:srcRect l="67329" t="13622" r="5505" b="7893"/>
          <a:stretch>
            <a:fillRect/>
          </a:stretch>
        </p:blipFill>
        <p:spPr bwMode="auto">
          <a:xfrm rot="5400000" flipH="1" flipV="1">
            <a:off x="1423260" y="-1423260"/>
            <a:ext cx="2108200" cy="495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el 1"/>
          <p:cNvSpPr>
            <a:spLocks noGrp="1"/>
          </p:cNvSpPr>
          <p:nvPr>
            <p:ph type="ctrTitle"/>
          </p:nvPr>
        </p:nvSpPr>
        <p:spPr>
          <a:xfrm>
            <a:off x="5330258" y="1608888"/>
            <a:ext cx="3825288" cy="1688512"/>
          </a:xfrm>
        </p:spPr>
        <p:txBody>
          <a:bodyPr anchor="b" anchorCtr="0"/>
          <a:lstStyle>
            <a:lvl1pPr algn="l">
              <a:defRPr sz="2800" b="1" baseline="0">
                <a:solidFill>
                  <a:schemeClr val="bg1"/>
                </a:solidFill>
              </a:defRPr>
            </a:lvl1pPr>
          </a:lstStyle>
          <a:p>
            <a:r>
              <a:rPr lang="nl-NL"/>
              <a:t>Klik om de stijl te bewerken</a:t>
            </a:r>
            <a:endParaRPr lang="nl-NL" dirty="0"/>
          </a:p>
        </p:txBody>
      </p:sp>
      <p:sp>
        <p:nvSpPr>
          <p:cNvPr id="19" name="Subtitel 2"/>
          <p:cNvSpPr>
            <a:spLocks noGrp="1"/>
          </p:cNvSpPr>
          <p:nvPr>
            <p:ph type="subTitle" idx="1"/>
          </p:nvPr>
        </p:nvSpPr>
        <p:spPr>
          <a:xfrm>
            <a:off x="5330257" y="3626400"/>
            <a:ext cx="3825290" cy="1002955"/>
          </a:xfrm>
        </p:spPr>
        <p:txBody>
          <a:bodyPr/>
          <a:lstStyle>
            <a:lvl1pPr marL="0" indent="0" algn="l">
              <a:lnSpc>
                <a:spcPts val="2400"/>
              </a:lnSpc>
              <a:buNone/>
              <a:defRPr sz="1600" b="0" i="0" kern="1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9" name="Tijdelijke aanduiding voor tekst 2"/>
          <p:cNvSpPr>
            <a:spLocks noGrp="1"/>
          </p:cNvSpPr>
          <p:nvPr>
            <p:ph type="body" sz="quarter" idx="11" hasCustomPrompt="1"/>
          </p:nvPr>
        </p:nvSpPr>
        <p:spPr>
          <a:xfrm>
            <a:off x="5329635" y="5524500"/>
            <a:ext cx="3826536" cy="242888"/>
          </a:xfrm>
        </p:spPr>
        <p:txBody>
          <a:bodyPr anchor="b"/>
          <a:lstStyle>
            <a:lvl1pPr marL="0" indent="0">
              <a:buFontTx/>
              <a:buNone/>
              <a:defRPr sz="1400" b="1" i="0" baseline="0"/>
            </a:lvl1pPr>
          </a:lstStyle>
          <a:p>
            <a:pPr lvl="0"/>
            <a:r>
              <a:rPr lang="nl-BE" dirty="0"/>
              <a:t>Name</a:t>
            </a:r>
          </a:p>
        </p:txBody>
      </p:sp>
      <p:sp>
        <p:nvSpPr>
          <p:cNvPr id="10" name="Tijdelijke aanduiding voor datum 2"/>
          <p:cNvSpPr>
            <a:spLocks noGrp="1"/>
          </p:cNvSpPr>
          <p:nvPr>
            <p:ph type="dt" sz="half" idx="12"/>
          </p:nvPr>
        </p:nvSpPr>
        <p:spPr>
          <a:xfrm>
            <a:off x="5329635" y="5949951"/>
            <a:ext cx="2311400" cy="365125"/>
          </a:xfrm>
        </p:spPr>
        <p:txBody>
          <a:bodyPr/>
          <a:lstStyle>
            <a:lvl1pPr>
              <a:defRPr sz="1200"/>
            </a:lvl1pPr>
          </a:lstStyle>
          <a:p>
            <a:pPr>
              <a:defRPr/>
            </a:pPr>
            <a:endParaRPr lang="nl-NL" dirty="0"/>
          </a:p>
        </p:txBody>
      </p:sp>
    </p:spTree>
    <p:extLst>
      <p:ext uri="{BB962C8B-B14F-4D97-AF65-F5344CB8AC3E}">
        <p14:creationId xmlns:p14="http://schemas.microsoft.com/office/powerpoint/2010/main" val="291418510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cstate="screen">
            <a:extLst>
              <a:ext uri="{28A0092B-C50C-407E-A947-70E740481C1C}">
                <a14:useLocalDpi xmlns:a14="http://schemas.microsoft.com/office/drawing/2010/main"/>
              </a:ext>
            </a:extLst>
          </a:blip>
          <a:srcRect l="-2" t="65601" r="81279" b="-16328"/>
          <a:stretch>
            <a:fillRect/>
          </a:stretch>
        </p:blipFill>
        <p:spPr bwMode="auto">
          <a:xfrm rot="5400000" flipH="1">
            <a:off x="5184775" y="-2222764"/>
            <a:ext cx="3540125" cy="747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1501379" y="3963988"/>
            <a:ext cx="8029707" cy="2532062"/>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7" name="Afbeelding 8"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afbeelding 14"/>
          <p:cNvSpPr>
            <a:spLocks noGrp="1"/>
          </p:cNvSpPr>
          <p:nvPr>
            <p:ph type="pic" sz="quarter" idx="10"/>
          </p:nvPr>
        </p:nvSpPr>
        <p:spPr>
          <a:xfrm>
            <a:off x="375228" y="361904"/>
            <a:ext cx="8028148" cy="3602085"/>
          </a:xfrm>
          <a:solidFill>
            <a:schemeClr val="bg1">
              <a:lumMod val="85000"/>
            </a:schemeClr>
          </a:solidFill>
        </p:spPr>
        <p:txBody>
          <a:bodyPr rtlCol="0" anchor="ctr">
            <a:noAutofit/>
          </a:bodyPr>
          <a:lstStyle>
            <a:lvl1pPr marL="0" indent="0" algn="ctr">
              <a:buFontTx/>
              <a:buNone/>
              <a:defRPr cap="all">
                <a:solidFill>
                  <a:srgbClr val="FFFFFF"/>
                </a:solidFill>
              </a:defRPr>
            </a:lvl1pPr>
          </a:lstStyle>
          <a:p>
            <a:pPr lvl="0"/>
            <a:r>
              <a:rPr lang="nl-NL" noProof="0"/>
              <a:t>Klik op het pictogram als u een afbeelding wilt toevoegen</a:t>
            </a:r>
            <a:endParaRPr lang="nl-NL" noProof="0" dirty="0"/>
          </a:p>
        </p:txBody>
      </p:sp>
      <p:sp>
        <p:nvSpPr>
          <p:cNvPr id="18" name="Titel 1"/>
          <p:cNvSpPr>
            <a:spLocks noGrp="1"/>
          </p:cNvSpPr>
          <p:nvPr>
            <p:ph type="ctrTitle"/>
          </p:nvPr>
        </p:nvSpPr>
        <p:spPr>
          <a:xfrm>
            <a:off x="2251364" y="4606131"/>
            <a:ext cx="6528956" cy="685717"/>
          </a:xfrm>
        </p:spPr>
        <p:txBody>
          <a:bodyPr wrap="square" anchor="b" anchorCtr="0"/>
          <a:lstStyle>
            <a:lvl1pPr algn="ctr">
              <a:defRPr sz="2400" b="1" baseline="0">
                <a:solidFill>
                  <a:srgbClr val="40C1BB"/>
                </a:solidFill>
              </a:defRPr>
            </a:lvl1pPr>
          </a:lstStyle>
          <a:p>
            <a:r>
              <a:rPr lang="nl-NL"/>
              <a:t>Klik om de stijl te bewerken</a:t>
            </a:r>
            <a:endParaRPr lang="nl-NL" dirty="0"/>
          </a:p>
        </p:txBody>
      </p:sp>
      <p:sp>
        <p:nvSpPr>
          <p:cNvPr id="19" name="Subtitel 2"/>
          <p:cNvSpPr>
            <a:spLocks noGrp="1"/>
          </p:cNvSpPr>
          <p:nvPr>
            <p:ph type="subTitle" idx="1"/>
          </p:nvPr>
        </p:nvSpPr>
        <p:spPr>
          <a:xfrm>
            <a:off x="2251364" y="5604388"/>
            <a:ext cx="6528956" cy="481301"/>
          </a:xfrm>
        </p:spPr>
        <p:txBody>
          <a:bodyPr/>
          <a:lstStyle>
            <a:lvl1pPr marL="0" indent="0" algn="ctr">
              <a:lnSpc>
                <a:spcPts val="1800"/>
              </a:lnSpc>
              <a:buNone/>
              <a:defRPr sz="1400" b="0" i="0" kern="1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dirty="0"/>
          </a:p>
        </p:txBody>
      </p:sp>
    </p:spTree>
    <p:extLst>
      <p:ext uri="{BB962C8B-B14F-4D97-AF65-F5344CB8AC3E}">
        <p14:creationId xmlns:p14="http://schemas.microsoft.com/office/powerpoint/2010/main" val="250961884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sp>
        <p:nvSpPr>
          <p:cNvPr id="4" name="Rechthoek 3"/>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5"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a:spLocks noGrp="1"/>
          </p:cNvSpPr>
          <p:nvPr>
            <p:ph idx="1"/>
          </p:nvPr>
        </p:nvSpPr>
        <p:spPr>
          <a:xfrm>
            <a:off x="375227" y="1564594"/>
            <a:ext cx="9153828" cy="458499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6" name="Tijdelijke aanduiding voor dianummer 5"/>
          <p:cNvSpPr>
            <a:spLocks noGrp="1"/>
          </p:cNvSpPr>
          <p:nvPr>
            <p:ph type="sldNum" sz="quarter" idx="10"/>
          </p:nvPr>
        </p:nvSpPr>
        <p:spPr/>
        <p:txBody>
          <a:bodyPr/>
          <a:lstStyle>
            <a:lvl1pPr algn="r">
              <a:defRPr sz="900" b="1" i="0" kern="0" spc="100" baseline="0">
                <a:solidFill>
                  <a:schemeClr val="bg1"/>
                </a:solidFill>
                <a:latin typeface="Verdana"/>
              </a:defRPr>
            </a:lvl1pPr>
          </a:lstStyle>
          <a:p>
            <a:pPr>
              <a:defRPr/>
            </a:pPr>
            <a:fld id="{89B42BB6-EBA1-DC48-AEB1-371747AFB2BA}" type="slidenum">
              <a:rPr lang="nl-NL"/>
              <a:pPr>
                <a:defRPr/>
              </a:pPr>
              <a:t>‹#›</a:t>
            </a:fld>
            <a:endParaRPr lang="nl-NL" dirty="0"/>
          </a:p>
        </p:txBody>
      </p:sp>
      <p:sp>
        <p:nvSpPr>
          <p:cNvPr id="7" name="Tijdelijke aanduiding voor datum 1"/>
          <p:cNvSpPr>
            <a:spLocks noGrp="1"/>
          </p:cNvSpPr>
          <p:nvPr>
            <p:ph type="dt" sz="half" idx="11"/>
          </p:nvPr>
        </p:nvSpPr>
        <p:spPr/>
        <p:txBody>
          <a:bodyPr/>
          <a:lstStyle>
            <a:lvl1pPr>
              <a:defRPr sz="1200"/>
            </a:lvl1pPr>
          </a:lstStyle>
          <a:p>
            <a:pPr>
              <a:defRPr/>
            </a:pPr>
            <a:endParaRPr lang="nl-NL" dirty="0"/>
          </a:p>
        </p:txBody>
      </p:sp>
    </p:spTree>
    <p:extLst>
      <p:ext uri="{BB962C8B-B14F-4D97-AF65-F5344CB8AC3E}">
        <p14:creationId xmlns:p14="http://schemas.microsoft.com/office/powerpoint/2010/main" val="1442114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NE TEXT BOX">
    <p:spTree>
      <p:nvGrpSpPr>
        <p:cNvPr id="1" name=""/>
        <p:cNvGrpSpPr/>
        <p:nvPr/>
      </p:nvGrpSpPr>
      <p:grpSpPr>
        <a:xfrm>
          <a:off x="0" y="0"/>
          <a:ext cx="0" cy="0"/>
          <a:chOff x="0" y="0"/>
          <a:chExt cx="0" cy="0"/>
        </a:xfrm>
      </p:grpSpPr>
      <p:sp>
        <p:nvSpPr>
          <p:cNvPr id="4" name="Rechthoek 3"/>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5"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p:cNvPicPr>
            <a:picLocks noChangeAspect="1"/>
          </p:cNvPicPr>
          <p:nvPr userDrawn="1"/>
        </p:nvPicPr>
        <p:blipFill>
          <a:blip r:embed="rId3" cstate="screen">
            <a:extLst>
              <a:ext uri="{28A0092B-C50C-407E-A947-70E740481C1C}">
                <a14:useLocalDpi xmlns:a14="http://schemas.microsoft.com/office/drawing/2010/main"/>
              </a:ext>
            </a:extLst>
          </a:blip>
          <a:srcRect l="-5" t="83157" r="77618" b="-16327"/>
          <a:stretch>
            <a:fillRect/>
          </a:stretch>
        </p:blipFill>
        <p:spPr bwMode="auto">
          <a:xfrm rot="14818511" flipH="1" flipV="1">
            <a:off x="6571457" y="1736725"/>
            <a:ext cx="4233862"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a:spLocks noGrp="1"/>
          </p:cNvSpPr>
          <p:nvPr>
            <p:ph idx="1"/>
          </p:nvPr>
        </p:nvSpPr>
        <p:spPr>
          <a:xfrm>
            <a:off x="375227" y="1564594"/>
            <a:ext cx="9153828" cy="458499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0"/>
          </p:nvPr>
        </p:nvSpPr>
        <p:spPr/>
        <p:txBody>
          <a:bodyPr/>
          <a:lstStyle>
            <a:lvl1pPr algn="r">
              <a:defRPr sz="900" b="1" i="0" kern="0" spc="100" baseline="0">
                <a:solidFill>
                  <a:schemeClr val="bg1"/>
                </a:solidFill>
                <a:latin typeface="Verdana"/>
              </a:defRPr>
            </a:lvl1pPr>
          </a:lstStyle>
          <a:p>
            <a:pPr>
              <a:defRPr/>
            </a:pPr>
            <a:fld id="{D3D4FBC1-39C3-5F41-93CB-21D8C7BEB5EE}" type="slidenum">
              <a:rPr lang="nl-NL"/>
              <a:pPr>
                <a:defRPr/>
              </a:pPr>
              <a:t>‹#›</a:t>
            </a:fld>
            <a:endParaRPr lang="nl-NL" dirty="0"/>
          </a:p>
        </p:txBody>
      </p:sp>
      <p:sp>
        <p:nvSpPr>
          <p:cNvPr id="10" name="Tijdelijke aanduiding voor datum 1"/>
          <p:cNvSpPr>
            <a:spLocks noGrp="1"/>
          </p:cNvSpPr>
          <p:nvPr>
            <p:ph type="dt" sz="half" idx="11"/>
          </p:nvPr>
        </p:nvSpPr>
        <p:spPr/>
        <p:txBody>
          <a:bodyPr/>
          <a:lstStyle>
            <a:lvl1pPr>
              <a:defRPr sz="1200"/>
            </a:lvl1pPr>
          </a:lstStyle>
          <a:p>
            <a:pPr>
              <a:defRPr/>
            </a:pPr>
            <a:endParaRPr lang="nl-NL" dirty="0"/>
          </a:p>
        </p:txBody>
      </p:sp>
    </p:spTree>
    <p:extLst>
      <p:ext uri="{BB962C8B-B14F-4D97-AF65-F5344CB8AC3E}">
        <p14:creationId xmlns:p14="http://schemas.microsoft.com/office/powerpoint/2010/main" val="3702243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ONE TEXT BOX">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cstate="screen">
            <a:extLst>
              <a:ext uri="{28A0092B-C50C-407E-A947-70E740481C1C}">
                <a14:useLocalDpi xmlns:a14="http://schemas.microsoft.com/office/drawing/2010/main"/>
              </a:ext>
            </a:extLst>
          </a:blip>
          <a:srcRect l="2" t="35876" r="86278"/>
          <a:stretch>
            <a:fillRect/>
          </a:stretch>
        </p:blipFill>
        <p:spPr bwMode="auto">
          <a:xfrm rot="5400000">
            <a:off x="4399426" y="1314781"/>
            <a:ext cx="2894013" cy="84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inhoud 2"/>
          <p:cNvSpPr>
            <a:spLocks noGrp="1"/>
          </p:cNvSpPr>
          <p:nvPr>
            <p:ph idx="1"/>
          </p:nvPr>
        </p:nvSpPr>
        <p:spPr>
          <a:xfrm>
            <a:off x="375227" y="1564594"/>
            <a:ext cx="9153828" cy="458499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0"/>
          </p:nvPr>
        </p:nvSpPr>
        <p:spPr/>
        <p:txBody>
          <a:bodyPr/>
          <a:lstStyle>
            <a:lvl1pPr algn="r">
              <a:defRPr sz="900" b="1" i="0" kern="0" spc="100" baseline="0">
                <a:solidFill>
                  <a:schemeClr val="bg1"/>
                </a:solidFill>
                <a:latin typeface="Verdana"/>
              </a:defRPr>
            </a:lvl1pPr>
          </a:lstStyle>
          <a:p>
            <a:pPr>
              <a:defRPr/>
            </a:pPr>
            <a:fld id="{62F35AF4-B94D-9449-A922-29246FB3AFD9}" type="slidenum">
              <a:rPr lang="nl-NL"/>
              <a:pPr>
                <a:defRPr/>
              </a:pPr>
              <a:t>‹#›</a:t>
            </a:fld>
            <a:endParaRPr lang="nl-NL" dirty="0"/>
          </a:p>
        </p:txBody>
      </p:sp>
      <p:sp>
        <p:nvSpPr>
          <p:cNvPr id="10" name="Tijdelijke aanduiding voor datum 1"/>
          <p:cNvSpPr>
            <a:spLocks noGrp="1"/>
          </p:cNvSpPr>
          <p:nvPr>
            <p:ph type="dt" sz="half" idx="11"/>
          </p:nvPr>
        </p:nvSpPr>
        <p:spPr/>
        <p:txBody>
          <a:bodyPr/>
          <a:lstStyle>
            <a:lvl1pPr>
              <a:defRPr sz="1200"/>
            </a:lvl1pPr>
          </a:lstStyle>
          <a:p>
            <a:pPr>
              <a:defRPr/>
            </a:pPr>
            <a:endParaRPr lang="nl-NL" dirty="0"/>
          </a:p>
        </p:txBody>
      </p:sp>
    </p:spTree>
    <p:extLst>
      <p:ext uri="{BB962C8B-B14F-4D97-AF65-F5344CB8AC3E}">
        <p14:creationId xmlns:p14="http://schemas.microsoft.com/office/powerpoint/2010/main" val="25317385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p:cNvSpPr>
            <a:spLocks noGrp="1"/>
          </p:cNvSpPr>
          <p:nvPr>
            <p:ph idx="1"/>
          </p:nvPr>
        </p:nvSpPr>
        <p:spPr>
          <a:xfrm>
            <a:off x="375227" y="1556902"/>
            <a:ext cx="4387274"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afbeelding 11"/>
          <p:cNvSpPr>
            <a:spLocks noGrp="1"/>
          </p:cNvSpPr>
          <p:nvPr>
            <p:ph type="pic" sz="quarter" idx="13"/>
          </p:nvPr>
        </p:nvSpPr>
        <p:spPr>
          <a:xfrm>
            <a:off x="5120700" y="1556902"/>
            <a:ext cx="4415194" cy="4592685"/>
          </a:xfrm>
          <a:solidFill>
            <a:schemeClr val="bg1">
              <a:lumMod val="85000"/>
            </a:schemeClr>
          </a:solidFill>
        </p:spPr>
        <p:txBody>
          <a:bodyPr rtlCol="0" anchor="ctr">
            <a:noAutofit/>
          </a:bodyPr>
          <a:lstStyle>
            <a:lvl1pPr marL="0" indent="0" algn="ctr">
              <a:buNone/>
              <a:defRPr sz="1200" cap="all">
                <a:solidFill>
                  <a:schemeClr val="bg1"/>
                </a:solidFill>
              </a:defRPr>
            </a:lvl1pPr>
          </a:lstStyle>
          <a:p>
            <a:pPr lvl="0"/>
            <a:r>
              <a:rPr lang="nl-NL" noProof="0"/>
              <a:t>Klik op het pictogram als u een afbeelding wilt toevoegen</a:t>
            </a:r>
            <a:endParaRPr lang="nl-NL" noProof="0" dirty="0"/>
          </a:p>
        </p:txBody>
      </p:sp>
      <p:sp>
        <p:nvSpPr>
          <p:cNvPr id="18"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4"/>
          </p:nvPr>
        </p:nvSpPr>
        <p:spPr/>
        <p:txBody>
          <a:bodyPr/>
          <a:lstStyle>
            <a:lvl1pPr algn="r">
              <a:defRPr sz="900" b="1" i="0" kern="0" spc="100" baseline="0">
                <a:solidFill>
                  <a:schemeClr val="bg1"/>
                </a:solidFill>
                <a:latin typeface="Verdana"/>
              </a:defRPr>
            </a:lvl1pPr>
          </a:lstStyle>
          <a:p>
            <a:pPr>
              <a:defRPr/>
            </a:pPr>
            <a:fld id="{03FC19BA-4325-0E46-BD2A-656F5E4761A3}" type="slidenum">
              <a:rPr lang="nl-NL"/>
              <a:pPr>
                <a:defRPr/>
              </a:pPr>
              <a:t>‹#›</a:t>
            </a:fld>
            <a:endParaRPr lang="nl-NL" dirty="0"/>
          </a:p>
        </p:txBody>
      </p:sp>
      <p:sp>
        <p:nvSpPr>
          <p:cNvPr id="8" name="Tijdelijke aanduiding voor datum 1"/>
          <p:cNvSpPr>
            <a:spLocks noGrp="1"/>
          </p:cNvSpPr>
          <p:nvPr>
            <p:ph type="dt" sz="half" idx="15"/>
          </p:nvPr>
        </p:nvSpPr>
        <p:spPr/>
        <p:txBody>
          <a:bodyPr/>
          <a:lstStyle>
            <a:lvl1pPr>
              <a:defRPr/>
            </a:lvl1pPr>
          </a:lstStyle>
          <a:p>
            <a:pPr>
              <a:defRPr/>
            </a:pPr>
            <a:endParaRPr lang="nl-NL" dirty="0"/>
          </a:p>
        </p:txBody>
      </p:sp>
    </p:spTree>
    <p:extLst>
      <p:ext uri="{BB962C8B-B14F-4D97-AF65-F5344CB8AC3E}">
        <p14:creationId xmlns:p14="http://schemas.microsoft.com/office/powerpoint/2010/main" val="35440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pictu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4983A-1AC6-4061-8602-ADBE14F7F3EF}"/>
              </a:ext>
            </a:extLst>
          </p:cNvPr>
          <p:cNvGraphicFramePr>
            <a:graphicFrameLocks noChangeAspect="1"/>
          </p:cNvGraphicFramePr>
          <p:nvPr>
            <p:custDataLst>
              <p:tags r:id="rId2"/>
            </p:custDataLst>
            <p:extLst>
              <p:ext uri="{D42A27DB-BD31-4B8C-83A1-F6EECF244321}">
                <p14:modId xmlns:p14="http://schemas.microsoft.com/office/powerpoint/2010/main" val="3277803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6934983A-1AC6-4061-8602-ADBE14F7F3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B63D237-F5DD-403C-971A-FB91716462A2}"/>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43" name="Bildplatzhalter 42">
            <a:extLst>
              <a:ext uri="{FF2B5EF4-FFF2-40B4-BE49-F238E27FC236}">
                <a16:creationId xmlns:a16="http://schemas.microsoft.com/office/drawing/2014/main" id="{CC8469BF-1F75-400D-A0B5-BCC1C5947CDD}"/>
              </a:ext>
            </a:extLst>
          </p:cNvPr>
          <p:cNvSpPr>
            <a:spLocks noGrp="1"/>
          </p:cNvSpPr>
          <p:nvPr>
            <p:ph type="pic" sz="quarter" idx="12" hasCustomPrompt="1"/>
          </p:nvPr>
        </p:nvSpPr>
        <p:spPr>
          <a:xfrm>
            <a:off x="252407" y="1261638"/>
            <a:ext cx="4548652" cy="2434062"/>
          </a:xfrm>
          <a:solidFill>
            <a:schemeClr val="bg1">
              <a:lumMod val="85000"/>
            </a:schemeClr>
          </a:solidFill>
        </p:spPr>
        <p:txBody>
          <a:bodyPr lIns="72000" rIns="72000" bIns="684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4" name="Bildplatzhalter 42">
            <a:extLst>
              <a:ext uri="{FF2B5EF4-FFF2-40B4-BE49-F238E27FC236}">
                <a16:creationId xmlns:a16="http://schemas.microsoft.com/office/drawing/2014/main" id="{017A0A78-0934-458C-A5F3-3763CFFD4EF4}"/>
              </a:ext>
            </a:extLst>
          </p:cNvPr>
          <p:cNvSpPr>
            <a:spLocks noGrp="1"/>
          </p:cNvSpPr>
          <p:nvPr>
            <p:ph type="pic" sz="quarter" idx="13" hasCustomPrompt="1"/>
          </p:nvPr>
        </p:nvSpPr>
        <p:spPr>
          <a:xfrm>
            <a:off x="5089056" y="1261638"/>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5" name="Bildplatzhalter 42">
            <a:extLst>
              <a:ext uri="{FF2B5EF4-FFF2-40B4-BE49-F238E27FC236}">
                <a16:creationId xmlns:a16="http://schemas.microsoft.com/office/drawing/2014/main" id="{E947032A-52A0-47F9-B54B-141373988623}"/>
              </a:ext>
            </a:extLst>
          </p:cNvPr>
          <p:cNvSpPr>
            <a:spLocks noGrp="1"/>
          </p:cNvSpPr>
          <p:nvPr>
            <p:ph type="pic" sz="quarter" idx="14" hasCustomPrompt="1"/>
          </p:nvPr>
        </p:nvSpPr>
        <p:spPr>
          <a:xfrm>
            <a:off x="252407"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6" name="Bildplatzhalter 42">
            <a:extLst>
              <a:ext uri="{FF2B5EF4-FFF2-40B4-BE49-F238E27FC236}">
                <a16:creationId xmlns:a16="http://schemas.microsoft.com/office/drawing/2014/main" id="{FA5B1890-FB1A-4037-9F13-D7C7D70EF7FF}"/>
              </a:ext>
            </a:extLst>
          </p:cNvPr>
          <p:cNvSpPr>
            <a:spLocks noGrp="1"/>
          </p:cNvSpPr>
          <p:nvPr>
            <p:ph type="pic" sz="quarter" idx="15" hasCustomPrompt="1"/>
          </p:nvPr>
        </p:nvSpPr>
        <p:spPr>
          <a:xfrm>
            <a:off x="5089056"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8" name="Bildplatzhalter 42">
            <a:extLst>
              <a:ext uri="{FF2B5EF4-FFF2-40B4-BE49-F238E27FC236}">
                <a16:creationId xmlns:a16="http://schemas.microsoft.com/office/drawing/2014/main" id="{9DCD8D81-79D4-490D-88E9-60268013699D}"/>
              </a:ext>
            </a:extLst>
          </p:cNvPr>
          <p:cNvSpPr>
            <a:spLocks noGrp="1"/>
          </p:cNvSpPr>
          <p:nvPr>
            <p:ph type="pic" sz="quarter" idx="16" hasCustomPrompt="1"/>
          </p:nvPr>
        </p:nvSpPr>
        <p:spPr>
          <a:xfrm>
            <a:off x="3505058" y="2399497"/>
            <a:ext cx="2880001" cy="2880000"/>
          </a:xfrm>
          <a:prstGeom prst="ellipse">
            <a:avLst/>
          </a:prstGeom>
          <a:solidFill>
            <a:schemeClr val="bg1">
              <a:lumMod val="85000"/>
            </a:schemeClr>
          </a:solidFill>
          <a:ln w="288000">
            <a:solidFill>
              <a:schemeClr val="bg1"/>
            </a:solidFill>
          </a:ln>
        </p:spPr>
        <p:txBody>
          <a:bodyPr lIns="72000" rIns="72000" bIns="972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10"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1"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Tree>
    <p:extLst>
      <p:ext uri="{BB962C8B-B14F-4D97-AF65-F5344CB8AC3E}">
        <p14:creationId xmlns:p14="http://schemas.microsoft.com/office/powerpoint/2010/main" val="126867299"/>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p:cNvSpPr>
            <a:spLocks noGrp="1"/>
          </p:cNvSpPr>
          <p:nvPr>
            <p:ph idx="1"/>
          </p:nvPr>
        </p:nvSpPr>
        <p:spPr>
          <a:xfrm>
            <a:off x="5143499" y="1556902"/>
            <a:ext cx="4387274"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afbeelding 11"/>
          <p:cNvSpPr>
            <a:spLocks noGrp="1"/>
          </p:cNvSpPr>
          <p:nvPr>
            <p:ph type="pic" sz="quarter" idx="13"/>
          </p:nvPr>
        </p:nvSpPr>
        <p:spPr>
          <a:xfrm>
            <a:off x="375227" y="1556902"/>
            <a:ext cx="4410073" cy="4592685"/>
          </a:xfrm>
          <a:solidFill>
            <a:schemeClr val="bg1">
              <a:lumMod val="85000"/>
            </a:schemeClr>
          </a:solidFill>
        </p:spPr>
        <p:txBody>
          <a:bodyPr rtlCol="0" anchor="ctr">
            <a:noAutofit/>
          </a:bodyPr>
          <a:lstStyle>
            <a:lvl1pPr marL="0" indent="0" algn="ctr">
              <a:buNone/>
              <a:defRPr sz="1200" cap="all">
                <a:solidFill>
                  <a:schemeClr val="bg1"/>
                </a:solidFill>
              </a:defRPr>
            </a:lvl1pPr>
          </a:lstStyle>
          <a:p>
            <a:pPr lvl="0"/>
            <a:r>
              <a:rPr lang="nl-NL" noProof="0"/>
              <a:t>Klik op het pictogram als u een afbeelding wilt toevoegen</a:t>
            </a:r>
            <a:endParaRPr lang="nl-NL" noProof="0" dirty="0"/>
          </a:p>
        </p:txBody>
      </p:sp>
      <p:sp>
        <p:nvSpPr>
          <p:cNvPr id="1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4"/>
          </p:nvPr>
        </p:nvSpPr>
        <p:spPr/>
        <p:txBody>
          <a:bodyPr/>
          <a:lstStyle>
            <a:lvl1pPr algn="r">
              <a:defRPr sz="900" b="1" i="0" kern="0" spc="100" baseline="0">
                <a:solidFill>
                  <a:schemeClr val="bg1"/>
                </a:solidFill>
                <a:latin typeface="Verdana"/>
              </a:defRPr>
            </a:lvl1pPr>
          </a:lstStyle>
          <a:p>
            <a:pPr>
              <a:defRPr/>
            </a:pPr>
            <a:fld id="{A4893183-0C90-D14F-A1D0-491A248DF8E6}" type="slidenum">
              <a:rPr lang="nl-NL"/>
              <a:pPr>
                <a:defRPr/>
              </a:pPr>
              <a:t>‹#›</a:t>
            </a:fld>
            <a:endParaRPr lang="nl-NL" dirty="0"/>
          </a:p>
        </p:txBody>
      </p:sp>
      <p:sp>
        <p:nvSpPr>
          <p:cNvPr id="8" name="Tijdelijke aanduiding voor datum 1"/>
          <p:cNvSpPr>
            <a:spLocks noGrp="1"/>
          </p:cNvSpPr>
          <p:nvPr>
            <p:ph type="dt" sz="half" idx="15"/>
          </p:nvPr>
        </p:nvSpPr>
        <p:spPr/>
        <p:txBody>
          <a:bodyPr/>
          <a:lstStyle>
            <a:lvl1pPr>
              <a:defRPr/>
            </a:lvl1pPr>
          </a:lstStyle>
          <a:p>
            <a:pPr>
              <a:defRPr/>
            </a:pPr>
            <a:endParaRPr lang="nl-NL" dirty="0"/>
          </a:p>
        </p:txBody>
      </p:sp>
    </p:spTree>
    <p:extLst>
      <p:ext uri="{BB962C8B-B14F-4D97-AF65-F5344CB8AC3E}">
        <p14:creationId xmlns:p14="http://schemas.microsoft.com/office/powerpoint/2010/main" val="753992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p:cNvSpPr>
            <a:spLocks noGrp="1"/>
          </p:cNvSpPr>
          <p:nvPr>
            <p:ph idx="1"/>
          </p:nvPr>
        </p:nvSpPr>
        <p:spPr>
          <a:xfrm>
            <a:off x="5143500" y="1556902"/>
            <a:ext cx="4392395"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inhoud 2"/>
          <p:cNvSpPr>
            <a:spLocks noGrp="1"/>
          </p:cNvSpPr>
          <p:nvPr>
            <p:ph idx="15"/>
          </p:nvPr>
        </p:nvSpPr>
        <p:spPr>
          <a:xfrm>
            <a:off x="375227" y="1556902"/>
            <a:ext cx="4387274"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6"/>
          </p:nvPr>
        </p:nvSpPr>
        <p:spPr/>
        <p:txBody>
          <a:bodyPr/>
          <a:lstStyle>
            <a:lvl1pPr algn="r">
              <a:defRPr sz="900" b="1" i="0" kern="0" spc="100" baseline="0">
                <a:solidFill>
                  <a:schemeClr val="bg1"/>
                </a:solidFill>
                <a:latin typeface="Verdana"/>
              </a:defRPr>
            </a:lvl1pPr>
          </a:lstStyle>
          <a:p>
            <a:pPr>
              <a:defRPr/>
            </a:pPr>
            <a:fld id="{5CDDD6D9-7BA0-544E-9A4C-67121ED87B2E}" type="slidenum">
              <a:rPr lang="nl-NL"/>
              <a:pPr>
                <a:defRPr/>
              </a:pPr>
              <a:t>‹#›</a:t>
            </a:fld>
            <a:endParaRPr lang="nl-NL" dirty="0"/>
          </a:p>
        </p:txBody>
      </p:sp>
      <p:sp>
        <p:nvSpPr>
          <p:cNvPr id="8" name="Tijdelijke aanduiding voor datum 1"/>
          <p:cNvSpPr>
            <a:spLocks noGrp="1"/>
          </p:cNvSpPr>
          <p:nvPr>
            <p:ph type="dt" sz="half" idx="17"/>
          </p:nvPr>
        </p:nvSpPr>
        <p:spPr/>
        <p:txBody>
          <a:bodyPr/>
          <a:lstStyle>
            <a:lvl1pPr>
              <a:defRPr/>
            </a:lvl1pPr>
          </a:lstStyle>
          <a:p>
            <a:pPr>
              <a:defRPr/>
            </a:pPr>
            <a:endParaRPr lang="nl-NL" dirty="0"/>
          </a:p>
        </p:txBody>
      </p:sp>
    </p:spTree>
    <p:extLst>
      <p:ext uri="{BB962C8B-B14F-4D97-AF65-F5344CB8AC3E}">
        <p14:creationId xmlns:p14="http://schemas.microsoft.com/office/powerpoint/2010/main" val="3155028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GREY BOX">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p:cNvSpPr>
            <a:spLocks noGrp="1"/>
          </p:cNvSpPr>
          <p:nvPr>
            <p:ph idx="1"/>
          </p:nvPr>
        </p:nvSpPr>
        <p:spPr>
          <a:xfrm>
            <a:off x="5143501" y="1556901"/>
            <a:ext cx="4392746" cy="2889867"/>
          </a:xfrm>
          <a:solidFill>
            <a:srgbClr val="F5F5F5"/>
          </a:solidFill>
        </p:spPr>
        <p:txBody>
          <a:bodyPr lIns="180000" tIns="360000" rIns="180000" bIns="360000">
            <a:sp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inhoud 2"/>
          <p:cNvSpPr>
            <a:spLocks noGrp="1"/>
          </p:cNvSpPr>
          <p:nvPr>
            <p:ph idx="15"/>
          </p:nvPr>
        </p:nvSpPr>
        <p:spPr>
          <a:xfrm>
            <a:off x="375227" y="1556902"/>
            <a:ext cx="4387274"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6"/>
          </p:nvPr>
        </p:nvSpPr>
        <p:spPr/>
        <p:txBody>
          <a:bodyPr/>
          <a:lstStyle>
            <a:lvl1pPr algn="r">
              <a:defRPr sz="900" b="1" i="0" kern="0" spc="100" baseline="0">
                <a:solidFill>
                  <a:schemeClr val="bg1"/>
                </a:solidFill>
                <a:latin typeface="Verdana"/>
              </a:defRPr>
            </a:lvl1pPr>
          </a:lstStyle>
          <a:p>
            <a:pPr>
              <a:defRPr/>
            </a:pPr>
            <a:fld id="{3746E1BF-7600-684C-99F2-E44884590170}" type="slidenum">
              <a:rPr lang="nl-NL"/>
              <a:pPr>
                <a:defRPr/>
              </a:pPr>
              <a:t>‹#›</a:t>
            </a:fld>
            <a:endParaRPr lang="nl-NL" dirty="0"/>
          </a:p>
        </p:txBody>
      </p:sp>
      <p:sp>
        <p:nvSpPr>
          <p:cNvPr id="8" name="Tijdelijke aanduiding voor datum 1"/>
          <p:cNvSpPr>
            <a:spLocks noGrp="1"/>
          </p:cNvSpPr>
          <p:nvPr>
            <p:ph type="dt" sz="half" idx="17"/>
          </p:nvPr>
        </p:nvSpPr>
        <p:spPr/>
        <p:txBody>
          <a:bodyPr/>
          <a:lstStyle>
            <a:lvl1pPr>
              <a:defRPr/>
            </a:lvl1pPr>
          </a:lstStyle>
          <a:p>
            <a:pPr>
              <a:defRPr/>
            </a:pPr>
            <a:endParaRPr lang="nl-NL" dirty="0"/>
          </a:p>
        </p:txBody>
      </p:sp>
    </p:spTree>
    <p:extLst>
      <p:ext uri="{BB962C8B-B14F-4D97-AF65-F5344CB8AC3E}">
        <p14:creationId xmlns:p14="http://schemas.microsoft.com/office/powerpoint/2010/main" val="1737619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GREEN BOX">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inhoud 2"/>
          <p:cNvSpPr>
            <a:spLocks noGrp="1"/>
          </p:cNvSpPr>
          <p:nvPr>
            <p:ph idx="1"/>
          </p:nvPr>
        </p:nvSpPr>
        <p:spPr>
          <a:xfrm>
            <a:off x="5143501" y="1556901"/>
            <a:ext cx="4392746" cy="2889867"/>
          </a:xfrm>
          <a:solidFill>
            <a:srgbClr val="40C1BB"/>
          </a:solidFill>
        </p:spPr>
        <p:txBody>
          <a:bodyPr lIns="180000" tIns="360000" rIns="180000" bIns="360000">
            <a:spAutoFit/>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inhoud 2"/>
          <p:cNvSpPr>
            <a:spLocks noGrp="1"/>
          </p:cNvSpPr>
          <p:nvPr>
            <p:ph idx="15"/>
          </p:nvPr>
        </p:nvSpPr>
        <p:spPr>
          <a:xfrm>
            <a:off x="375227" y="1556902"/>
            <a:ext cx="4387274" cy="45926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9"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6"/>
          </p:nvPr>
        </p:nvSpPr>
        <p:spPr/>
        <p:txBody>
          <a:bodyPr/>
          <a:lstStyle>
            <a:lvl1pPr algn="r">
              <a:defRPr sz="900" b="1" i="0" kern="0" spc="100" baseline="0">
                <a:solidFill>
                  <a:schemeClr val="bg1"/>
                </a:solidFill>
                <a:latin typeface="Verdana"/>
              </a:defRPr>
            </a:lvl1pPr>
          </a:lstStyle>
          <a:p>
            <a:pPr>
              <a:defRPr/>
            </a:pPr>
            <a:fld id="{538C8B31-8646-A34F-96D4-7EE6E7EFA91A}" type="slidenum">
              <a:rPr lang="nl-NL"/>
              <a:pPr>
                <a:defRPr/>
              </a:pPr>
              <a:t>‹#›</a:t>
            </a:fld>
            <a:endParaRPr lang="nl-NL" dirty="0"/>
          </a:p>
        </p:txBody>
      </p:sp>
      <p:sp>
        <p:nvSpPr>
          <p:cNvPr id="8" name="Tijdelijke aanduiding voor datum 1"/>
          <p:cNvSpPr>
            <a:spLocks noGrp="1"/>
          </p:cNvSpPr>
          <p:nvPr>
            <p:ph type="dt" sz="half" idx="17"/>
          </p:nvPr>
        </p:nvSpPr>
        <p:spPr/>
        <p:txBody>
          <a:bodyPr/>
          <a:lstStyle>
            <a:lvl1pPr>
              <a:defRPr/>
            </a:lvl1pPr>
          </a:lstStyle>
          <a:p>
            <a:pPr>
              <a:defRPr/>
            </a:pPr>
            <a:endParaRPr lang="nl-NL" dirty="0"/>
          </a:p>
        </p:txBody>
      </p:sp>
    </p:spTree>
    <p:extLst>
      <p:ext uri="{BB962C8B-B14F-4D97-AF65-F5344CB8AC3E}">
        <p14:creationId xmlns:p14="http://schemas.microsoft.com/office/powerpoint/2010/main" val="3755525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4" name="Rechthoek 3"/>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5"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11"/>
          <p:cNvSpPr>
            <a:spLocks noGrp="1"/>
          </p:cNvSpPr>
          <p:nvPr>
            <p:ph type="pic" sz="quarter" idx="13"/>
          </p:nvPr>
        </p:nvSpPr>
        <p:spPr>
          <a:xfrm>
            <a:off x="365534" y="1556902"/>
            <a:ext cx="9160668" cy="4592685"/>
          </a:xfrm>
          <a:solidFill>
            <a:schemeClr val="bg1">
              <a:lumMod val="85000"/>
            </a:schemeClr>
          </a:solidFill>
        </p:spPr>
        <p:txBody>
          <a:bodyPr rtlCol="0" anchor="ctr">
            <a:noAutofit/>
          </a:bodyPr>
          <a:lstStyle>
            <a:lvl1pPr marL="0" indent="0" algn="ctr">
              <a:buNone/>
              <a:defRPr sz="1200" cap="all">
                <a:solidFill>
                  <a:schemeClr val="bg1"/>
                </a:solidFill>
              </a:defRPr>
            </a:lvl1pPr>
          </a:lstStyle>
          <a:p>
            <a:pPr lvl="0"/>
            <a:r>
              <a:rPr lang="nl-NL" noProof="0"/>
              <a:t>Klik op het pictogram als u een afbeelding wilt toevoegen</a:t>
            </a:r>
            <a:endParaRPr lang="nl-NL" noProof="0" dirty="0"/>
          </a:p>
        </p:txBody>
      </p:sp>
      <p:sp>
        <p:nvSpPr>
          <p:cNvPr id="16"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6" name="Tijdelijke aanduiding voor dianummer 5"/>
          <p:cNvSpPr>
            <a:spLocks noGrp="1"/>
          </p:cNvSpPr>
          <p:nvPr>
            <p:ph type="sldNum" sz="quarter" idx="14"/>
          </p:nvPr>
        </p:nvSpPr>
        <p:spPr/>
        <p:txBody>
          <a:bodyPr/>
          <a:lstStyle>
            <a:lvl1pPr algn="r">
              <a:defRPr sz="900" b="1" i="0" kern="0" spc="100" baseline="0">
                <a:solidFill>
                  <a:schemeClr val="bg1"/>
                </a:solidFill>
                <a:latin typeface="Verdana"/>
              </a:defRPr>
            </a:lvl1pPr>
          </a:lstStyle>
          <a:p>
            <a:pPr>
              <a:defRPr/>
            </a:pPr>
            <a:fld id="{D7814E47-B556-3D4D-B837-28DE52E21EE6}" type="slidenum">
              <a:rPr lang="nl-NL"/>
              <a:pPr>
                <a:defRPr/>
              </a:pPr>
              <a:t>‹#›</a:t>
            </a:fld>
            <a:endParaRPr lang="nl-NL" dirty="0"/>
          </a:p>
        </p:txBody>
      </p:sp>
      <p:sp>
        <p:nvSpPr>
          <p:cNvPr id="7" name="Tijdelijke aanduiding voor datum 1"/>
          <p:cNvSpPr>
            <a:spLocks noGrp="1"/>
          </p:cNvSpPr>
          <p:nvPr>
            <p:ph type="dt" sz="half" idx="15"/>
          </p:nvPr>
        </p:nvSpPr>
        <p:spPr/>
        <p:txBody>
          <a:bodyPr/>
          <a:lstStyle>
            <a:lvl1pPr>
              <a:defRPr/>
            </a:lvl1pPr>
          </a:lstStyle>
          <a:p>
            <a:pPr>
              <a:defRPr/>
            </a:pPr>
            <a:endParaRPr lang="nl-NL" dirty="0"/>
          </a:p>
        </p:txBody>
      </p:sp>
    </p:spTree>
    <p:extLst>
      <p:ext uri="{BB962C8B-B14F-4D97-AF65-F5344CB8AC3E}">
        <p14:creationId xmlns:p14="http://schemas.microsoft.com/office/powerpoint/2010/main" val="2080271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Rechthoek 4"/>
          <p:cNvSpPr/>
          <p:nvPr userDrawn="1"/>
        </p:nvSpPr>
        <p:spPr>
          <a:xfrm>
            <a:off x="0" y="6503988"/>
            <a:ext cx="9906000" cy="354012"/>
          </a:xfrm>
          <a:prstGeom prst="rect">
            <a:avLst/>
          </a:prstGeom>
          <a:solidFill>
            <a:srgbClr val="40C1BB"/>
          </a:solidFill>
          <a:ln w="0">
            <a:solidFill>
              <a:srgbClr val="40C1BB"/>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6" name="Afbeelding 7" descr="20160812_Metallo_logo_zw-03.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abel 3"/>
          <p:cNvSpPr>
            <a:spLocks noGrp="1"/>
          </p:cNvSpPr>
          <p:nvPr>
            <p:ph type="tbl" sz="quarter" idx="15"/>
          </p:nvPr>
        </p:nvSpPr>
        <p:spPr>
          <a:xfrm>
            <a:off x="374915" y="1878005"/>
            <a:ext cx="9161331" cy="3958171"/>
          </a:xfrm>
          <a:solidFill>
            <a:schemeClr val="bg1">
              <a:lumMod val="85000"/>
            </a:schemeClr>
          </a:solidFill>
        </p:spPr>
        <p:txBody>
          <a:bodyPr rtlCol="0" anchor="ctr">
            <a:noAutofit/>
          </a:bodyPr>
          <a:lstStyle>
            <a:lvl1pPr marL="0" indent="0" algn="ctr">
              <a:buFontTx/>
              <a:buNone/>
              <a:defRPr sz="1600" cap="all" baseline="0">
                <a:solidFill>
                  <a:schemeClr val="bg1"/>
                </a:solidFill>
              </a:defRPr>
            </a:lvl1pPr>
          </a:lstStyle>
          <a:p>
            <a:pPr lvl="0"/>
            <a:r>
              <a:rPr lang="nl-NL" noProof="0"/>
              <a:t>Klik op het pictogram als u een tabel wilt toevoegen</a:t>
            </a:r>
            <a:endParaRPr lang="nl-NL" noProof="0" dirty="0"/>
          </a:p>
        </p:txBody>
      </p:sp>
      <p:sp>
        <p:nvSpPr>
          <p:cNvPr id="13" name="Titel 1"/>
          <p:cNvSpPr>
            <a:spLocks noGrp="1"/>
          </p:cNvSpPr>
          <p:nvPr>
            <p:ph type="title"/>
          </p:nvPr>
        </p:nvSpPr>
        <p:spPr>
          <a:xfrm>
            <a:off x="375227" y="364691"/>
            <a:ext cx="8112978" cy="845696"/>
          </a:xfrm>
        </p:spPr>
        <p:txBody>
          <a:bodyPr/>
          <a:lstStyle>
            <a:lvl1pPr>
              <a:defRPr sz="1800" baseline="0">
                <a:solidFill>
                  <a:srgbClr val="40C1BB"/>
                </a:solidFill>
              </a:defRPr>
            </a:lvl1pPr>
          </a:lstStyle>
          <a:p>
            <a:r>
              <a:rPr lang="nl-NL"/>
              <a:t>Klik om de stijl te bewerken</a:t>
            </a:r>
            <a:endParaRPr lang="nl-NL" dirty="0"/>
          </a:p>
        </p:txBody>
      </p:sp>
      <p:sp>
        <p:nvSpPr>
          <p:cNvPr id="7" name="Tijdelijke aanduiding voor dianummer 5"/>
          <p:cNvSpPr>
            <a:spLocks noGrp="1"/>
          </p:cNvSpPr>
          <p:nvPr>
            <p:ph type="sldNum" sz="quarter" idx="16"/>
          </p:nvPr>
        </p:nvSpPr>
        <p:spPr/>
        <p:txBody>
          <a:bodyPr/>
          <a:lstStyle>
            <a:lvl1pPr algn="r">
              <a:defRPr sz="900" b="1" i="0" kern="0" spc="100" baseline="0">
                <a:solidFill>
                  <a:schemeClr val="bg1"/>
                </a:solidFill>
                <a:latin typeface="Verdana"/>
              </a:defRPr>
            </a:lvl1pPr>
          </a:lstStyle>
          <a:p>
            <a:pPr>
              <a:defRPr/>
            </a:pPr>
            <a:fld id="{E55DA855-5C2C-CD4A-BA29-9CCB5146800A}" type="slidenum">
              <a:rPr lang="nl-NL"/>
              <a:pPr>
                <a:defRPr/>
              </a:pPr>
              <a:t>‹#›</a:t>
            </a:fld>
            <a:endParaRPr lang="nl-NL" dirty="0"/>
          </a:p>
        </p:txBody>
      </p:sp>
      <p:sp>
        <p:nvSpPr>
          <p:cNvPr id="8" name="Tijdelijke aanduiding voor datum 1"/>
          <p:cNvSpPr>
            <a:spLocks noGrp="1"/>
          </p:cNvSpPr>
          <p:nvPr>
            <p:ph type="dt" sz="half" idx="17"/>
          </p:nvPr>
        </p:nvSpPr>
        <p:spPr/>
        <p:txBody>
          <a:bodyPr/>
          <a:lstStyle>
            <a:lvl1pPr>
              <a:defRPr/>
            </a:lvl1pPr>
          </a:lstStyle>
          <a:p>
            <a:pPr>
              <a:defRPr/>
            </a:pPr>
            <a:endParaRPr lang="nl-NL" dirty="0"/>
          </a:p>
        </p:txBody>
      </p:sp>
    </p:spTree>
    <p:extLst>
      <p:ext uri="{BB962C8B-B14F-4D97-AF65-F5344CB8AC3E}">
        <p14:creationId xmlns:p14="http://schemas.microsoft.com/office/powerpoint/2010/main" val="1169045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40C1BB"/>
        </a:solidFill>
        <a:effectLst/>
      </p:bgPr>
    </p:b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cstate="screen">
            <a:extLst>
              <a:ext uri="{28A0092B-C50C-407E-A947-70E740481C1C}">
                <a14:useLocalDpi xmlns:a14="http://schemas.microsoft.com/office/drawing/2010/main"/>
              </a:ext>
            </a:extLst>
          </a:blip>
          <a:srcRect t="21384" r="88976" b="23386"/>
          <a:stretch>
            <a:fillRect/>
          </a:stretch>
        </p:blipFill>
        <p:spPr bwMode="auto">
          <a:xfrm rot="1850960">
            <a:off x="6524890" y="812800"/>
            <a:ext cx="2433506"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
          <p:cNvSpPr>
            <a:spLocks noGrp="1"/>
          </p:cNvSpPr>
          <p:nvPr>
            <p:ph type="ctrTitle"/>
          </p:nvPr>
        </p:nvSpPr>
        <p:spPr>
          <a:xfrm>
            <a:off x="1169459" y="1061468"/>
            <a:ext cx="5873089" cy="2854366"/>
          </a:xfrm>
        </p:spPr>
        <p:txBody>
          <a:bodyPr anchor="t" anchorCtr="0"/>
          <a:lstStyle>
            <a:lvl1pPr algn="l">
              <a:lnSpc>
                <a:spcPts val="2800"/>
              </a:lnSpc>
              <a:defRPr sz="2000" kern="1200" baseline="0">
                <a:solidFill>
                  <a:schemeClr val="tx1"/>
                </a:solidFill>
              </a:defRPr>
            </a:lvl1pPr>
          </a:lstStyle>
          <a:p>
            <a:r>
              <a:rPr lang="nl-NL"/>
              <a:t>Klik om de stijl te bewerken</a:t>
            </a:r>
            <a:endParaRPr lang="nl-NL" dirty="0"/>
          </a:p>
        </p:txBody>
      </p:sp>
      <p:sp>
        <p:nvSpPr>
          <p:cNvPr id="6" name="Tijdelijke aanduiding voor tekst 5"/>
          <p:cNvSpPr>
            <a:spLocks noGrp="1"/>
          </p:cNvSpPr>
          <p:nvPr>
            <p:ph type="body" sz="quarter" idx="10"/>
          </p:nvPr>
        </p:nvSpPr>
        <p:spPr>
          <a:xfrm>
            <a:off x="1169459" y="3922186"/>
            <a:ext cx="5873089" cy="497951"/>
          </a:xfrm>
        </p:spPr>
        <p:txBody>
          <a:bodyPr anchor="b"/>
          <a:lstStyle>
            <a:lvl1pPr marL="0" indent="0">
              <a:buNone/>
              <a:defRPr b="0" baseline="0"/>
            </a:lvl1pPr>
          </a:lstStyle>
          <a:p>
            <a:pPr lvl="0"/>
            <a:r>
              <a:rPr lang="nl-NL"/>
              <a:t>Tekststijl van het model bewerken</a:t>
            </a:r>
          </a:p>
        </p:txBody>
      </p:sp>
    </p:spTree>
    <p:extLst>
      <p:ext uri="{BB962C8B-B14F-4D97-AF65-F5344CB8AC3E}">
        <p14:creationId xmlns:p14="http://schemas.microsoft.com/office/powerpoint/2010/main" val="4057105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QUOTE">
    <p:bg>
      <p:bgPr>
        <a:solidFill>
          <a:srgbClr val="40C1BB"/>
        </a:solidFill>
        <a:effectLst/>
      </p:bgPr>
    </p:b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828925"/>
            <a:ext cx="990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
          <p:cNvSpPr>
            <a:spLocks noGrp="1"/>
          </p:cNvSpPr>
          <p:nvPr>
            <p:ph type="ctrTitle"/>
          </p:nvPr>
        </p:nvSpPr>
        <p:spPr>
          <a:xfrm>
            <a:off x="1169459" y="1061468"/>
            <a:ext cx="5873089" cy="2854366"/>
          </a:xfrm>
        </p:spPr>
        <p:txBody>
          <a:bodyPr anchor="t" anchorCtr="0"/>
          <a:lstStyle>
            <a:lvl1pPr algn="l">
              <a:lnSpc>
                <a:spcPts val="2800"/>
              </a:lnSpc>
              <a:defRPr sz="2000" kern="1200" baseline="0">
                <a:solidFill>
                  <a:schemeClr val="tx1"/>
                </a:solidFill>
              </a:defRPr>
            </a:lvl1pPr>
          </a:lstStyle>
          <a:p>
            <a:r>
              <a:rPr lang="nl-NL"/>
              <a:t>Klik om de stijl te bewerken</a:t>
            </a:r>
            <a:endParaRPr lang="nl-NL" dirty="0"/>
          </a:p>
        </p:txBody>
      </p:sp>
      <p:sp>
        <p:nvSpPr>
          <p:cNvPr id="6" name="Tijdelijke aanduiding voor tekst 5"/>
          <p:cNvSpPr>
            <a:spLocks noGrp="1"/>
          </p:cNvSpPr>
          <p:nvPr>
            <p:ph type="body" sz="quarter" idx="10"/>
          </p:nvPr>
        </p:nvSpPr>
        <p:spPr>
          <a:xfrm>
            <a:off x="1169459" y="3922186"/>
            <a:ext cx="5873089" cy="497951"/>
          </a:xfrm>
        </p:spPr>
        <p:txBody>
          <a:bodyPr anchor="b"/>
          <a:lstStyle>
            <a:lvl1pPr marL="0" indent="0">
              <a:buNone/>
              <a:defRPr b="0" baseline="0"/>
            </a:lvl1pPr>
          </a:lstStyle>
          <a:p>
            <a:pPr lvl="0"/>
            <a:r>
              <a:rPr lang="nl-NL"/>
              <a:t>Tekststijl van het model bewerken</a:t>
            </a:r>
          </a:p>
        </p:txBody>
      </p:sp>
    </p:spTree>
    <p:extLst>
      <p:ext uri="{BB962C8B-B14F-4D97-AF65-F5344CB8AC3E}">
        <p14:creationId xmlns:p14="http://schemas.microsoft.com/office/powerpoint/2010/main" val="2183859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QUOTE">
    <p:bg>
      <p:bgPr>
        <a:solidFill>
          <a:srgbClr val="40C1BB"/>
        </a:solidFill>
        <a:effectLst/>
      </p:bgPr>
    </p:b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cstate="screen">
            <a:extLst>
              <a:ext uri="{28A0092B-C50C-407E-A947-70E740481C1C}">
                <a14:useLocalDpi xmlns:a14="http://schemas.microsoft.com/office/drawing/2010/main"/>
              </a:ext>
            </a:extLst>
          </a:blip>
          <a:srcRect t="4816" r="50447"/>
          <a:stretch>
            <a:fillRect/>
          </a:stretch>
        </p:blipFill>
        <p:spPr bwMode="auto">
          <a:xfrm rot="4461043">
            <a:off x="4637881" y="923397"/>
            <a:ext cx="4530725" cy="707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
          <p:cNvSpPr>
            <a:spLocks noGrp="1"/>
          </p:cNvSpPr>
          <p:nvPr>
            <p:ph type="ctrTitle"/>
          </p:nvPr>
        </p:nvSpPr>
        <p:spPr>
          <a:xfrm>
            <a:off x="1169459" y="1061468"/>
            <a:ext cx="5873089" cy="2854366"/>
          </a:xfrm>
        </p:spPr>
        <p:txBody>
          <a:bodyPr anchor="t" anchorCtr="0"/>
          <a:lstStyle>
            <a:lvl1pPr algn="l">
              <a:lnSpc>
                <a:spcPts val="2800"/>
              </a:lnSpc>
              <a:defRPr sz="2000" kern="1200" baseline="0">
                <a:solidFill>
                  <a:schemeClr val="tx1"/>
                </a:solidFill>
              </a:defRPr>
            </a:lvl1pPr>
          </a:lstStyle>
          <a:p>
            <a:r>
              <a:rPr lang="nl-NL"/>
              <a:t>Klik om de stijl te bewerken</a:t>
            </a:r>
            <a:endParaRPr lang="nl-NL" dirty="0"/>
          </a:p>
        </p:txBody>
      </p:sp>
      <p:sp>
        <p:nvSpPr>
          <p:cNvPr id="6" name="Tijdelijke aanduiding voor tekst 5"/>
          <p:cNvSpPr>
            <a:spLocks noGrp="1"/>
          </p:cNvSpPr>
          <p:nvPr>
            <p:ph type="body" sz="quarter" idx="10"/>
          </p:nvPr>
        </p:nvSpPr>
        <p:spPr>
          <a:xfrm>
            <a:off x="1169459" y="3922186"/>
            <a:ext cx="5873089" cy="497951"/>
          </a:xfrm>
        </p:spPr>
        <p:txBody>
          <a:bodyPr anchor="b"/>
          <a:lstStyle>
            <a:lvl1pPr marL="0" indent="0">
              <a:buNone/>
              <a:defRPr b="0" baseline="0"/>
            </a:lvl1pPr>
          </a:lstStyle>
          <a:p>
            <a:pPr lvl="0"/>
            <a:r>
              <a:rPr lang="nl-NL"/>
              <a:t>Tekststijl van het model bewerken</a:t>
            </a:r>
          </a:p>
        </p:txBody>
      </p:sp>
    </p:spTree>
    <p:extLst>
      <p:ext uri="{BB962C8B-B14F-4D97-AF65-F5344CB8AC3E}">
        <p14:creationId xmlns:p14="http://schemas.microsoft.com/office/powerpoint/2010/main" val="36779289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 BOX">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cstate="screen">
            <a:extLst>
              <a:ext uri="{28A0092B-C50C-407E-A947-70E740481C1C}">
                <a14:useLocalDpi xmlns:a14="http://schemas.microsoft.com/office/drawing/2010/main"/>
              </a:ext>
            </a:extLst>
          </a:blip>
          <a:srcRect l="21272" t="38403" r="14528" b="19563"/>
          <a:stretch>
            <a:fillRect/>
          </a:stretch>
        </p:blipFill>
        <p:spPr bwMode="auto">
          <a:xfrm rot="1101589">
            <a:off x="-689636" y="61914"/>
            <a:ext cx="11818409"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1489340" y="5475289"/>
            <a:ext cx="8041746" cy="1030287"/>
          </a:xfrm>
          <a:prstGeom prst="rect">
            <a:avLst/>
          </a:prstGeom>
          <a:solidFill>
            <a:srgbClr val="40C1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000" dirty="0">
              <a:latin typeface="Verdana"/>
            </a:endParaRPr>
          </a:p>
        </p:txBody>
      </p:sp>
      <p:pic>
        <p:nvPicPr>
          <p:cNvPr id="7" name="Afbeelding 8" descr="20160812_Metallo_logo_zw-03.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488892" y="0"/>
            <a:ext cx="141710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afbeelding 11"/>
          <p:cNvSpPr>
            <a:spLocks noGrp="1"/>
          </p:cNvSpPr>
          <p:nvPr>
            <p:ph type="pic" sz="quarter" idx="13"/>
          </p:nvPr>
        </p:nvSpPr>
        <p:spPr>
          <a:xfrm>
            <a:off x="363852" y="354207"/>
            <a:ext cx="8041243" cy="5120886"/>
          </a:xfrm>
          <a:solidFill>
            <a:schemeClr val="bg1">
              <a:lumMod val="85000"/>
            </a:schemeClr>
          </a:solidFill>
        </p:spPr>
        <p:txBody>
          <a:bodyPr rtlCol="0" anchor="ctr">
            <a:noAutofit/>
          </a:bodyPr>
          <a:lstStyle>
            <a:lvl1pPr marL="0" indent="0" algn="ctr">
              <a:buFontTx/>
              <a:buNone/>
              <a:defRPr sz="1200" cap="all">
                <a:solidFill>
                  <a:schemeClr val="bg1"/>
                </a:solidFill>
              </a:defRPr>
            </a:lvl1pPr>
          </a:lstStyle>
          <a:p>
            <a:pPr lvl="0"/>
            <a:r>
              <a:rPr lang="nl-NL" noProof="0"/>
              <a:t>Klik op het pictogram als u een afbeelding wilt toevoegen</a:t>
            </a:r>
            <a:endParaRPr lang="nl-NL" noProof="0" dirty="0"/>
          </a:p>
        </p:txBody>
      </p:sp>
      <p:sp>
        <p:nvSpPr>
          <p:cNvPr id="11" name="Tijdelijke aanduiding voor tekst 10"/>
          <p:cNvSpPr>
            <a:spLocks noGrp="1"/>
          </p:cNvSpPr>
          <p:nvPr>
            <p:ph type="body" sz="quarter" idx="14"/>
          </p:nvPr>
        </p:nvSpPr>
        <p:spPr>
          <a:xfrm>
            <a:off x="1864756" y="5650798"/>
            <a:ext cx="7290791" cy="357005"/>
          </a:xfrm>
        </p:spPr>
        <p:txBody>
          <a:bodyPr anchor="ctr">
            <a:normAutofit/>
          </a:bodyPr>
          <a:lstStyle>
            <a:lvl1pPr marL="0" indent="0" algn="ctr">
              <a:buNone/>
              <a:defRPr sz="1400" b="1" i="0" kern="1200" baseline="0">
                <a:solidFill>
                  <a:schemeClr val="bg1"/>
                </a:solidFill>
              </a:defRPr>
            </a:lvl1pPr>
          </a:lstStyle>
          <a:p>
            <a:pPr lvl="0"/>
            <a:r>
              <a:rPr lang="nl-NL"/>
              <a:t>Tekststijl van het model bewerken</a:t>
            </a:r>
          </a:p>
        </p:txBody>
      </p:sp>
      <p:sp>
        <p:nvSpPr>
          <p:cNvPr id="15" name="Tijdelijke aanduiding voor tekst 14"/>
          <p:cNvSpPr>
            <a:spLocks noGrp="1"/>
          </p:cNvSpPr>
          <p:nvPr>
            <p:ph type="body" sz="quarter" idx="15"/>
          </p:nvPr>
        </p:nvSpPr>
        <p:spPr>
          <a:xfrm>
            <a:off x="1864756" y="6007803"/>
            <a:ext cx="7290791" cy="319129"/>
          </a:xfrm>
        </p:spPr>
        <p:txBody>
          <a:bodyPr anchor="ctr">
            <a:normAutofit/>
          </a:bodyPr>
          <a:lstStyle>
            <a:lvl1pPr marL="0" indent="0" algn="ctr">
              <a:buNone/>
              <a:defRPr sz="1200" baseline="0">
                <a:solidFill>
                  <a:schemeClr val="tx1"/>
                </a:solidFill>
              </a:defRPr>
            </a:lvl1pPr>
          </a:lstStyle>
          <a:p>
            <a:pPr lvl="0"/>
            <a:r>
              <a:rPr lang="nl-NL"/>
              <a:t>Tekststijl van het model bewerken</a:t>
            </a:r>
          </a:p>
        </p:txBody>
      </p:sp>
    </p:spTree>
    <p:extLst>
      <p:ext uri="{BB962C8B-B14F-4D97-AF65-F5344CB8AC3E}">
        <p14:creationId xmlns:p14="http://schemas.microsoft.com/office/powerpoint/2010/main" val="41241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6C16BF-0933-4C19-93F8-B11DCE3C5B36}"/>
              </a:ext>
            </a:extLst>
          </p:cNvPr>
          <p:cNvGraphicFramePr>
            <a:graphicFrameLocks noChangeAspect="1"/>
          </p:cNvGraphicFramePr>
          <p:nvPr>
            <p:custDataLst>
              <p:tags r:id="rId2"/>
            </p:custDataLst>
            <p:extLst>
              <p:ext uri="{D42A27DB-BD31-4B8C-83A1-F6EECF244321}">
                <p14:modId xmlns:p14="http://schemas.microsoft.com/office/powerpoint/2010/main" val="296299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D36C16BF-0933-4C19-93F8-B11DCE3C5B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CA03B29-5E2E-491F-B5FB-61C1766B89AC}"/>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2" name="Titel 1"/>
          <p:cNvSpPr>
            <a:spLocks noGrp="1"/>
          </p:cNvSpPr>
          <p:nvPr>
            <p:ph type="ctrTitle" hasCustomPrompt="1"/>
          </p:nvPr>
        </p:nvSpPr>
        <p:spPr>
          <a:xfrm>
            <a:off x="5241073" y="1844825"/>
            <a:ext cx="4420797" cy="1755628"/>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5241073" y="3886200"/>
            <a:ext cx="4420797" cy="1752600"/>
          </a:xfrm>
        </p:spPr>
        <p:txBody>
          <a:bodyPr/>
          <a:lstStyle>
            <a:lvl1pPr marL="0" indent="0" algn="l">
              <a:buNone/>
              <a:defRPr sz="180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spcBef>
                <a:spcPct val="0"/>
              </a:spcBef>
            </a:pPr>
            <a:r>
              <a:rPr lang="en-GB"/>
              <a:t>Click to add subtitle</a:t>
            </a:r>
            <a:endParaRPr lang="en-GB" dirty="0"/>
          </a:p>
        </p:txBody>
      </p:sp>
      <p:sp>
        <p:nvSpPr>
          <p:cNvPr id="4" name="Foliennummernplatzhalter 3"/>
          <p:cNvSpPr>
            <a:spLocks noGrp="1"/>
          </p:cNvSpPr>
          <p:nvPr>
            <p:ph type="sldNum" sz="quarter" idx="10"/>
          </p:nvPr>
        </p:nvSpPr>
        <p:spPr/>
        <p:txBody>
          <a:bodyPr/>
          <a:lstStyle>
            <a:lvl1pPr>
              <a:defRPr/>
            </a:lvl1pPr>
          </a:lstStyle>
          <a:p>
            <a:fld id="{F91028BF-0638-4975-AF07-008B02897506}" type="slidenum">
              <a:rPr lang="en-GB" altLang="de-DE" smtClean="0"/>
              <a:pPr/>
              <a:t>‹#›</a:t>
            </a:fld>
            <a:endParaRPr lang="en-GB" altLang="de-DE" dirty="0"/>
          </a:p>
        </p:txBody>
      </p:sp>
      <p:sp>
        <p:nvSpPr>
          <p:cNvPr id="6" name="Inhaltsplatzhalter 2"/>
          <p:cNvSpPr>
            <a:spLocks noGrp="1" noChangeAspect="1"/>
          </p:cNvSpPr>
          <p:nvPr>
            <p:ph idx="11" hasCustomPrompt="1"/>
          </p:nvPr>
        </p:nvSpPr>
        <p:spPr>
          <a:xfrm>
            <a:off x="288924" y="1494617"/>
            <a:ext cx="4680000" cy="4680285"/>
          </a:xfrm>
        </p:spPr>
        <p:txBody>
          <a:bodyPr/>
          <a:lstStyle>
            <a:lvl1pPr marL="0" indent="0">
              <a:buNone/>
              <a:defRPr baseline="0"/>
            </a:lvl1pPr>
          </a:lstStyle>
          <a:p>
            <a:pPr lvl="0">
              <a:spcBef>
                <a:spcPct val="0"/>
              </a:spcBef>
            </a:pPr>
            <a:r>
              <a:rPr lang="en-GB"/>
              <a:t>Click to add own picture</a:t>
            </a:r>
            <a:endParaRPr lang="en-GB" dirty="0"/>
          </a:p>
        </p:txBody>
      </p:sp>
    </p:spTree>
    <p:extLst>
      <p:ext uri="{BB962C8B-B14F-4D97-AF65-F5344CB8AC3E}">
        <p14:creationId xmlns:p14="http://schemas.microsoft.com/office/powerpoint/2010/main" val="4123692690"/>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cstate="screen">
            <a:extLst>
              <a:ext uri="{28A0092B-C50C-407E-A947-70E740481C1C}">
                <a14:useLocalDpi xmlns:a14="http://schemas.microsoft.com/office/drawing/2010/main"/>
              </a:ext>
            </a:extLst>
          </a:blip>
          <a:srcRect l="21272" t="38403" r="14528" b="19563"/>
          <a:stretch>
            <a:fillRect/>
          </a:stretch>
        </p:blipFill>
        <p:spPr bwMode="auto">
          <a:xfrm rot="1101589">
            <a:off x="612246" y="61914"/>
            <a:ext cx="11818408"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ekst 3"/>
          <p:cNvSpPr>
            <a:spLocks noGrp="1"/>
          </p:cNvSpPr>
          <p:nvPr>
            <p:ph type="body" sz="quarter" idx="10"/>
          </p:nvPr>
        </p:nvSpPr>
        <p:spPr>
          <a:xfrm>
            <a:off x="1540934" y="2197486"/>
            <a:ext cx="6824133" cy="982770"/>
          </a:xfrm>
        </p:spPr>
        <p:txBody>
          <a:bodyPr anchor="b">
            <a:spAutoFit/>
          </a:bodyPr>
          <a:lstStyle>
            <a:lvl1pPr marL="0" indent="0" algn="ctr">
              <a:lnSpc>
                <a:spcPts val="4000"/>
              </a:lnSpc>
              <a:spcBef>
                <a:spcPts val="0"/>
              </a:spcBef>
              <a:buFontTx/>
              <a:buNone/>
              <a:defRPr sz="3200" b="1" i="0" cap="all" spc="50" baseline="0">
                <a:solidFill>
                  <a:schemeClr val="tx1"/>
                </a:solidFill>
              </a:defRPr>
            </a:lvl1pPr>
            <a:lvl2pPr marL="0" indent="0" algn="ctr">
              <a:lnSpc>
                <a:spcPts val="3800"/>
              </a:lnSpc>
              <a:spcBef>
                <a:spcPts val="0"/>
              </a:spcBef>
              <a:buFontTx/>
              <a:buNone/>
              <a:defRPr sz="3200" b="1" i="0" cap="all" spc="50">
                <a:solidFill>
                  <a:schemeClr val="tx1"/>
                </a:solidFill>
              </a:defRPr>
            </a:lvl2pPr>
            <a:lvl3pPr marL="0" indent="0" algn="ctr">
              <a:lnSpc>
                <a:spcPts val="3800"/>
              </a:lnSpc>
              <a:spcBef>
                <a:spcPts val="0"/>
              </a:spcBef>
              <a:buFontTx/>
              <a:buNone/>
              <a:defRPr sz="3200" b="1" i="0" cap="all" spc="50">
                <a:solidFill>
                  <a:schemeClr val="tx1"/>
                </a:solidFill>
              </a:defRPr>
            </a:lvl3pPr>
            <a:lvl4pPr marL="0" indent="0" algn="ctr">
              <a:lnSpc>
                <a:spcPts val="3800"/>
              </a:lnSpc>
              <a:spcBef>
                <a:spcPts val="0"/>
              </a:spcBef>
              <a:buFontTx/>
              <a:buNone/>
              <a:defRPr sz="3200" b="1" i="0" cap="all" spc="50">
                <a:solidFill>
                  <a:schemeClr val="tx1"/>
                </a:solidFill>
              </a:defRPr>
            </a:lvl4pPr>
            <a:lvl5pPr marL="0" indent="0" algn="ctr">
              <a:lnSpc>
                <a:spcPts val="3800"/>
              </a:lnSpc>
              <a:spcBef>
                <a:spcPts val="0"/>
              </a:spcBef>
              <a:buFontTx/>
              <a:buNone/>
              <a:defRPr sz="3200" b="1" i="0" cap="all" spc="50">
                <a:solidFill>
                  <a:schemeClr val="tx1"/>
                </a:solidFill>
              </a:defRPr>
            </a:lvl5pPr>
          </a:lstStyle>
          <a:p>
            <a:pPr lvl="0"/>
            <a:r>
              <a:rPr lang="nl-NL"/>
              <a:t>Tekststijl van het model bewerken</a:t>
            </a:r>
          </a:p>
        </p:txBody>
      </p:sp>
      <p:sp>
        <p:nvSpPr>
          <p:cNvPr id="8" name="Tijdelijke aanduiding voor tekst 7"/>
          <p:cNvSpPr>
            <a:spLocks noGrp="1"/>
          </p:cNvSpPr>
          <p:nvPr>
            <p:ph type="body" sz="quarter" idx="11"/>
          </p:nvPr>
        </p:nvSpPr>
        <p:spPr>
          <a:xfrm>
            <a:off x="1540934" y="3553506"/>
            <a:ext cx="6824133" cy="278666"/>
          </a:xfrm>
        </p:spPr>
        <p:txBody>
          <a:bodyPr>
            <a:spAutoFit/>
          </a:bodyPr>
          <a:lstStyle>
            <a:lvl1pPr marL="0" indent="0" algn="ctr">
              <a:lnSpc>
                <a:spcPts val="2400"/>
              </a:lnSpc>
              <a:spcBef>
                <a:spcPts val="0"/>
              </a:spcBef>
              <a:buFontTx/>
              <a:buNone/>
              <a:defRPr sz="1800" b="0" i="0" baseline="0">
                <a:solidFill>
                  <a:srgbClr val="595959"/>
                </a:solidFill>
              </a:defRPr>
            </a:lvl1pPr>
            <a:lvl2pPr marL="0" indent="0" algn="ctr">
              <a:lnSpc>
                <a:spcPts val="2400"/>
              </a:lnSpc>
              <a:spcBef>
                <a:spcPts val="0"/>
              </a:spcBef>
              <a:buFontTx/>
              <a:buNone/>
              <a:defRPr sz="1800" b="0" i="0">
                <a:solidFill>
                  <a:srgbClr val="595959"/>
                </a:solidFill>
              </a:defRPr>
            </a:lvl2pPr>
            <a:lvl3pPr marL="0" indent="0" algn="ctr">
              <a:lnSpc>
                <a:spcPts val="2400"/>
              </a:lnSpc>
              <a:spcBef>
                <a:spcPts val="0"/>
              </a:spcBef>
              <a:buFontTx/>
              <a:buNone/>
              <a:defRPr sz="1800" b="0" i="0">
                <a:solidFill>
                  <a:srgbClr val="595959"/>
                </a:solidFill>
              </a:defRPr>
            </a:lvl3pPr>
            <a:lvl4pPr marL="0" indent="0" algn="ctr">
              <a:lnSpc>
                <a:spcPts val="2400"/>
              </a:lnSpc>
              <a:spcBef>
                <a:spcPts val="0"/>
              </a:spcBef>
              <a:buFontTx/>
              <a:buNone/>
              <a:defRPr sz="1800" b="0" i="0">
                <a:solidFill>
                  <a:srgbClr val="595959"/>
                </a:solidFill>
              </a:defRPr>
            </a:lvl4pPr>
            <a:lvl5pPr marL="0" indent="0" algn="ctr">
              <a:lnSpc>
                <a:spcPts val="2400"/>
              </a:lnSpc>
              <a:spcBef>
                <a:spcPts val="0"/>
              </a:spcBef>
              <a:buFontTx/>
              <a:buNone/>
              <a:defRPr sz="1800" b="0" i="0">
                <a:solidFill>
                  <a:srgbClr val="595959"/>
                </a:solidFill>
              </a:defRPr>
            </a:lvl5pPr>
          </a:lstStyle>
          <a:p>
            <a:pPr lvl="0"/>
            <a:r>
              <a:rPr lang="nl-NL"/>
              <a:t>Tekststijl van het model bewerken</a:t>
            </a:r>
          </a:p>
        </p:txBody>
      </p:sp>
      <p:sp>
        <p:nvSpPr>
          <p:cNvPr id="14" name="Tijdelijke aanduiding voor tekst 13"/>
          <p:cNvSpPr>
            <a:spLocks noGrp="1"/>
          </p:cNvSpPr>
          <p:nvPr>
            <p:ph type="body" sz="quarter" idx="12" hasCustomPrompt="1"/>
          </p:nvPr>
        </p:nvSpPr>
        <p:spPr>
          <a:xfrm>
            <a:off x="3398308" y="4223742"/>
            <a:ext cx="3123142" cy="496775"/>
          </a:xfrm>
          <a:solidFill>
            <a:srgbClr val="40C1BB"/>
          </a:solidFill>
        </p:spPr>
        <p:txBody>
          <a:bodyPr lIns="180000" tIns="108000" rIns="180000" bIns="108000" anchor="ctr">
            <a:spAutoFit/>
          </a:bodyPr>
          <a:lstStyle>
            <a:lvl1pPr marL="0" indent="0" algn="ctr">
              <a:lnSpc>
                <a:spcPts val="2400"/>
              </a:lnSpc>
              <a:spcBef>
                <a:spcPts val="0"/>
              </a:spcBef>
              <a:buFontTx/>
              <a:buNone/>
              <a:defRPr sz="1800" b="1" i="0" kern="0" cap="none" spc="100">
                <a:solidFill>
                  <a:schemeClr val="bg1"/>
                </a:solidFill>
              </a:defRPr>
            </a:lvl1pPr>
            <a:lvl2pPr marL="0" indent="0" algn="ctr">
              <a:lnSpc>
                <a:spcPts val="2400"/>
              </a:lnSpc>
              <a:spcBef>
                <a:spcPts val="0"/>
              </a:spcBef>
              <a:buFontTx/>
              <a:buNone/>
              <a:defRPr sz="1800" b="0" i="0" kern="0" cap="all" spc="100">
                <a:solidFill>
                  <a:schemeClr val="bg1"/>
                </a:solidFill>
              </a:defRPr>
            </a:lvl2pPr>
            <a:lvl3pPr marL="0" indent="0" algn="ctr">
              <a:lnSpc>
                <a:spcPts val="2400"/>
              </a:lnSpc>
              <a:spcBef>
                <a:spcPts val="0"/>
              </a:spcBef>
              <a:buFontTx/>
              <a:buNone/>
              <a:defRPr sz="1800" b="0" i="0" kern="0" cap="all" spc="100">
                <a:solidFill>
                  <a:schemeClr val="bg1"/>
                </a:solidFill>
              </a:defRPr>
            </a:lvl3pPr>
            <a:lvl4pPr marL="0" indent="0" algn="ctr">
              <a:lnSpc>
                <a:spcPts val="2400"/>
              </a:lnSpc>
              <a:spcBef>
                <a:spcPts val="0"/>
              </a:spcBef>
              <a:buFontTx/>
              <a:buNone/>
              <a:defRPr sz="1800" b="0" i="0" kern="0" cap="all" spc="100">
                <a:solidFill>
                  <a:schemeClr val="bg1"/>
                </a:solidFill>
              </a:defRPr>
            </a:lvl4pPr>
            <a:lvl5pPr marL="0" indent="0" algn="ctr">
              <a:lnSpc>
                <a:spcPts val="2400"/>
              </a:lnSpc>
              <a:spcBef>
                <a:spcPts val="0"/>
              </a:spcBef>
              <a:buFontTx/>
              <a:buNone/>
              <a:defRPr sz="1800" b="0" i="0" kern="0" cap="all" spc="100">
                <a:solidFill>
                  <a:schemeClr val="bg1"/>
                </a:solidFill>
              </a:defRPr>
            </a:lvl5pPr>
          </a:lstStyle>
          <a:p>
            <a:pPr lvl="0"/>
            <a:r>
              <a:rPr lang="nl-BE" dirty="0"/>
              <a:t>CTA button</a:t>
            </a:r>
          </a:p>
        </p:txBody>
      </p:sp>
    </p:spTree>
    <p:extLst>
      <p:ext uri="{BB962C8B-B14F-4D97-AF65-F5344CB8AC3E}">
        <p14:creationId xmlns:p14="http://schemas.microsoft.com/office/powerpoint/2010/main" val="2682892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ALL TO ACTION">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cstate="screen">
            <a:extLst>
              <a:ext uri="{28A0092B-C50C-407E-A947-70E740481C1C}">
                <a14:useLocalDpi xmlns:a14="http://schemas.microsoft.com/office/drawing/2010/main"/>
              </a:ext>
            </a:extLst>
          </a:blip>
          <a:srcRect t="69019" r="68126" b="-16328"/>
          <a:stretch>
            <a:fillRect/>
          </a:stretch>
        </p:blipFill>
        <p:spPr bwMode="auto">
          <a:xfrm rot="6781489" flipV="1">
            <a:off x="-1748102" y="446882"/>
            <a:ext cx="6027738"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ekst 3"/>
          <p:cNvSpPr>
            <a:spLocks noGrp="1"/>
          </p:cNvSpPr>
          <p:nvPr>
            <p:ph type="body" sz="quarter" idx="10"/>
          </p:nvPr>
        </p:nvSpPr>
        <p:spPr>
          <a:xfrm>
            <a:off x="1540934" y="2197486"/>
            <a:ext cx="6824133" cy="982770"/>
          </a:xfrm>
        </p:spPr>
        <p:txBody>
          <a:bodyPr anchor="b">
            <a:spAutoFit/>
          </a:bodyPr>
          <a:lstStyle>
            <a:lvl1pPr marL="0" indent="0" algn="ctr">
              <a:lnSpc>
                <a:spcPts val="4000"/>
              </a:lnSpc>
              <a:spcBef>
                <a:spcPts val="0"/>
              </a:spcBef>
              <a:buFontTx/>
              <a:buNone/>
              <a:defRPr sz="3200" b="1" i="0" cap="all" spc="50" baseline="0">
                <a:solidFill>
                  <a:schemeClr val="tx1"/>
                </a:solidFill>
              </a:defRPr>
            </a:lvl1pPr>
            <a:lvl2pPr marL="0" indent="0" algn="ctr">
              <a:lnSpc>
                <a:spcPts val="3800"/>
              </a:lnSpc>
              <a:spcBef>
                <a:spcPts val="0"/>
              </a:spcBef>
              <a:buFontTx/>
              <a:buNone/>
              <a:defRPr sz="3200" b="1" i="0" cap="all" spc="50">
                <a:solidFill>
                  <a:schemeClr val="tx1"/>
                </a:solidFill>
              </a:defRPr>
            </a:lvl2pPr>
            <a:lvl3pPr marL="0" indent="0" algn="ctr">
              <a:lnSpc>
                <a:spcPts val="3800"/>
              </a:lnSpc>
              <a:spcBef>
                <a:spcPts val="0"/>
              </a:spcBef>
              <a:buFontTx/>
              <a:buNone/>
              <a:defRPr sz="3200" b="1" i="0" cap="all" spc="50">
                <a:solidFill>
                  <a:schemeClr val="tx1"/>
                </a:solidFill>
              </a:defRPr>
            </a:lvl3pPr>
            <a:lvl4pPr marL="0" indent="0" algn="ctr">
              <a:lnSpc>
                <a:spcPts val="3800"/>
              </a:lnSpc>
              <a:spcBef>
                <a:spcPts val="0"/>
              </a:spcBef>
              <a:buFontTx/>
              <a:buNone/>
              <a:defRPr sz="3200" b="1" i="0" cap="all" spc="50">
                <a:solidFill>
                  <a:schemeClr val="tx1"/>
                </a:solidFill>
              </a:defRPr>
            </a:lvl4pPr>
            <a:lvl5pPr marL="0" indent="0" algn="ctr">
              <a:lnSpc>
                <a:spcPts val="3800"/>
              </a:lnSpc>
              <a:spcBef>
                <a:spcPts val="0"/>
              </a:spcBef>
              <a:buFontTx/>
              <a:buNone/>
              <a:defRPr sz="3200" b="1" i="0" cap="all" spc="50">
                <a:solidFill>
                  <a:schemeClr val="tx1"/>
                </a:solidFill>
              </a:defRPr>
            </a:lvl5pPr>
          </a:lstStyle>
          <a:p>
            <a:pPr lvl="0"/>
            <a:r>
              <a:rPr lang="nl-NL"/>
              <a:t>Tekststijl van het model bewerken</a:t>
            </a:r>
          </a:p>
        </p:txBody>
      </p:sp>
      <p:sp>
        <p:nvSpPr>
          <p:cNvPr id="8" name="Tijdelijke aanduiding voor tekst 7"/>
          <p:cNvSpPr>
            <a:spLocks noGrp="1"/>
          </p:cNvSpPr>
          <p:nvPr>
            <p:ph type="body" sz="quarter" idx="11"/>
          </p:nvPr>
        </p:nvSpPr>
        <p:spPr>
          <a:xfrm>
            <a:off x="1540934" y="3553506"/>
            <a:ext cx="6824133" cy="278666"/>
          </a:xfrm>
        </p:spPr>
        <p:txBody>
          <a:bodyPr>
            <a:spAutoFit/>
          </a:bodyPr>
          <a:lstStyle>
            <a:lvl1pPr marL="0" indent="0" algn="ctr">
              <a:lnSpc>
                <a:spcPts val="2400"/>
              </a:lnSpc>
              <a:spcBef>
                <a:spcPts val="0"/>
              </a:spcBef>
              <a:buFontTx/>
              <a:buNone/>
              <a:defRPr sz="1800" b="0" i="0" baseline="0">
                <a:solidFill>
                  <a:srgbClr val="595959"/>
                </a:solidFill>
              </a:defRPr>
            </a:lvl1pPr>
            <a:lvl2pPr marL="0" indent="0" algn="ctr">
              <a:lnSpc>
                <a:spcPts val="2400"/>
              </a:lnSpc>
              <a:spcBef>
                <a:spcPts val="0"/>
              </a:spcBef>
              <a:buFontTx/>
              <a:buNone/>
              <a:defRPr sz="1800" b="0" i="0">
                <a:solidFill>
                  <a:srgbClr val="595959"/>
                </a:solidFill>
              </a:defRPr>
            </a:lvl2pPr>
            <a:lvl3pPr marL="0" indent="0" algn="ctr">
              <a:lnSpc>
                <a:spcPts val="2400"/>
              </a:lnSpc>
              <a:spcBef>
                <a:spcPts val="0"/>
              </a:spcBef>
              <a:buFontTx/>
              <a:buNone/>
              <a:defRPr sz="1800" b="0" i="0">
                <a:solidFill>
                  <a:srgbClr val="595959"/>
                </a:solidFill>
              </a:defRPr>
            </a:lvl3pPr>
            <a:lvl4pPr marL="0" indent="0" algn="ctr">
              <a:lnSpc>
                <a:spcPts val="2400"/>
              </a:lnSpc>
              <a:spcBef>
                <a:spcPts val="0"/>
              </a:spcBef>
              <a:buFontTx/>
              <a:buNone/>
              <a:defRPr sz="1800" b="0" i="0">
                <a:solidFill>
                  <a:srgbClr val="595959"/>
                </a:solidFill>
              </a:defRPr>
            </a:lvl4pPr>
            <a:lvl5pPr marL="0" indent="0" algn="ctr">
              <a:lnSpc>
                <a:spcPts val="2400"/>
              </a:lnSpc>
              <a:spcBef>
                <a:spcPts val="0"/>
              </a:spcBef>
              <a:buFontTx/>
              <a:buNone/>
              <a:defRPr sz="1800" b="0" i="0">
                <a:solidFill>
                  <a:srgbClr val="595959"/>
                </a:solidFill>
              </a:defRPr>
            </a:lvl5pPr>
          </a:lstStyle>
          <a:p>
            <a:pPr lvl="0"/>
            <a:r>
              <a:rPr lang="nl-NL"/>
              <a:t>Tekststijl van het model bewerken</a:t>
            </a:r>
          </a:p>
        </p:txBody>
      </p:sp>
      <p:sp>
        <p:nvSpPr>
          <p:cNvPr id="7" name="Tijdelijke aanduiding voor tekst 13"/>
          <p:cNvSpPr>
            <a:spLocks noGrp="1"/>
          </p:cNvSpPr>
          <p:nvPr>
            <p:ph type="body" sz="quarter" idx="12" hasCustomPrompt="1"/>
          </p:nvPr>
        </p:nvSpPr>
        <p:spPr>
          <a:xfrm>
            <a:off x="3398308" y="4223742"/>
            <a:ext cx="3123142" cy="496775"/>
          </a:xfrm>
          <a:solidFill>
            <a:srgbClr val="40C1BB"/>
          </a:solidFill>
        </p:spPr>
        <p:txBody>
          <a:bodyPr lIns="180000" tIns="108000" rIns="180000" bIns="108000" anchor="ctr">
            <a:spAutoFit/>
          </a:bodyPr>
          <a:lstStyle>
            <a:lvl1pPr marL="0" indent="0" algn="ctr">
              <a:lnSpc>
                <a:spcPts val="2400"/>
              </a:lnSpc>
              <a:spcBef>
                <a:spcPts val="0"/>
              </a:spcBef>
              <a:buFontTx/>
              <a:buNone/>
              <a:defRPr sz="1800" b="1" i="0" kern="0" cap="none" spc="100">
                <a:solidFill>
                  <a:schemeClr val="bg1"/>
                </a:solidFill>
              </a:defRPr>
            </a:lvl1pPr>
            <a:lvl2pPr marL="0" indent="0" algn="ctr">
              <a:lnSpc>
                <a:spcPts val="2400"/>
              </a:lnSpc>
              <a:spcBef>
                <a:spcPts val="0"/>
              </a:spcBef>
              <a:buFontTx/>
              <a:buNone/>
              <a:defRPr sz="1800" b="0" i="0" kern="0" cap="all" spc="100">
                <a:solidFill>
                  <a:schemeClr val="bg1"/>
                </a:solidFill>
              </a:defRPr>
            </a:lvl2pPr>
            <a:lvl3pPr marL="0" indent="0" algn="ctr">
              <a:lnSpc>
                <a:spcPts val="2400"/>
              </a:lnSpc>
              <a:spcBef>
                <a:spcPts val="0"/>
              </a:spcBef>
              <a:buFontTx/>
              <a:buNone/>
              <a:defRPr sz="1800" b="0" i="0" kern="0" cap="all" spc="100">
                <a:solidFill>
                  <a:schemeClr val="bg1"/>
                </a:solidFill>
              </a:defRPr>
            </a:lvl3pPr>
            <a:lvl4pPr marL="0" indent="0" algn="ctr">
              <a:lnSpc>
                <a:spcPts val="2400"/>
              </a:lnSpc>
              <a:spcBef>
                <a:spcPts val="0"/>
              </a:spcBef>
              <a:buFontTx/>
              <a:buNone/>
              <a:defRPr sz="1800" b="0" i="0" kern="0" cap="all" spc="100">
                <a:solidFill>
                  <a:schemeClr val="bg1"/>
                </a:solidFill>
              </a:defRPr>
            </a:lvl4pPr>
            <a:lvl5pPr marL="0" indent="0" algn="ctr">
              <a:lnSpc>
                <a:spcPts val="2400"/>
              </a:lnSpc>
              <a:spcBef>
                <a:spcPts val="0"/>
              </a:spcBef>
              <a:buFontTx/>
              <a:buNone/>
              <a:defRPr sz="1800" b="0" i="0" kern="0" cap="all" spc="100">
                <a:solidFill>
                  <a:schemeClr val="bg1"/>
                </a:solidFill>
              </a:defRPr>
            </a:lvl5pPr>
          </a:lstStyle>
          <a:p>
            <a:pPr lvl="0"/>
            <a:r>
              <a:rPr lang="nl-BE" dirty="0"/>
              <a:t>CTA button</a:t>
            </a:r>
          </a:p>
        </p:txBody>
      </p:sp>
    </p:spTree>
    <p:extLst>
      <p:ext uri="{BB962C8B-B14F-4D97-AF65-F5344CB8AC3E}">
        <p14:creationId xmlns:p14="http://schemas.microsoft.com/office/powerpoint/2010/main" val="3559226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ALL TO ACTION">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cstate="screen">
            <a:extLst>
              <a:ext uri="{28A0092B-C50C-407E-A947-70E740481C1C}">
                <a14:useLocalDpi xmlns:a14="http://schemas.microsoft.com/office/drawing/2010/main"/>
              </a:ext>
            </a:extLst>
          </a:blip>
          <a:srcRect l="2" t="13658" r="58168"/>
          <a:stretch>
            <a:fillRect/>
          </a:stretch>
        </p:blipFill>
        <p:spPr bwMode="auto">
          <a:xfrm rot="19097257">
            <a:off x="1477301" y="-2665413"/>
            <a:ext cx="9555163" cy="1055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ekst 3"/>
          <p:cNvSpPr>
            <a:spLocks noGrp="1"/>
          </p:cNvSpPr>
          <p:nvPr>
            <p:ph type="body" sz="quarter" idx="10"/>
          </p:nvPr>
        </p:nvSpPr>
        <p:spPr>
          <a:xfrm>
            <a:off x="1540934" y="2197486"/>
            <a:ext cx="6824133" cy="982770"/>
          </a:xfrm>
        </p:spPr>
        <p:txBody>
          <a:bodyPr anchor="b">
            <a:spAutoFit/>
          </a:bodyPr>
          <a:lstStyle>
            <a:lvl1pPr marL="0" indent="0" algn="ctr">
              <a:lnSpc>
                <a:spcPts val="4000"/>
              </a:lnSpc>
              <a:spcBef>
                <a:spcPts val="0"/>
              </a:spcBef>
              <a:buFontTx/>
              <a:buNone/>
              <a:defRPr sz="3200" b="1" i="0" cap="all" spc="50" baseline="0">
                <a:solidFill>
                  <a:schemeClr val="tx1"/>
                </a:solidFill>
              </a:defRPr>
            </a:lvl1pPr>
            <a:lvl2pPr marL="0" indent="0" algn="ctr">
              <a:lnSpc>
                <a:spcPts val="3800"/>
              </a:lnSpc>
              <a:spcBef>
                <a:spcPts val="0"/>
              </a:spcBef>
              <a:buFontTx/>
              <a:buNone/>
              <a:defRPr sz="3200" b="1" i="0" cap="all" spc="50">
                <a:solidFill>
                  <a:schemeClr val="tx1"/>
                </a:solidFill>
              </a:defRPr>
            </a:lvl2pPr>
            <a:lvl3pPr marL="0" indent="0" algn="ctr">
              <a:lnSpc>
                <a:spcPts val="3800"/>
              </a:lnSpc>
              <a:spcBef>
                <a:spcPts val="0"/>
              </a:spcBef>
              <a:buFontTx/>
              <a:buNone/>
              <a:defRPr sz="3200" b="1" i="0" cap="all" spc="50">
                <a:solidFill>
                  <a:schemeClr val="tx1"/>
                </a:solidFill>
              </a:defRPr>
            </a:lvl3pPr>
            <a:lvl4pPr marL="0" indent="0" algn="ctr">
              <a:lnSpc>
                <a:spcPts val="3800"/>
              </a:lnSpc>
              <a:spcBef>
                <a:spcPts val="0"/>
              </a:spcBef>
              <a:buFontTx/>
              <a:buNone/>
              <a:defRPr sz="3200" b="1" i="0" cap="all" spc="50">
                <a:solidFill>
                  <a:schemeClr val="tx1"/>
                </a:solidFill>
              </a:defRPr>
            </a:lvl4pPr>
            <a:lvl5pPr marL="0" indent="0" algn="ctr">
              <a:lnSpc>
                <a:spcPts val="3800"/>
              </a:lnSpc>
              <a:spcBef>
                <a:spcPts val="0"/>
              </a:spcBef>
              <a:buFontTx/>
              <a:buNone/>
              <a:defRPr sz="3200" b="1" i="0" cap="all" spc="50">
                <a:solidFill>
                  <a:schemeClr val="tx1"/>
                </a:solidFill>
              </a:defRPr>
            </a:lvl5pPr>
          </a:lstStyle>
          <a:p>
            <a:pPr lvl="0"/>
            <a:r>
              <a:rPr lang="nl-NL"/>
              <a:t>Tekststijl van het model bewerken</a:t>
            </a:r>
          </a:p>
        </p:txBody>
      </p:sp>
      <p:sp>
        <p:nvSpPr>
          <p:cNvPr id="8" name="Tijdelijke aanduiding voor tekst 7"/>
          <p:cNvSpPr>
            <a:spLocks noGrp="1"/>
          </p:cNvSpPr>
          <p:nvPr>
            <p:ph type="body" sz="quarter" idx="11"/>
          </p:nvPr>
        </p:nvSpPr>
        <p:spPr>
          <a:xfrm>
            <a:off x="1540934" y="3553506"/>
            <a:ext cx="6824133" cy="278666"/>
          </a:xfrm>
        </p:spPr>
        <p:txBody>
          <a:bodyPr>
            <a:spAutoFit/>
          </a:bodyPr>
          <a:lstStyle>
            <a:lvl1pPr marL="0" indent="0" algn="ctr">
              <a:lnSpc>
                <a:spcPts val="2400"/>
              </a:lnSpc>
              <a:spcBef>
                <a:spcPts val="0"/>
              </a:spcBef>
              <a:buFontTx/>
              <a:buNone/>
              <a:defRPr sz="1800" b="0" i="0" baseline="0">
                <a:solidFill>
                  <a:srgbClr val="595959"/>
                </a:solidFill>
              </a:defRPr>
            </a:lvl1pPr>
            <a:lvl2pPr marL="0" indent="0" algn="ctr">
              <a:lnSpc>
                <a:spcPts val="2400"/>
              </a:lnSpc>
              <a:spcBef>
                <a:spcPts val="0"/>
              </a:spcBef>
              <a:buFontTx/>
              <a:buNone/>
              <a:defRPr sz="1800" b="0" i="0">
                <a:solidFill>
                  <a:srgbClr val="595959"/>
                </a:solidFill>
              </a:defRPr>
            </a:lvl2pPr>
            <a:lvl3pPr marL="0" indent="0" algn="ctr">
              <a:lnSpc>
                <a:spcPts val="2400"/>
              </a:lnSpc>
              <a:spcBef>
                <a:spcPts val="0"/>
              </a:spcBef>
              <a:buFontTx/>
              <a:buNone/>
              <a:defRPr sz="1800" b="0" i="0">
                <a:solidFill>
                  <a:srgbClr val="595959"/>
                </a:solidFill>
              </a:defRPr>
            </a:lvl3pPr>
            <a:lvl4pPr marL="0" indent="0" algn="ctr">
              <a:lnSpc>
                <a:spcPts val="2400"/>
              </a:lnSpc>
              <a:spcBef>
                <a:spcPts val="0"/>
              </a:spcBef>
              <a:buFontTx/>
              <a:buNone/>
              <a:defRPr sz="1800" b="0" i="0">
                <a:solidFill>
                  <a:srgbClr val="595959"/>
                </a:solidFill>
              </a:defRPr>
            </a:lvl4pPr>
            <a:lvl5pPr marL="0" indent="0" algn="ctr">
              <a:lnSpc>
                <a:spcPts val="2400"/>
              </a:lnSpc>
              <a:spcBef>
                <a:spcPts val="0"/>
              </a:spcBef>
              <a:buFontTx/>
              <a:buNone/>
              <a:defRPr sz="1800" b="0" i="0">
                <a:solidFill>
                  <a:srgbClr val="595959"/>
                </a:solidFill>
              </a:defRPr>
            </a:lvl5pPr>
          </a:lstStyle>
          <a:p>
            <a:pPr lvl="0"/>
            <a:r>
              <a:rPr lang="nl-NL"/>
              <a:t>Tekststijl van het model bewerken</a:t>
            </a:r>
          </a:p>
        </p:txBody>
      </p:sp>
      <p:sp>
        <p:nvSpPr>
          <p:cNvPr id="7" name="Tijdelijke aanduiding voor tekst 13"/>
          <p:cNvSpPr>
            <a:spLocks noGrp="1"/>
          </p:cNvSpPr>
          <p:nvPr>
            <p:ph type="body" sz="quarter" idx="12" hasCustomPrompt="1"/>
          </p:nvPr>
        </p:nvSpPr>
        <p:spPr>
          <a:xfrm>
            <a:off x="3398308" y="4223742"/>
            <a:ext cx="3123142" cy="496775"/>
          </a:xfrm>
          <a:solidFill>
            <a:srgbClr val="40C1BB"/>
          </a:solidFill>
        </p:spPr>
        <p:txBody>
          <a:bodyPr lIns="180000" tIns="108000" rIns="180000" bIns="108000" anchor="ctr">
            <a:spAutoFit/>
          </a:bodyPr>
          <a:lstStyle>
            <a:lvl1pPr marL="0" indent="0" algn="ctr">
              <a:lnSpc>
                <a:spcPts val="2400"/>
              </a:lnSpc>
              <a:spcBef>
                <a:spcPts val="0"/>
              </a:spcBef>
              <a:buFontTx/>
              <a:buNone/>
              <a:defRPr sz="1800" b="1" i="0" kern="0" cap="none" spc="100">
                <a:solidFill>
                  <a:schemeClr val="bg1"/>
                </a:solidFill>
              </a:defRPr>
            </a:lvl1pPr>
            <a:lvl2pPr marL="0" indent="0" algn="ctr">
              <a:lnSpc>
                <a:spcPts val="2400"/>
              </a:lnSpc>
              <a:spcBef>
                <a:spcPts val="0"/>
              </a:spcBef>
              <a:buFontTx/>
              <a:buNone/>
              <a:defRPr sz="1800" b="0" i="0" kern="0" cap="all" spc="100">
                <a:solidFill>
                  <a:schemeClr val="bg1"/>
                </a:solidFill>
              </a:defRPr>
            </a:lvl2pPr>
            <a:lvl3pPr marL="0" indent="0" algn="ctr">
              <a:lnSpc>
                <a:spcPts val="2400"/>
              </a:lnSpc>
              <a:spcBef>
                <a:spcPts val="0"/>
              </a:spcBef>
              <a:buFontTx/>
              <a:buNone/>
              <a:defRPr sz="1800" b="0" i="0" kern="0" cap="all" spc="100">
                <a:solidFill>
                  <a:schemeClr val="bg1"/>
                </a:solidFill>
              </a:defRPr>
            </a:lvl3pPr>
            <a:lvl4pPr marL="0" indent="0" algn="ctr">
              <a:lnSpc>
                <a:spcPts val="2400"/>
              </a:lnSpc>
              <a:spcBef>
                <a:spcPts val="0"/>
              </a:spcBef>
              <a:buFontTx/>
              <a:buNone/>
              <a:defRPr sz="1800" b="0" i="0" kern="0" cap="all" spc="100">
                <a:solidFill>
                  <a:schemeClr val="bg1"/>
                </a:solidFill>
              </a:defRPr>
            </a:lvl4pPr>
            <a:lvl5pPr marL="0" indent="0" algn="ctr">
              <a:lnSpc>
                <a:spcPts val="2400"/>
              </a:lnSpc>
              <a:spcBef>
                <a:spcPts val="0"/>
              </a:spcBef>
              <a:buFontTx/>
              <a:buNone/>
              <a:defRPr sz="1800" b="0" i="0" kern="0" cap="all" spc="100">
                <a:solidFill>
                  <a:schemeClr val="bg1"/>
                </a:solidFill>
              </a:defRPr>
            </a:lvl5pPr>
          </a:lstStyle>
          <a:p>
            <a:pPr lvl="0"/>
            <a:r>
              <a:rPr lang="nl-BE" dirty="0"/>
              <a:t>CTA button</a:t>
            </a:r>
          </a:p>
        </p:txBody>
      </p:sp>
    </p:spTree>
    <p:extLst>
      <p:ext uri="{BB962C8B-B14F-4D97-AF65-F5344CB8AC3E}">
        <p14:creationId xmlns:p14="http://schemas.microsoft.com/office/powerpoint/2010/main" val="3638800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IMAGE + QUOTE">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3"/>
          </p:nvPr>
        </p:nvSpPr>
        <p:spPr>
          <a:xfrm>
            <a:off x="0" y="1"/>
            <a:ext cx="9906000" cy="6857999"/>
          </a:xfrm>
          <a:solidFill>
            <a:schemeClr val="bg1">
              <a:lumMod val="85000"/>
            </a:schemeClr>
          </a:solidFill>
        </p:spPr>
        <p:txBody>
          <a:bodyPr rtlCol="0" anchor="ctr">
            <a:noAutofit/>
          </a:bodyPr>
          <a:lstStyle>
            <a:lvl1pPr marL="0" indent="0" algn="ctr">
              <a:buFontTx/>
              <a:buNone/>
              <a:defRPr sz="1200" cap="all">
                <a:solidFill>
                  <a:schemeClr val="bg1"/>
                </a:solidFill>
              </a:defRPr>
            </a:lvl1pPr>
          </a:lstStyle>
          <a:p>
            <a:pPr lvl="0"/>
            <a:r>
              <a:rPr lang="nl-NL" noProof="0"/>
              <a:t>Klik op het pictogram als u een afbeelding wilt toevoegen</a:t>
            </a:r>
            <a:endParaRPr lang="nl-NL" noProof="0" dirty="0"/>
          </a:p>
        </p:txBody>
      </p:sp>
      <p:sp>
        <p:nvSpPr>
          <p:cNvPr id="5" name="Titel 1"/>
          <p:cNvSpPr>
            <a:spLocks noGrp="1"/>
          </p:cNvSpPr>
          <p:nvPr>
            <p:ph type="ctrTitle"/>
          </p:nvPr>
        </p:nvSpPr>
        <p:spPr>
          <a:xfrm>
            <a:off x="742950" y="708415"/>
            <a:ext cx="4210050" cy="1389606"/>
          </a:xfrm>
          <a:solidFill>
            <a:schemeClr val="bg1">
              <a:alpha val="50000"/>
            </a:schemeClr>
          </a:solidFill>
        </p:spPr>
        <p:txBody>
          <a:bodyPr lIns="360000" tIns="360000" rIns="360000" bIns="360000" anchor="t" anchorCtr="0">
            <a:spAutoFit/>
          </a:bodyPr>
          <a:lstStyle>
            <a:lvl1pPr algn="l">
              <a:lnSpc>
                <a:spcPts val="2600"/>
              </a:lnSpc>
              <a:defRPr sz="2000" baseline="0"/>
            </a:lvl1pPr>
          </a:lstStyle>
          <a:p>
            <a:r>
              <a:rPr lang="nl-NL"/>
              <a:t>Klik om de stijl te bewerken</a:t>
            </a:r>
            <a:endParaRPr lang="nl-NL" dirty="0"/>
          </a:p>
        </p:txBody>
      </p:sp>
    </p:spTree>
    <p:extLst>
      <p:ext uri="{BB962C8B-B14F-4D97-AF65-F5344CB8AC3E}">
        <p14:creationId xmlns:p14="http://schemas.microsoft.com/office/powerpoint/2010/main" val="1656892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2" name="Afbeelding 6" descr="20160812_Metallo_logo_zw-01.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627" y="-65088"/>
            <a:ext cx="5530850" cy="225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a:spLocks noChangeArrowheads="1"/>
          </p:cNvSpPr>
          <p:nvPr userDrawn="1"/>
        </p:nvSpPr>
        <p:spPr bwMode="auto">
          <a:xfrm>
            <a:off x="603648" y="2155826"/>
            <a:ext cx="3451621" cy="3865563"/>
          </a:xfrm>
          <a:prstGeom prst="rect">
            <a:avLst/>
          </a:prstGeom>
          <a:solidFill>
            <a:srgbClr val="40C1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Aft>
                <a:spcPts val="600"/>
              </a:spcAft>
              <a:defRPr/>
            </a:pPr>
            <a:r>
              <a:rPr lang="nl-BE" sz="1400" b="1">
                <a:solidFill>
                  <a:schemeClr val="bg1"/>
                </a:solidFill>
                <a:latin typeface="Verdana" charset="0"/>
                <a:cs typeface="Verdana" charset="0"/>
              </a:rPr>
              <a:t>Metallo Belgium N.V.</a:t>
            </a:r>
          </a:p>
          <a:p>
            <a:pPr>
              <a:spcAft>
                <a:spcPts val="600"/>
              </a:spcAft>
              <a:defRPr/>
            </a:pPr>
            <a:r>
              <a:rPr lang="nl-BE" sz="1400">
                <a:solidFill>
                  <a:srgbClr val="000000"/>
                </a:solidFill>
                <a:latin typeface="Verdana" charset="0"/>
                <a:cs typeface="Verdana" charset="0"/>
              </a:rPr>
              <a:t>Nieuwe Dreef 33</a:t>
            </a:r>
          </a:p>
          <a:p>
            <a:pPr>
              <a:spcAft>
                <a:spcPts val="600"/>
              </a:spcAft>
              <a:defRPr/>
            </a:pPr>
            <a:r>
              <a:rPr lang="nl-BE" sz="1400">
                <a:solidFill>
                  <a:srgbClr val="000000"/>
                </a:solidFill>
                <a:latin typeface="Verdana" charset="0"/>
                <a:cs typeface="Verdana" charset="0"/>
              </a:rPr>
              <a:t>B-2340 Beerse</a:t>
            </a:r>
          </a:p>
          <a:p>
            <a:pPr>
              <a:spcAft>
                <a:spcPts val="600"/>
              </a:spcAft>
              <a:defRPr/>
            </a:pPr>
            <a:endParaRPr lang="nl-BE" sz="1400">
              <a:solidFill>
                <a:schemeClr val="bg1"/>
              </a:solidFill>
              <a:latin typeface="Verdana" charset="0"/>
              <a:cs typeface="Verdana" charset="0"/>
            </a:endParaRPr>
          </a:p>
          <a:p>
            <a:pPr>
              <a:spcAft>
                <a:spcPts val="600"/>
              </a:spcAft>
              <a:defRPr/>
            </a:pPr>
            <a:r>
              <a:rPr lang="nl-BE" sz="1400" b="1">
                <a:solidFill>
                  <a:srgbClr val="FFFFFF"/>
                </a:solidFill>
                <a:latin typeface="Verdana" charset="0"/>
                <a:cs typeface="Verdana" charset="0"/>
              </a:rPr>
              <a:t>Metallo Spain S.L.U.</a:t>
            </a:r>
          </a:p>
          <a:p>
            <a:pPr>
              <a:spcAft>
                <a:spcPts val="600"/>
              </a:spcAft>
              <a:defRPr/>
            </a:pPr>
            <a:r>
              <a:rPr lang="nl-BE" sz="1400">
                <a:solidFill>
                  <a:srgbClr val="000000"/>
                </a:solidFill>
                <a:latin typeface="Verdana" charset="0"/>
                <a:cs typeface="Verdana" charset="0"/>
              </a:rPr>
              <a:t>Arana Bidea 20</a:t>
            </a:r>
          </a:p>
          <a:p>
            <a:pPr>
              <a:spcAft>
                <a:spcPts val="600"/>
              </a:spcAft>
              <a:defRPr/>
            </a:pPr>
            <a:r>
              <a:rPr lang="nl-BE" sz="1400">
                <a:solidFill>
                  <a:srgbClr val="000000"/>
                </a:solidFill>
                <a:latin typeface="Verdana" charset="0"/>
                <a:cs typeface="Verdana" charset="0"/>
              </a:rPr>
              <a:t>48640 Berango</a:t>
            </a:r>
          </a:p>
          <a:p>
            <a:pPr>
              <a:spcAft>
                <a:spcPts val="600"/>
              </a:spcAft>
              <a:defRPr/>
            </a:pPr>
            <a:endParaRPr lang="nl-BE" sz="1400">
              <a:solidFill>
                <a:srgbClr val="000000"/>
              </a:solidFill>
              <a:latin typeface="Verdana" charset="0"/>
              <a:cs typeface="Verdana" charset="0"/>
            </a:endParaRPr>
          </a:p>
          <a:p>
            <a:pPr>
              <a:spcAft>
                <a:spcPts val="600"/>
              </a:spcAft>
              <a:defRPr/>
            </a:pPr>
            <a:r>
              <a:rPr lang="nl-BE" sz="1400" b="1">
                <a:solidFill>
                  <a:srgbClr val="FFFFFF"/>
                </a:solidFill>
                <a:latin typeface="Verdana" charset="0"/>
                <a:cs typeface="Verdana" charset="0"/>
              </a:rPr>
              <a:t>metallo.com</a:t>
            </a:r>
          </a:p>
          <a:p>
            <a:pPr>
              <a:spcAft>
                <a:spcPts val="600"/>
              </a:spcAft>
              <a:defRPr/>
            </a:pPr>
            <a:r>
              <a:rPr lang="nl-BE" sz="1400">
                <a:solidFill>
                  <a:srgbClr val="000000"/>
                </a:solidFill>
                <a:latin typeface="Verdana" charset="0"/>
                <a:cs typeface="Verdana" charset="0"/>
              </a:rPr>
              <a:t>+32 (0) 14 609 511</a:t>
            </a:r>
          </a:p>
          <a:p>
            <a:pPr>
              <a:spcAft>
                <a:spcPts val="600"/>
              </a:spcAft>
              <a:defRPr/>
            </a:pPr>
            <a:r>
              <a:rPr lang="nl-BE" sz="1400">
                <a:solidFill>
                  <a:srgbClr val="000000"/>
                </a:solidFill>
                <a:latin typeface="Verdana" charset="0"/>
                <a:cs typeface="Verdana" charset="0"/>
              </a:rPr>
              <a:t>contact@metallo.com</a:t>
            </a:r>
          </a:p>
        </p:txBody>
      </p:sp>
      <p:cxnSp>
        <p:nvCxnSpPr>
          <p:cNvPr id="4" name="Rechte verbindingslijn 3"/>
          <p:cNvCxnSpPr/>
          <p:nvPr userDrawn="1"/>
        </p:nvCxnSpPr>
        <p:spPr>
          <a:xfrm>
            <a:off x="603647" y="1882775"/>
            <a:ext cx="2983838" cy="0"/>
          </a:xfrm>
          <a:prstGeom prst="line">
            <a:avLst/>
          </a:prstGeom>
          <a:ln w="25400"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Afbeelding 9"/>
          <p:cNvPicPr>
            <a:picLocks noChangeAspect="1"/>
          </p:cNvPicPr>
          <p:nvPr userDrawn="1"/>
        </p:nvPicPr>
        <p:blipFill>
          <a:blip r:embed="rId3" cstate="screen">
            <a:extLst>
              <a:ext uri="{28A0092B-C50C-407E-A947-70E740481C1C}">
                <a14:useLocalDpi xmlns:a14="http://schemas.microsoft.com/office/drawing/2010/main"/>
              </a:ext>
            </a:extLst>
          </a:blip>
          <a:srcRect t="16158" r="34254"/>
          <a:stretch>
            <a:fillRect/>
          </a:stretch>
        </p:blipFill>
        <p:spPr bwMode="auto">
          <a:xfrm>
            <a:off x="4153297" y="1"/>
            <a:ext cx="577162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217836"/>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67947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DD34FB-9272-4B0B-804D-73821FC59A6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5" imgW="347" imgH="348" progId="TCLayout.ActiveDocument.1">
                  <p:embed/>
                </p:oleObj>
              </mc:Choice>
              <mc:Fallback>
                <p:oleObj name="think-cell Folie" r:id="rId5" imgW="347" imgH="348" progId="TCLayout.ActiveDocument.1">
                  <p:embed/>
                  <p:pic>
                    <p:nvPicPr>
                      <p:cNvPr id="6" name="Object 5" hidden="1">
                        <a:extLst>
                          <a:ext uri="{FF2B5EF4-FFF2-40B4-BE49-F238E27FC236}">
                            <a16:creationId xmlns:a16="http://schemas.microsoft.com/office/drawing/2014/main" id="{CFDD34FB-9272-4B0B-804D-73821FC59A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A5EDB4-2E14-4E34-BFDD-BC4EBF330553}"/>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11" name="Rechteck 10">
            <a:extLst>
              <a:ext uri="{FF2B5EF4-FFF2-40B4-BE49-F238E27FC236}">
                <a16:creationId xmlns:a16="http://schemas.microsoft.com/office/drawing/2014/main" id="{62C5FC70-6DE4-4721-BC34-4B8A2B6B699E}"/>
              </a:ext>
            </a:extLst>
          </p:cNvPr>
          <p:cNvSpPr/>
          <p:nvPr/>
        </p:nvSpPr>
        <p:spPr bwMode="auto">
          <a:xfrm>
            <a:off x="8609856" y="-27384"/>
            <a:ext cx="1296144" cy="2016224"/>
          </a:xfrm>
          <a:prstGeom prst="rect">
            <a:avLst/>
          </a:prstGeom>
          <a:solidFill>
            <a:schemeClr val="bg1"/>
          </a:solidFill>
          <a:ln>
            <a:noFill/>
          </a:ln>
          <a:effectLst/>
        </p:spPr>
        <p:txBody>
          <a:bodyPr wrap="square" lIns="91429" tIns="45715" rIns="91429" bIns="45715" rtlCol="0" anchor="ctr">
            <a:noAutofit/>
          </a:bodyPr>
          <a:lstStyle/>
          <a:p>
            <a:pPr algn="ctr"/>
            <a:endParaRPr lang="en-GB" sz="1600" dirty="0"/>
          </a:p>
        </p:txBody>
      </p:sp>
      <p:pic>
        <p:nvPicPr>
          <p:cNvPr id="13" name="Grafik 12">
            <a:extLst>
              <a:ext uri="{FF2B5EF4-FFF2-40B4-BE49-F238E27FC236}">
                <a16:creationId xmlns:a16="http://schemas.microsoft.com/office/drawing/2014/main" id="{FDE99E35-737D-4653-AF67-C18415A3EC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0119" y="-16457"/>
            <a:ext cx="9956143" cy="6876000"/>
          </a:xfrm>
          <a:prstGeom prst="rect">
            <a:avLst/>
          </a:prstGeom>
        </p:spPr>
      </p:pic>
      <p:sp>
        <p:nvSpPr>
          <p:cNvPr id="19" name="Rechteck 18"/>
          <p:cNvSpPr/>
          <p:nvPr/>
        </p:nvSpPr>
        <p:spPr bwMode="auto">
          <a:xfrm>
            <a:off x="0" y="0"/>
            <a:ext cx="1794199" cy="980728"/>
          </a:xfrm>
          <a:prstGeom prst="rect">
            <a:avLst/>
          </a:prstGeom>
          <a:solidFill>
            <a:schemeClr val="bg1"/>
          </a:solidFill>
          <a:ln>
            <a:noFill/>
          </a:ln>
          <a:effectLst/>
          <a:extLst/>
        </p:spPr>
        <p:txBody>
          <a:bodyPr wrap="square" lIns="91429" tIns="45715" rIns="91429" bIns="45715" rtlCol="0" anchor="ctr">
            <a:noAutofit/>
          </a:bodyPr>
          <a:lstStyle/>
          <a:p>
            <a:pPr algn="ctr"/>
            <a:endParaRPr lang="en-GB" sz="1600" u="sng" dirty="0"/>
          </a:p>
        </p:txBody>
      </p:sp>
      <p:sp>
        <p:nvSpPr>
          <p:cNvPr id="4" name="Foliennummernplatzhalter 3"/>
          <p:cNvSpPr>
            <a:spLocks noGrp="1"/>
          </p:cNvSpPr>
          <p:nvPr>
            <p:ph type="sldNum" sz="quarter" idx="10"/>
          </p:nvPr>
        </p:nvSpPr>
        <p:spPr/>
        <p:txBody>
          <a:bodyPr/>
          <a:lstStyle>
            <a:lvl1pPr>
              <a:defRPr/>
            </a:lvl1pPr>
          </a:lstStyle>
          <a:p>
            <a:pPr>
              <a:defRPr/>
            </a:pPr>
            <a:fld id="{C527C91F-5CF7-46C3-99C1-BDEC8CD76D05}" type="slidenum">
              <a:rPr lang="en-GB" smtClean="0">
                <a:solidFill>
                  <a:srgbClr val="000000">
                    <a:lumMod val="50000"/>
                    <a:lumOff val="50000"/>
                  </a:srgbClr>
                </a:solidFill>
              </a:rPr>
              <a:pPr>
                <a:defRPr/>
              </a:pPr>
              <a:t>‹#›</a:t>
            </a:fld>
            <a:endParaRPr lang="en-GB" dirty="0">
              <a:solidFill>
                <a:srgbClr val="000000">
                  <a:lumMod val="50000"/>
                  <a:lumOff val="50000"/>
                </a:srgbClr>
              </a:solidFill>
            </a:endParaRPr>
          </a:p>
        </p:txBody>
      </p:sp>
      <p:sp>
        <p:nvSpPr>
          <p:cNvPr id="2" name="Titel 1"/>
          <p:cNvSpPr>
            <a:spLocks noGrp="1"/>
          </p:cNvSpPr>
          <p:nvPr>
            <p:ph type="ctrTitle" hasCustomPrompt="1"/>
          </p:nvPr>
        </p:nvSpPr>
        <p:spPr>
          <a:xfrm>
            <a:off x="4232921" y="2062412"/>
            <a:ext cx="5428951" cy="1224135"/>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4232921" y="4045784"/>
            <a:ext cx="5420672" cy="607352"/>
          </a:xfrm>
        </p:spPr>
        <p:txBody>
          <a:bodyPr/>
          <a:lstStyle>
            <a:lvl1pPr marL="0" indent="0" algn="l">
              <a:buNone/>
              <a:defRPr sz="1600" i="1"/>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pPr lvl="0">
              <a:spcBef>
                <a:spcPct val="0"/>
              </a:spcBef>
            </a:pPr>
            <a:r>
              <a:rPr lang="en-GB"/>
              <a:t>Click to add subtitle</a:t>
            </a:r>
            <a:endParaRPr lang="en-GB" dirty="0"/>
          </a:p>
        </p:txBody>
      </p:sp>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1917" y="151882"/>
            <a:ext cx="2160000" cy="807756"/>
          </a:xfrm>
          <a:prstGeom prst="rect">
            <a:avLst/>
          </a:prstGeom>
        </p:spPr>
      </p:pic>
    </p:spTree>
    <p:extLst>
      <p:ext uri="{BB962C8B-B14F-4D97-AF65-F5344CB8AC3E}">
        <p14:creationId xmlns:p14="http://schemas.microsoft.com/office/powerpoint/2010/main" val="768596062"/>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itle + 2 content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7496782-FC45-401C-89DE-9CF48276ED7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Folie" r:id="rId5" imgW="347" imgH="348" progId="TCLayout.ActiveDocument.1">
                  <p:embed/>
                </p:oleObj>
              </mc:Choice>
              <mc:Fallback>
                <p:oleObj name="think-cell Folie" r:id="rId5" imgW="347" imgH="348" progId="TCLayout.ActiveDocument.1">
                  <p:embed/>
                  <p:pic>
                    <p:nvPicPr>
                      <p:cNvPr id="9" name="Object 8" hidden="1">
                        <a:extLst>
                          <a:ext uri="{FF2B5EF4-FFF2-40B4-BE49-F238E27FC236}">
                            <a16:creationId xmlns:a16="http://schemas.microsoft.com/office/drawing/2014/main" id="{17496782-FC45-401C-89DE-9CF48276ED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189154D-AC6D-48DD-888C-D39347C09CAE}"/>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 style</a:t>
            </a:r>
            <a:endParaRPr lang="en-GB" dirty="0"/>
          </a:p>
        </p:txBody>
      </p:sp>
      <p:sp>
        <p:nvSpPr>
          <p:cNvPr id="3" name="Inhaltsplatzhalter 2"/>
          <p:cNvSpPr>
            <a:spLocks noGrp="1"/>
          </p:cNvSpPr>
          <p:nvPr>
            <p:ph sz="half" idx="1" hasCustomPrompt="1"/>
          </p:nvPr>
        </p:nvSpPr>
        <p:spPr>
          <a:xfrm>
            <a:off x="272481" y="1420206"/>
            <a:ext cx="4596383" cy="4961122"/>
          </a:xfrm>
        </p:spPr>
        <p:txBody>
          <a:bodyPr/>
          <a:lstStyle>
            <a:lvl1pPr>
              <a:defRPr sz="1600"/>
            </a:lvl1pPr>
            <a:lvl2pPr>
              <a:defRPr sz="1600"/>
            </a:lvl2pPr>
            <a:lvl3pPr>
              <a:defRPr sz="1600"/>
            </a:lvl3pPr>
            <a:lvl4pPr marL="844550" marR="0" indent="0"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None/>
              <a:tabLst/>
              <a:defRPr sz="1600"/>
            </a:lvl4pPr>
            <a:lvl5pPr marL="1028700" marR="0" indent="0" algn="l" defTabSz="914400" rtl="0" eaLnBrk="1" fontAlgn="base" latinLnBrk="0" hangingPunct="1">
              <a:lnSpc>
                <a:spcPct val="100000"/>
              </a:lnSpc>
              <a:spcBef>
                <a:spcPct val="20000"/>
              </a:spcBef>
              <a:spcAft>
                <a:spcPct val="0"/>
              </a:spcAft>
              <a:buClrTx/>
              <a:buSzTx/>
              <a:buFont typeface="Arial Black" panose="020B0A04020102020204" pitchFamily="34" charset="0"/>
              <a:buNone/>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4" name="Inhaltsplatzhalter 3"/>
          <p:cNvSpPr>
            <a:spLocks noGrp="1"/>
          </p:cNvSpPr>
          <p:nvPr>
            <p:ph sz="half" idx="2" hasCustomPrompt="1"/>
          </p:nvPr>
        </p:nvSpPr>
        <p:spPr>
          <a:xfrm>
            <a:off x="5021265" y="1420206"/>
            <a:ext cx="4612256" cy="4961122"/>
          </a:xfrm>
        </p:spPr>
        <p:txBody>
          <a:bodyPr/>
          <a:lstStyle>
            <a:lvl1pPr>
              <a:defRPr sz="1600"/>
            </a:lvl1pPr>
            <a:lvl2pPr>
              <a:defRPr sz="1600"/>
            </a:lvl2pPr>
            <a:lvl3pPr>
              <a:defRPr sz="1600"/>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7"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8" name="Datumsplatzhalter 3"/>
          <p:cNvSpPr>
            <a:spLocks noGrp="1"/>
          </p:cNvSpPr>
          <p:nvPr>
            <p:ph type="dt" sz="half" idx="10"/>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0" name="Rectangle 7">
            <a:extLst>
              <a:ext uri="{FF2B5EF4-FFF2-40B4-BE49-F238E27FC236}">
                <a16:creationId xmlns:a16="http://schemas.microsoft.com/office/drawing/2014/main" id="{CA678854-97BE-49B6-9E42-4E002147FDD0}"/>
              </a:ext>
            </a:extLst>
          </p:cNvPr>
          <p:cNvSpPr/>
          <p:nvPr/>
        </p:nvSpPr>
        <p:spPr bwMode="auto">
          <a:xfrm>
            <a:off x="272481" y="1261643"/>
            <a:ext cx="9380538" cy="5207523"/>
          </a:xfrm>
          <a:prstGeom prst="rect">
            <a:avLst/>
          </a:prstGeom>
          <a:noFill/>
          <a:ln>
            <a:no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415592553"/>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277DD5-FAEB-414A-8673-70558C5BA97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E5277DD5-FAEB-414A-8673-70558C5BA9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FD25A7-7A36-4AFB-9FD2-8AED537AC9CC}"/>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vl1pPr>
          </a:lstStyle>
          <a:p>
            <a:r>
              <a:rPr lang="en-GB"/>
              <a:t>Click to edit Master title style</a:t>
            </a:r>
            <a:endParaRPr lang="en-GB" dirty="0"/>
          </a:p>
        </p:txBody>
      </p:sp>
      <p:sp>
        <p:nvSpPr>
          <p:cNvPr id="5"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7"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3489470197"/>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8F950A-B482-4581-9FBE-E8D20A47E7C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E28F950A-B482-4581-9FBE-E8D20A47E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9D1968-769D-4F8B-9C6B-8E9A305BD0D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191693"/>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0" name="Rectangle 7">
            <a:extLst>
              <a:ext uri="{FF2B5EF4-FFF2-40B4-BE49-F238E27FC236}">
                <a16:creationId xmlns:a16="http://schemas.microsoft.com/office/drawing/2014/main" id="{08E8585E-AACC-48C9-AF0C-BBB4BA4980FB}"/>
              </a:ext>
            </a:extLst>
          </p:cNvPr>
          <p:cNvSpPr/>
          <p:nvPr/>
        </p:nvSpPr>
        <p:spPr bwMode="auto">
          <a:xfrm>
            <a:off x="272481" y="1261643"/>
            <a:ext cx="9380538" cy="5207523"/>
          </a:xfrm>
          <a:prstGeom prst="rect">
            <a:avLst/>
          </a:prstGeom>
          <a:noFill/>
          <a:ln>
            <a:no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300318486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Vision Zero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090E746-2351-45A6-8212-9AE17A815AEE}"/>
              </a:ext>
            </a:extLst>
          </p:cNvPr>
          <p:cNvGraphicFramePr>
            <a:graphicFrameLocks noChangeAspect="1"/>
          </p:cNvGraphicFramePr>
          <p:nvPr>
            <p:custDataLst>
              <p:tags r:id="rId2"/>
            </p:custDataLst>
            <p:extLst>
              <p:ext uri="{D42A27DB-BD31-4B8C-83A1-F6EECF244321}">
                <p14:modId xmlns:p14="http://schemas.microsoft.com/office/powerpoint/2010/main" val="2451100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0090E746-2351-45A6-8212-9AE17A815AE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1A92D3E-9564-408E-9B90-8E6D6A030EC9}"/>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29722431"/>
      </p:ext>
    </p:extLst>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Title, content, conc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060802-9FBE-4D07-B0E3-F382C571DC75}"/>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82060802-9FBE-4D07-B0E3-F382C571DC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279ACB-5040-4897-9976-DF1441277B94}"/>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7" name="Inhaltsplatzhalter 2"/>
          <p:cNvSpPr>
            <a:spLocks noGrp="1"/>
          </p:cNvSpPr>
          <p:nvPr>
            <p:ph idx="12" hasCustomPrompt="1"/>
          </p:nvPr>
        </p:nvSpPr>
        <p:spPr>
          <a:xfrm>
            <a:off x="273000" y="6048000"/>
            <a:ext cx="9380192"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
        <p:nvSpPr>
          <p:cNvPr id="10" name="Rectangle 7">
            <a:extLst>
              <a:ext uri="{FF2B5EF4-FFF2-40B4-BE49-F238E27FC236}">
                <a16:creationId xmlns:a16="http://schemas.microsoft.com/office/drawing/2014/main" id="{DC7FAA3B-B6D3-421E-8031-5C78F3111FE1}"/>
              </a:ext>
            </a:extLst>
          </p:cNvPr>
          <p:cNvSpPr/>
          <p:nvPr/>
        </p:nvSpPr>
        <p:spPr bwMode="auto">
          <a:xfrm>
            <a:off x="272481" y="1261643"/>
            <a:ext cx="9380538" cy="5207523"/>
          </a:xfrm>
          <a:prstGeom prst="rect">
            <a:avLst/>
          </a:prstGeom>
          <a:noFill/>
          <a:ln>
            <a:solidFill>
              <a:schemeClr val="tx1"/>
            </a:solidFill>
          </a:ln>
          <a:effectLst/>
          <a:extLst/>
        </p:spPr>
        <p:txBody>
          <a:bodyPr wrap="square" lIns="91429" tIns="45715" rIns="91429" bIns="45715" rtlCol="0" anchor="ctr">
            <a:noAutofit/>
          </a:bodyPr>
          <a:lstStyle/>
          <a:p>
            <a:pPr algn="ctr" eaLnBrk="1"/>
            <a:endParaRPr lang="en-GB" sz="1600" dirty="0">
              <a:ln>
                <a:solidFill>
                  <a:sysClr val="windowText" lastClr="000000"/>
                </a:solidFill>
              </a:ln>
            </a:endParaRPr>
          </a:p>
        </p:txBody>
      </p:sp>
    </p:spTree>
    <p:extLst>
      <p:ext uri="{BB962C8B-B14F-4D97-AF65-F5344CB8AC3E}">
        <p14:creationId xmlns:p14="http://schemas.microsoft.com/office/powerpoint/2010/main" val="55351797"/>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2_pictu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4983A-1AC6-4061-8602-ADBE14F7F3E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6934983A-1AC6-4061-8602-ADBE14F7F3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B63D237-F5DD-403C-971A-FB91716462A2}"/>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lvl1pPr>
              <a:defRPr sz="1700">
                <a:latin typeface="+mn-lt"/>
              </a:defRPr>
            </a:lvl1pPr>
          </a:lstStyle>
          <a:p>
            <a:r>
              <a:rPr lang="en-GB"/>
              <a:t>Click to edit Master title style</a:t>
            </a:r>
            <a:endParaRPr lang="en-GB" dirty="0"/>
          </a:p>
        </p:txBody>
      </p:sp>
      <p:sp>
        <p:nvSpPr>
          <p:cNvPr id="43" name="Bildplatzhalter 42">
            <a:extLst>
              <a:ext uri="{FF2B5EF4-FFF2-40B4-BE49-F238E27FC236}">
                <a16:creationId xmlns:a16="http://schemas.microsoft.com/office/drawing/2014/main" id="{CC8469BF-1F75-400D-A0B5-BCC1C5947CDD}"/>
              </a:ext>
            </a:extLst>
          </p:cNvPr>
          <p:cNvSpPr>
            <a:spLocks noGrp="1"/>
          </p:cNvSpPr>
          <p:nvPr>
            <p:ph type="pic" sz="quarter" idx="12" hasCustomPrompt="1"/>
          </p:nvPr>
        </p:nvSpPr>
        <p:spPr>
          <a:xfrm>
            <a:off x="252407" y="1261638"/>
            <a:ext cx="4548652" cy="2434062"/>
          </a:xfrm>
          <a:solidFill>
            <a:schemeClr val="bg1">
              <a:lumMod val="85000"/>
            </a:schemeClr>
          </a:solidFill>
        </p:spPr>
        <p:txBody>
          <a:bodyPr lIns="72000" rIns="72000" bIns="684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4" name="Bildplatzhalter 42">
            <a:extLst>
              <a:ext uri="{FF2B5EF4-FFF2-40B4-BE49-F238E27FC236}">
                <a16:creationId xmlns:a16="http://schemas.microsoft.com/office/drawing/2014/main" id="{017A0A78-0934-458C-A5F3-3763CFFD4EF4}"/>
              </a:ext>
            </a:extLst>
          </p:cNvPr>
          <p:cNvSpPr>
            <a:spLocks noGrp="1"/>
          </p:cNvSpPr>
          <p:nvPr>
            <p:ph type="pic" sz="quarter" idx="13" hasCustomPrompt="1"/>
          </p:nvPr>
        </p:nvSpPr>
        <p:spPr>
          <a:xfrm>
            <a:off x="5089056" y="1261638"/>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5" name="Bildplatzhalter 42">
            <a:extLst>
              <a:ext uri="{FF2B5EF4-FFF2-40B4-BE49-F238E27FC236}">
                <a16:creationId xmlns:a16="http://schemas.microsoft.com/office/drawing/2014/main" id="{E947032A-52A0-47F9-B54B-141373988623}"/>
              </a:ext>
            </a:extLst>
          </p:cNvPr>
          <p:cNvSpPr>
            <a:spLocks noGrp="1"/>
          </p:cNvSpPr>
          <p:nvPr>
            <p:ph type="pic" sz="quarter" idx="14" hasCustomPrompt="1"/>
          </p:nvPr>
        </p:nvSpPr>
        <p:spPr>
          <a:xfrm>
            <a:off x="252407"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6" name="Bildplatzhalter 42">
            <a:extLst>
              <a:ext uri="{FF2B5EF4-FFF2-40B4-BE49-F238E27FC236}">
                <a16:creationId xmlns:a16="http://schemas.microsoft.com/office/drawing/2014/main" id="{FA5B1890-FB1A-4037-9F13-D7C7D70EF7FF}"/>
              </a:ext>
            </a:extLst>
          </p:cNvPr>
          <p:cNvSpPr>
            <a:spLocks noGrp="1"/>
          </p:cNvSpPr>
          <p:nvPr>
            <p:ph type="pic" sz="quarter" idx="15" hasCustomPrompt="1"/>
          </p:nvPr>
        </p:nvSpPr>
        <p:spPr>
          <a:xfrm>
            <a:off x="5089056" y="3983293"/>
            <a:ext cx="4548652" cy="2434062"/>
          </a:xfrm>
          <a:solidFill>
            <a:schemeClr val="bg1">
              <a:lumMod val="8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4450" rIns="72000" bIns="684000" numCol="1" anchor="ctr" anchorCtr="0" compatLnSpc="1">
            <a:prstTxWarp prst="textNoShape">
              <a:avLst/>
            </a:prstTxWarp>
          </a:bodyPr>
          <a:lstStyle>
            <a:lvl1pPr marL="0" indent="0">
              <a:buFontTx/>
              <a:buNone/>
              <a:defRPr lang="de-DE" sz="738" dirty="0">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48" name="Bildplatzhalter 42">
            <a:extLst>
              <a:ext uri="{FF2B5EF4-FFF2-40B4-BE49-F238E27FC236}">
                <a16:creationId xmlns:a16="http://schemas.microsoft.com/office/drawing/2014/main" id="{9DCD8D81-79D4-490D-88E9-60268013699D}"/>
              </a:ext>
            </a:extLst>
          </p:cNvPr>
          <p:cNvSpPr>
            <a:spLocks noGrp="1"/>
          </p:cNvSpPr>
          <p:nvPr>
            <p:ph type="pic" sz="quarter" idx="16" hasCustomPrompt="1"/>
          </p:nvPr>
        </p:nvSpPr>
        <p:spPr>
          <a:xfrm>
            <a:off x="3505058" y="2399497"/>
            <a:ext cx="2880001" cy="2880000"/>
          </a:xfrm>
          <a:prstGeom prst="ellipse">
            <a:avLst/>
          </a:prstGeom>
          <a:solidFill>
            <a:schemeClr val="bg1">
              <a:lumMod val="85000"/>
            </a:schemeClr>
          </a:solidFill>
          <a:ln w="288000">
            <a:solidFill>
              <a:schemeClr val="bg1"/>
            </a:solidFill>
          </a:ln>
        </p:spPr>
        <p:txBody>
          <a:bodyPr lIns="72000" rIns="72000" bIns="972000" anchor="ctr"/>
          <a:lstStyle>
            <a:lvl1pPr marL="0" indent="0" algn="ctr">
              <a:buFontTx/>
              <a:buNone/>
              <a:defRPr sz="738">
                <a:solidFill>
                  <a:schemeClr val="bg1"/>
                </a:solidFill>
              </a:defRPr>
            </a:lvl1pPr>
          </a:lstStyle>
          <a:p>
            <a:r>
              <a:rPr lang="en-GB"/>
              <a:t>Bild durch Klicken auf Symbol einfügen (aus Datei), oder Fläche markieren und gewünschtes Bild aus Zwischenablage per copy &amp; paste (strg +c  / strg + v) einfügen</a:t>
            </a:r>
            <a:endParaRPr lang="en-GB" dirty="0"/>
          </a:p>
        </p:txBody>
      </p:sp>
      <p:sp>
        <p:nvSpPr>
          <p:cNvPr id="10"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1"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Tree>
    <p:extLst>
      <p:ext uri="{BB962C8B-B14F-4D97-AF65-F5344CB8AC3E}">
        <p14:creationId xmlns:p14="http://schemas.microsoft.com/office/powerpoint/2010/main" val="2991796725"/>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6C16BF-0933-4C19-93F8-B11DCE3C5B3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D36C16BF-0933-4C19-93F8-B11DCE3C5B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CA03B29-5E2E-491F-B5FB-61C1766B89AC}"/>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2000" b="1" i="0" baseline="0" dirty="0">
              <a:latin typeface="Arial Black" panose="020B0A04020102020204" pitchFamily="34" charset="0"/>
              <a:ea typeface="+mj-ea"/>
              <a:cs typeface="+mj-cs"/>
              <a:sym typeface="Arial Black" panose="020B0A04020102020204" pitchFamily="34" charset="0"/>
            </a:endParaRPr>
          </a:p>
        </p:txBody>
      </p:sp>
      <p:sp>
        <p:nvSpPr>
          <p:cNvPr id="2" name="Titel 1"/>
          <p:cNvSpPr>
            <a:spLocks noGrp="1"/>
          </p:cNvSpPr>
          <p:nvPr>
            <p:ph type="ctrTitle" hasCustomPrompt="1"/>
          </p:nvPr>
        </p:nvSpPr>
        <p:spPr>
          <a:xfrm>
            <a:off x="5241073" y="1844825"/>
            <a:ext cx="4420797" cy="1755628"/>
          </a:xfrm>
        </p:spPr>
        <p:txBody>
          <a:bodyPr/>
          <a:lstStyle>
            <a:lvl1pPr>
              <a:lnSpc>
                <a:spcPct val="150000"/>
              </a:lnSpc>
              <a:defRPr sz="2000">
                <a:latin typeface="+mj-lt"/>
              </a:defRPr>
            </a:lvl1pPr>
          </a:lstStyle>
          <a:p>
            <a:r>
              <a:rPr lang="en-GB"/>
              <a:t>Click to add title</a:t>
            </a:r>
            <a:endParaRPr lang="en-GB" dirty="0"/>
          </a:p>
        </p:txBody>
      </p:sp>
      <p:sp>
        <p:nvSpPr>
          <p:cNvPr id="3" name="Untertitel 2"/>
          <p:cNvSpPr>
            <a:spLocks noGrp="1"/>
          </p:cNvSpPr>
          <p:nvPr>
            <p:ph type="subTitle" idx="1" hasCustomPrompt="1"/>
          </p:nvPr>
        </p:nvSpPr>
        <p:spPr>
          <a:xfrm>
            <a:off x="5241073" y="3886200"/>
            <a:ext cx="4420797" cy="1752600"/>
          </a:xfrm>
        </p:spPr>
        <p:txBody>
          <a:bodyPr/>
          <a:lstStyle>
            <a:lvl1pPr marL="0" indent="0" algn="l">
              <a:buNone/>
              <a:defRPr sz="180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spcBef>
                <a:spcPct val="0"/>
              </a:spcBef>
            </a:pPr>
            <a:r>
              <a:rPr lang="en-GB"/>
              <a:t>Click to add subtitle</a:t>
            </a:r>
            <a:endParaRPr lang="en-GB" dirty="0"/>
          </a:p>
        </p:txBody>
      </p:sp>
      <p:sp>
        <p:nvSpPr>
          <p:cNvPr id="4" name="Foliennummernplatzhalter 3"/>
          <p:cNvSpPr>
            <a:spLocks noGrp="1"/>
          </p:cNvSpPr>
          <p:nvPr>
            <p:ph type="sldNum" sz="quarter" idx="10"/>
          </p:nvPr>
        </p:nvSpPr>
        <p:spPr/>
        <p:txBody>
          <a:bodyPr/>
          <a:lstStyle>
            <a:lvl1pPr>
              <a:defRPr/>
            </a:lvl1pPr>
          </a:lstStyle>
          <a:p>
            <a:fld id="{F91028BF-0638-4975-AF07-008B02897506}" type="slidenum">
              <a:rPr lang="en-GB" altLang="de-DE" smtClean="0"/>
              <a:pPr/>
              <a:t>‹#›</a:t>
            </a:fld>
            <a:endParaRPr lang="en-GB" altLang="de-DE" dirty="0"/>
          </a:p>
        </p:txBody>
      </p:sp>
      <p:sp>
        <p:nvSpPr>
          <p:cNvPr id="6" name="Inhaltsplatzhalter 2"/>
          <p:cNvSpPr>
            <a:spLocks noGrp="1" noChangeAspect="1"/>
          </p:cNvSpPr>
          <p:nvPr>
            <p:ph idx="11" hasCustomPrompt="1"/>
          </p:nvPr>
        </p:nvSpPr>
        <p:spPr>
          <a:xfrm>
            <a:off x="288924" y="1494617"/>
            <a:ext cx="4680000" cy="4680285"/>
          </a:xfrm>
        </p:spPr>
        <p:txBody>
          <a:bodyPr/>
          <a:lstStyle>
            <a:lvl1pPr marL="0" indent="0">
              <a:buNone/>
              <a:defRPr baseline="0"/>
            </a:lvl1pPr>
          </a:lstStyle>
          <a:p>
            <a:pPr lvl="0">
              <a:spcBef>
                <a:spcPct val="0"/>
              </a:spcBef>
            </a:pPr>
            <a:r>
              <a:rPr lang="en-GB"/>
              <a:t>Click to add own picture</a:t>
            </a:r>
            <a:endParaRPr lang="en-GB" dirty="0"/>
          </a:p>
        </p:txBody>
      </p:sp>
    </p:spTree>
    <p:extLst>
      <p:ext uri="{BB962C8B-B14F-4D97-AF65-F5344CB8AC3E}">
        <p14:creationId xmlns:p14="http://schemas.microsoft.com/office/powerpoint/2010/main" val="2749545867"/>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Vision Zero_Title +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090E746-2351-45A6-8212-9AE17A815AE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0090E746-2351-45A6-8212-9AE17A815AE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1A92D3E-9564-408E-9B90-8E6D6A030EC9}"/>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75838993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Vision Zero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A38615-6629-42A4-9387-6CFD23C7E98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1CA38615-6629-42A4-9387-6CFD23C7E9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4775048-2A16-4B05-B790-E11F08A1050B}"/>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4256659328"/>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Vision Zero_Title + content + conlus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57E079-BF8C-4BBD-8D6E-06B5A9313FB1}"/>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Folie" r:id="rId5" imgW="347" imgH="348" progId="TCLayout.ActiveDocument.1">
                  <p:embed/>
                </p:oleObj>
              </mc:Choice>
              <mc:Fallback>
                <p:oleObj name="think-cell Folie" r:id="rId5" imgW="347" imgH="348" progId="TCLayout.ActiveDocument.1">
                  <p:embed/>
                  <p:pic>
                    <p:nvPicPr>
                      <p:cNvPr id="5" name="Object 4" hidden="1">
                        <a:extLst>
                          <a:ext uri="{FF2B5EF4-FFF2-40B4-BE49-F238E27FC236}">
                            <a16:creationId xmlns:a16="http://schemas.microsoft.com/office/drawing/2014/main" id="{6B57E079-BF8C-4BBD-8D6E-06B5A9313FB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0C5FFD9-0DE5-415B-9447-5C9B6F54B92A}"/>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Tree>
    <p:extLst>
      <p:ext uri="{BB962C8B-B14F-4D97-AF65-F5344CB8AC3E}">
        <p14:creationId xmlns:p14="http://schemas.microsoft.com/office/powerpoint/2010/main" val="3859085750"/>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_AOS_Title +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5F06F9-4888-4ACD-B656-D39B854FE3C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C35F06F9-4888-4ACD-B656-D39B854FE3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2E8E6C5-52A1-442A-ADEF-ADED2560D37F}"/>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521909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85095876"/>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_AOS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8F6F151-9BCB-4660-9662-B9BE19DF7B8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88F6F151-9BCB-4660-9662-B9BE19DF7B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44AF467-ADDD-4801-8DB4-6C0A2A565BED}"/>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1604182679"/>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AOS_Title + content + conclusio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65D970-770E-4F68-A55C-B8650B51476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Folie" r:id="rId5" imgW="347" imgH="348" progId="TCLayout.ActiveDocument.1">
                  <p:embed/>
                </p:oleObj>
              </mc:Choice>
              <mc:Fallback>
                <p:oleObj name="think-cell Folie" r:id="rId5" imgW="347" imgH="348" progId="TCLayout.ActiveDocument.1">
                  <p:embed/>
                  <p:pic>
                    <p:nvPicPr>
                      <p:cNvPr id="7" name="Object 6" hidden="1">
                        <a:extLst>
                          <a:ext uri="{FF2B5EF4-FFF2-40B4-BE49-F238E27FC236}">
                            <a16:creationId xmlns:a16="http://schemas.microsoft.com/office/drawing/2014/main" id="{1065D970-770E-4F68-A55C-B8650B5147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B95D11-5048-4873-9FE8-22F0F107C5F1}"/>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3" name="Inhaltsplatzhalter 2"/>
          <p:cNvSpPr>
            <a:spLocks noGrp="1"/>
          </p:cNvSpPr>
          <p:nvPr>
            <p:ph idx="1" hasCustomPrompt="1"/>
          </p:nvPr>
        </p:nvSpPr>
        <p:spPr>
          <a:xfrm>
            <a:off x="277792" y="1261643"/>
            <a:ext cx="9363920" cy="4714639"/>
          </a:xfrm>
        </p:spPr>
        <p:txBody>
          <a:bodyPr/>
          <a:lstStyle>
            <a:lvl2pPr marL="628650" indent="-274638">
              <a:defRPr/>
            </a:lvl2pPr>
            <a:lvl3pPr marL="893763" indent="-228600">
              <a:defRPr/>
            </a:lvl3pPr>
            <a:lvl4pPr marL="985838" marR="0"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600"/>
            </a:lvl4pPr>
            <a:lvl5pPr marL="1168400" marR="0"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lvl5pPr>
          </a:lstStyle>
          <a:p>
            <a:pPr lvl="0"/>
            <a:r>
              <a:rPr lang="en-GB"/>
              <a:t>Click to edit Master text styles</a:t>
            </a:r>
          </a:p>
          <a:p>
            <a:pPr lvl="1"/>
            <a:r>
              <a:rPr lang="en-GB"/>
              <a:t>Second level</a:t>
            </a:r>
          </a:p>
          <a:p>
            <a:pPr lvl="2"/>
            <a:r>
              <a:rPr lang="en-GB"/>
              <a:t>Third level</a:t>
            </a:r>
          </a:p>
          <a:p>
            <a:pPr marL="985838" marR="0" lvl="3" indent="-141288" algn="l" defTabSz="91440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a:t>Fourth level</a:t>
            </a:r>
          </a:p>
          <a:p>
            <a:pPr marL="1168400" marR="0" lvl="4" indent="-139700" algn="l" defTabSz="91440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a:t>Fifth level</a:t>
            </a:r>
            <a:endParaRPr lang="en-GB" dirty="0"/>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4719" y="87350"/>
            <a:ext cx="792000" cy="774578"/>
          </a:xfrm>
          <a:prstGeom prst="rect">
            <a:avLst/>
          </a:prstGeom>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
        <p:nvSpPr>
          <p:cNvPr id="11" name="Inhaltsplatzhalter 2"/>
          <p:cNvSpPr>
            <a:spLocks noGrp="1"/>
          </p:cNvSpPr>
          <p:nvPr>
            <p:ph idx="12" hasCustomPrompt="1"/>
          </p:nvPr>
        </p:nvSpPr>
        <p:spPr>
          <a:xfrm>
            <a:off x="273000" y="6048000"/>
            <a:ext cx="9360000" cy="504000"/>
          </a:xfrm>
          <a:solidFill>
            <a:srgbClr val="CAE2ED"/>
          </a:solidFill>
        </p:spPr>
        <p:txBody>
          <a:bodyPr lIns="90000" rIns="90000" anchor="ctr" anchorCtr="0">
            <a:normAutofit/>
          </a:bodyPr>
          <a:lstStyle>
            <a:lvl1pPr marL="0" indent="0" algn="ctr">
              <a:spcBef>
                <a:spcPts val="600"/>
              </a:spcBef>
              <a:buClr>
                <a:schemeClr val="accent1"/>
              </a:buClr>
              <a:buFontTx/>
              <a:buNone/>
              <a:defRPr sz="17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en-GB"/>
              <a:t>Click to add text</a:t>
            </a:r>
            <a:endParaRPr lang="en-GB" dirty="0"/>
          </a:p>
        </p:txBody>
      </p:sp>
    </p:spTree>
    <p:extLst>
      <p:ext uri="{BB962C8B-B14F-4D97-AF65-F5344CB8AC3E}">
        <p14:creationId xmlns:p14="http://schemas.microsoft.com/office/powerpoint/2010/main" val="3208505660"/>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28230" y="1881130"/>
            <a:ext cx="4485217" cy="3960000"/>
          </a:xfrm>
          <a:solidFill>
            <a:srgbClr val="EBEBEB"/>
          </a:solidFill>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4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text</a:t>
            </a:r>
            <a:endParaRPr lang="de-DE" noProof="0" dirty="0"/>
          </a:p>
        </p:txBody>
      </p:sp>
      <p:sp>
        <p:nvSpPr>
          <p:cNvPr id="8" name="Inhaltsplatzhalter 2"/>
          <p:cNvSpPr>
            <a:spLocks noGrp="1"/>
          </p:cNvSpPr>
          <p:nvPr>
            <p:ph sz="half" idx="13" hasCustomPrompt="1"/>
          </p:nvPr>
        </p:nvSpPr>
        <p:spPr>
          <a:xfrm>
            <a:off x="4992556" y="1881130"/>
            <a:ext cx="4485217" cy="3960000"/>
          </a:xfrm>
          <a:solidFill>
            <a:srgbClr val="EBEBEB"/>
          </a:solidFill>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4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text</a:t>
            </a:r>
            <a:endParaRPr lang="de-DE" noProof="0" dirty="0"/>
          </a:p>
        </p:txBody>
      </p:sp>
      <p:sp>
        <p:nvSpPr>
          <p:cNvPr id="5" name="Titel 1"/>
          <p:cNvSpPr>
            <a:spLocks noGrp="1"/>
          </p:cNvSpPr>
          <p:nvPr>
            <p:ph type="title"/>
          </p:nvPr>
        </p:nvSpPr>
        <p:spPr>
          <a:xfrm>
            <a:off x="428229" y="296863"/>
            <a:ext cx="9049544" cy="719137"/>
          </a:xfrm>
        </p:spPr>
        <p:txBody>
          <a:bodyPr/>
          <a:lstStyle/>
          <a:p>
            <a:r>
              <a:rPr lang="de-DE" dirty="0"/>
              <a:t>Titelmasterformat durch Klicken bearbeiten</a:t>
            </a:r>
          </a:p>
        </p:txBody>
      </p:sp>
    </p:spTree>
    <p:extLst>
      <p:ext uri="{BB962C8B-B14F-4D97-AF65-F5344CB8AC3E}">
        <p14:creationId xmlns:p14="http://schemas.microsoft.com/office/powerpoint/2010/main" val="27717865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Vision Zero_only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A38615-6629-42A4-9387-6CFD23C7E98B}"/>
              </a:ext>
            </a:extLst>
          </p:cNvPr>
          <p:cNvGraphicFramePr>
            <a:graphicFrameLocks noChangeAspect="1"/>
          </p:cNvGraphicFramePr>
          <p:nvPr>
            <p:custDataLst>
              <p:tags r:id="rId2"/>
            </p:custDataLst>
            <p:extLst>
              <p:ext uri="{D42A27DB-BD31-4B8C-83A1-F6EECF244321}">
                <p14:modId xmlns:p14="http://schemas.microsoft.com/office/powerpoint/2010/main" val="265532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5" imgW="347" imgH="348" progId="TCLayout.ActiveDocument.1">
                  <p:embed/>
                </p:oleObj>
              </mc:Choice>
              <mc:Fallback>
                <p:oleObj name="think-cell Folie" r:id="rId5" imgW="347" imgH="348" progId="TCLayout.ActiveDocument.1">
                  <p:embed/>
                  <p:pic>
                    <p:nvPicPr>
                      <p:cNvPr id="4" name="Object 3" hidden="1">
                        <a:extLst>
                          <a:ext uri="{FF2B5EF4-FFF2-40B4-BE49-F238E27FC236}">
                            <a16:creationId xmlns:a16="http://schemas.microsoft.com/office/drawing/2014/main" id="{1CA38615-6629-42A4-9387-6CFD23C7E9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4775048-2A16-4B05-B790-E11F08A1050B}"/>
              </a:ext>
            </a:extLst>
          </p:cNvPr>
          <p:cNvSpPr/>
          <p:nvPr>
            <p:custDataLst>
              <p:tags r:id="rId3"/>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2288704" y="92078"/>
            <a:ext cx="5976664" cy="771096"/>
          </a:xfrm>
        </p:spPr>
        <p:txBody>
          <a:bodyPr/>
          <a:lstStyle>
            <a:lvl1pPr>
              <a:defRPr sz="1700">
                <a:latin typeface="+mn-lt"/>
              </a:defRPr>
            </a:lvl1pPr>
          </a:lstStyle>
          <a:p>
            <a:r>
              <a:rPr lang="en-GB"/>
              <a:t>Click to edit Master title style</a:t>
            </a:r>
            <a:endParaRPr lang="en-GB" dirty="0"/>
          </a:p>
        </p:txBody>
      </p:sp>
      <p:sp>
        <p:nvSpPr>
          <p:cNvPr id="8"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9"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6" name="Freeform 5">
            <a:extLst>
              <a:ext uri="{FF2B5EF4-FFF2-40B4-BE49-F238E27FC236}">
                <a16:creationId xmlns:a16="http://schemas.microsoft.com/office/drawing/2014/main" id="{5ED7E741-4EB1-4B9E-86EA-1CE146AAA8C7}"/>
              </a:ext>
            </a:extLst>
          </p:cNvPr>
          <p:cNvSpPr>
            <a:spLocks noChangeAspect="1"/>
          </p:cNvSpPr>
          <p:nvPr/>
        </p:nvSpPr>
        <p:spPr bwMode="auto">
          <a:xfrm>
            <a:off x="53460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1429" tIns="45715" rIns="91429" bIns="45715" numCol="1" anchor="t" anchorCtr="0" compatLnSpc="1">
            <a:prstTxWarp prst="textNoShape">
              <a:avLst/>
            </a:prstTxWarp>
            <a:noAutofit/>
          </a:bodyPr>
          <a:lstStyle/>
          <a:p>
            <a:endParaRPr lang="en-GB" sz="2000" dirty="0"/>
          </a:p>
        </p:txBody>
      </p:sp>
      <p:pic>
        <p:nvPicPr>
          <p:cNvPr id="7"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9887" y="105982"/>
            <a:ext cx="1152000" cy="68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platzhalter 5"/>
          <p:cNvSpPr>
            <a:spLocks noGrp="1"/>
          </p:cNvSpPr>
          <p:nvPr>
            <p:ph type="body" sz="quarter" idx="11" hasCustomPrompt="1"/>
          </p:nvPr>
        </p:nvSpPr>
        <p:spPr>
          <a:xfrm>
            <a:off x="272481" y="981075"/>
            <a:ext cx="9361040" cy="287338"/>
          </a:xfrm>
        </p:spPr>
        <p:txBody>
          <a:bodyPr/>
          <a:lstStyle>
            <a:lvl1pPr marL="0" indent="0">
              <a:buNone/>
              <a:defRPr/>
            </a:lvl1pPr>
            <a:lvl2pPr marL="261937" indent="0">
              <a:buNone/>
              <a:defRPr/>
            </a:lvl2pPr>
            <a:lvl3pPr marL="579438" indent="0">
              <a:buNone/>
              <a:defRPr/>
            </a:lvl3pPr>
            <a:lvl4pPr marL="1408113" indent="0">
              <a:buNone/>
              <a:defRPr/>
            </a:lvl4pPr>
            <a:lvl5pPr marL="1828800" indent="0">
              <a:buNone/>
              <a:defRPr/>
            </a:lvl5pPr>
          </a:lstStyle>
          <a:p>
            <a:pPr lvl="0"/>
            <a:r>
              <a:rPr lang="en-GB"/>
              <a:t>Click to add subtitle</a:t>
            </a:r>
            <a:endParaRPr lang="en-GB" dirty="0"/>
          </a:p>
        </p:txBody>
      </p:sp>
    </p:spTree>
    <p:extLst>
      <p:ext uri="{BB962C8B-B14F-4D97-AF65-F5344CB8AC3E}">
        <p14:creationId xmlns:p14="http://schemas.microsoft.com/office/powerpoint/2010/main" val="3363493011"/>
      </p:ext>
    </p:extLst>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77792" y="1271451"/>
            <a:ext cx="9363919" cy="5209289"/>
          </a:xfrm>
        </p:spPr>
        <p:txBody>
          <a:bodyPr/>
          <a:lstStyle>
            <a:lvl1pPr>
              <a:spcBef>
                <a:spcPts val="600"/>
              </a:spcBef>
              <a:buClr>
                <a:schemeClr val="accent1"/>
              </a:buClr>
              <a:defRPr sz="1600"/>
            </a:lvl1pPr>
            <a:lvl2pPr marL="539750" indent="-269875">
              <a:spcBef>
                <a:spcPts val="600"/>
              </a:spcBef>
              <a:defRPr sz="1600"/>
            </a:lvl2pPr>
            <a:lvl3pPr marL="809625" indent="-269875">
              <a:spcBef>
                <a:spcPts val="600"/>
              </a:spcBef>
              <a:buClr>
                <a:schemeClr val="accent3"/>
              </a:buClr>
              <a:defRPr sz="1600"/>
            </a:lvl3pPr>
            <a:lvl4pPr marL="984250" indent="-174625">
              <a:spcBef>
                <a:spcPts val="600"/>
              </a:spcBef>
              <a:buClr>
                <a:schemeClr val="accent5"/>
              </a:buClr>
              <a:buFont typeface="Arial Black" panose="020B0A04020102020204" pitchFamily="34" charset="0"/>
              <a:buChar char="›"/>
              <a:defRPr sz="160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2" name="Titel 1"/>
          <p:cNvSpPr>
            <a:spLocks noGrp="1"/>
          </p:cNvSpPr>
          <p:nvPr>
            <p:ph type="title"/>
          </p:nvPr>
        </p:nvSpPr>
        <p:spPr/>
        <p:txBody>
          <a:bodyPr/>
          <a:lstStyle>
            <a:lvl1pPr>
              <a:defRPr sz="1600">
                <a:latin typeface="+mj-lt"/>
              </a:defRPr>
            </a:lvl1pPr>
          </a:lstStyle>
          <a:p>
            <a:r>
              <a:rPr lang="de-DE"/>
              <a:t>Titelmasterformat durch Klicken bearbeiten</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259A6504-5562-4652-844D-D5161FA084EB}"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endParaRPr lang="en-US" altLang="de-DE"/>
          </a:p>
        </p:txBody>
      </p:sp>
    </p:spTree>
    <p:extLst>
      <p:ext uri="{BB962C8B-B14F-4D97-AF65-F5344CB8AC3E}">
        <p14:creationId xmlns:p14="http://schemas.microsoft.com/office/powerpoint/2010/main" val="4219801112"/>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65F22F4-F7FC-4F88-889D-89279990E131}"/>
              </a:ext>
            </a:extLst>
          </p:cNvPr>
          <p:cNvSpPr/>
          <p:nvPr userDrawn="1"/>
        </p:nvSpPr>
        <p:spPr bwMode="auto">
          <a:xfrm>
            <a:off x="8038307" y="0"/>
            <a:ext cx="1872000" cy="1013435"/>
          </a:xfrm>
          <a:prstGeom prst="rect">
            <a:avLst/>
          </a:prstGeom>
          <a:solidFill>
            <a:schemeClr val="bg1"/>
          </a:solidFill>
          <a:ln w="9525">
            <a:noFill/>
            <a:miter lim="800000"/>
            <a:headEnd/>
            <a:tailEnd/>
          </a:ln>
          <a:effectLst/>
        </p:spPr>
        <p:txBody>
          <a:bodyPr rtlCol="0" anchor="ctr"/>
          <a:lstStyle/>
          <a:p>
            <a:pPr algn="ctr" eaLnBrk="1" hangingPunct="1">
              <a:lnSpc>
                <a:spcPct val="110000"/>
              </a:lnSpc>
            </a:pPr>
            <a:endParaRPr lang="de-DE" sz="1950" dirty="0">
              <a:latin typeface="+mn-lt"/>
            </a:endParaRPr>
          </a:p>
        </p:txBody>
      </p:sp>
      <p:pic>
        <p:nvPicPr>
          <p:cNvPr id="10" name="Grafik 9">
            <a:extLst>
              <a:ext uri="{FF2B5EF4-FFF2-40B4-BE49-F238E27FC236}">
                <a16:creationId xmlns:a16="http://schemas.microsoft.com/office/drawing/2014/main" id="{DA4F5007-E5AE-4F33-B1D8-06E9C3B90C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2539"/>
            <a:ext cx="8185579" cy="6860539"/>
          </a:xfrm>
          <a:prstGeom prst="rect">
            <a:avLst/>
          </a:prstGeom>
        </p:spPr>
      </p:pic>
      <p:sp>
        <p:nvSpPr>
          <p:cNvPr id="2" name="Titel 1"/>
          <p:cNvSpPr>
            <a:spLocks noGrp="1"/>
          </p:cNvSpPr>
          <p:nvPr>
            <p:ph type="ctrTitle" hasCustomPrompt="1"/>
          </p:nvPr>
        </p:nvSpPr>
        <p:spPr>
          <a:xfrm>
            <a:off x="4481063" y="2124463"/>
            <a:ext cx="5180808" cy="1074447"/>
          </a:xfrm>
        </p:spPr>
        <p:txBody>
          <a:bodyPr/>
          <a:lstStyle>
            <a:lvl1pPr>
              <a:lnSpc>
                <a:spcPct val="150000"/>
              </a:lnSpc>
              <a:defRPr sz="1842">
                <a:latin typeface="+mj-lt"/>
              </a:defRPr>
            </a:lvl1pPr>
          </a:lstStyle>
          <a:p>
            <a:r>
              <a:rPr lang="en-GB" dirty="0"/>
              <a:t>Click to add title</a:t>
            </a:r>
            <a:endParaRPr lang="de-DE" dirty="0"/>
          </a:p>
        </p:txBody>
      </p:sp>
      <p:sp>
        <p:nvSpPr>
          <p:cNvPr id="3" name="Untertitel 2"/>
          <p:cNvSpPr>
            <a:spLocks noGrp="1"/>
          </p:cNvSpPr>
          <p:nvPr>
            <p:ph type="subTitle" idx="1" hasCustomPrompt="1"/>
          </p:nvPr>
        </p:nvSpPr>
        <p:spPr>
          <a:xfrm>
            <a:off x="4481063" y="3686803"/>
            <a:ext cx="5180808" cy="1951997"/>
          </a:xfrm>
        </p:spPr>
        <p:txBody>
          <a:bodyPr/>
          <a:lstStyle>
            <a:lvl1pPr marL="0" indent="0" algn="l">
              <a:buNone/>
              <a:defRPr sz="1625" i="1"/>
            </a:lvl1pPr>
            <a:lvl2pPr marL="422082" indent="0" algn="ctr">
              <a:buNone/>
              <a:defRPr/>
            </a:lvl2pPr>
            <a:lvl3pPr marL="844164" indent="0" algn="ctr">
              <a:buNone/>
              <a:defRPr/>
            </a:lvl3pPr>
            <a:lvl4pPr marL="1266246" indent="0" algn="ctr">
              <a:buNone/>
              <a:defRPr/>
            </a:lvl4pPr>
            <a:lvl5pPr marL="1688326" indent="0" algn="ctr">
              <a:buNone/>
              <a:defRPr/>
            </a:lvl5pPr>
            <a:lvl6pPr marL="2110408" indent="0" algn="ctr">
              <a:buNone/>
              <a:defRPr/>
            </a:lvl6pPr>
            <a:lvl7pPr marL="2532490" indent="0" algn="ctr">
              <a:buNone/>
              <a:defRPr/>
            </a:lvl7pPr>
            <a:lvl8pPr marL="2954572" indent="0" algn="ctr">
              <a:buNone/>
              <a:defRPr/>
            </a:lvl8pPr>
            <a:lvl9pPr marL="3376654" indent="0" algn="ctr">
              <a:buNone/>
              <a:defRPr/>
            </a:lvl9pPr>
          </a:lstStyle>
          <a:p>
            <a:pPr lvl="0">
              <a:spcBef>
                <a:spcPct val="0"/>
              </a:spcBef>
            </a:pPr>
            <a:r>
              <a:rPr lang="en-GB" dirty="0"/>
              <a:t>Click to add subtitle</a:t>
            </a:r>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7784" y="151835"/>
            <a:ext cx="1872000" cy="861600"/>
          </a:xfrm>
          <a:prstGeom prst="rect">
            <a:avLst/>
          </a:prstGeom>
        </p:spPr>
      </p:pic>
    </p:spTree>
    <p:extLst>
      <p:ext uri="{BB962C8B-B14F-4D97-AF65-F5344CB8AC3E}">
        <p14:creationId xmlns:p14="http://schemas.microsoft.com/office/powerpoint/2010/main" val="2361074713"/>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509640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Tree>
    <p:extLst>
      <p:ext uri="{BB962C8B-B14F-4D97-AF65-F5344CB8AC3E}">
        <p14:creationId xmlns:p14="http://schemas.microsoft.com/office/powerpoint/2010/main" val="1384891290"/>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1733" b="1">
                <a:latin typeface="+mn-lt"/>
              </a:defRPr>
            </a:lvl1pPr>
          </a:lstStyle>
          <a:p>
            <a:r>
              <a:rPr lang="de-DE"/>
              <a:t>Mastertitelformat bearbeiten</a:t>
            </a:r>
            <a:endParaRPr lang="de-DE" dirty="0"/>
          </a:p>
        </p:txBody>
      </p:sp>
      <p:sp>
        <p:nvSpPr>
          <p:cNvPr id="3" name="Foliennummernplatzhalter 2"/>
          <p:cNvSpPr>
            <a:spLocks noGrp="1"/>
          </p:cNvSpPr>
          <p:nvPr>
            <p:ph type="sldNum" sz="quarter" idx="10"/>
          </p:nvPr>
        </p:nvSpPr>
        <p:spPr/>
        <p:txBody>
          <a:bodyPr/>
          <a:lstStyle>
            <a:lvl1pPr>
              <a:defRPr/>
            </a:lvl1pPr>
          </a:lstStyle>
          <a:p>
            <a:pPr>
              <a:defRPr/>
            </a:pPr>
            <a:fld id="{74052E86-C0D6-4647-A537-8F9328CC7FFD}" type="slidenum">
              <a:rPr lang="en-US" smtClean="0"/>
              <a:pPr>
                <a:defRPr/>
              </a:pPr>
              <a:t>‹#›</a:t>
            </a:fld>
            <a:endParaRPr lang="en-US"/>
          </a:p>
        </p:txBody>
      </p:sp>
      <p:sp>
        <p:nvSpPr>
          <p:cNvPr id="4" name="Datumsplatzhalter 3"/>
          <p:cNvSpPr>
            <a:spLocks noGrp="1"/>
          </p:cNvSpPr>
          <p:nvPr>
            <p:ph type="dt" sz="half" idx="11"/>
          </p:nvPr>
        </p:nvSpPr>
        <p:spPr/>
        <p:txBody>
          <a:bodyPr/>
          <a:lstStyle>
            <a:lvl1pPr>
              <a:defRPr/>
            </a:lvl1pPr>
          </a:lstStyle>
          <a:p>
            <a:r>
              <a:rPr lang="en-US"/>
              <a:t>March 2019</a:t>
            </a:r>
          </a:p>
        </p:txBody>
      </p:sp>
      <p:sp>
        <p:nvSpPr>
          <p:cNvPr id="5" name="Textplatzhalter 5"/>
          <p:cNvSpPr>
            <a:spLocks noGrp="1"/>
          </p:cNvSpPr>
          <p:nvPr>
            <p:ph type="body" sz="quarter" idx="12" hasCustomPrompt="1"/>
          </p:nvPr>
        </p:nvSpPr>
        <p:spPr>
          <a:xfrm>
            <a:off x="266929" y="932504"/>
            <a:ext cx="9372145"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Tree>
    <p:extLst>
      <p:ext uri="{BB962C8B-B14F-4D97-AF65-F5344CB8AC3E}">
        <p14:creationId xmlns:p14="http://schemas.microsoft.com/office/powerpoint/2010/main" val="1513146217"/>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 2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733" b="1">
                <a:latin typeface="+mn-lt"/>
              </a:defRPr>
            </a:lvl1pPr>
          </a:lstStyle>
          <a:p>
            <a:r>
              <a:rPr lang="en-GB" dirty="0"/>
              <a:t>Click to edit Master title</a:t>
            </a:r>
            <a:endParaRPr lang="de-DE" dirty="0"/>
          </a:p>
        </p:txBody>
      </p:sp>
      <p:sp>
        <p:nvSpPr>
          <p:cNvPr id="3" name="Inhaltsplatzhalter 2"/>
          <p:cNvSpPr>
            <a:spLocks noGrp="1"/>
          </p:cNvSpPr>
          <p:nvPr>
            <p:ph sz="half" idx="1" hasCustomPrompt="1"/>
          </p:nvPr>
        </p:nvSpPr>
        <p:spPr>
          <a:xfrm>
            <a:off x="266928" y="1384329"/>
            <a:ext cx="4601935" cy="5100777"/>
          </a:xfrm>
        </p:spPr>
        <p:txBody>
          <a:bodyPr/>
          <a:lstStyle>
            <a:lvl1pPr>
              <a:defRPr sz="1517">
                <a:latin typeface="+mn-lt"/>
              </a:defRPr>
            </a:lvl1pPr>
            <a:lvl2pPr marL="581272" indent="-252802">
              <a:defRPr sz="1517">
                <a:latin typeface="+mn-lt"/>
              </a:defRPr>
            </a:lvl2pPr>
            <a:lvl3pPr marL="825112" marR="0"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vl6pPr>
              <a:defRPr sz="1625"/>
            </a:lvl6pPr>
            <a:lvl7pPr>
              <a:defRPr sz="1625"/>
            </a:lvl7pPr>
            <a:lvl8pPr>
              <a:defRPr sz="1625"/>
            </a:lvl8pPr>
            <a:lvl9pPr>
              <a:defRPr sz="1625"/>
            </a:lvl9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4" name="Inhaltsplatzhalter 3"/>
          <p:cNvSpPr>
            <a:spLocks noGrp="1"/>
          </p:cNvSpPr>
          <p:nvPr>
            <p:ph sz="half" idx="2" hasCustomPrompt="1"/>
          </p:nvPr>
        </p:nvSpPr>
        <p:spPr>
          <a:xfrm>
            <a:off x="5021265" y="1384329"/>
            <a:ext cx="4617808" cy="5100777"/>
          </a:xfrm>
        </p:spPr>
        <p:txBody>
          <a:bodyPr/>
          <a:lstStyle>
            <a:lvl1pPr>
              <a:defRPr sz="1517">
                <a:latin typeface="+mn-lt"/>
              </a:defRPr>
            </a:lvl1pPr>
            <a:lvl2pPr>
              <a:defRPr sz="1517">
                <a:latin typeface="+mn-lt"/>
              </a:defRPr>
            </a:lvl2pPr>
            <a:lvl3pPr marL="825112" marR="0"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vl6pPr>
              <a:defRPr sz="1625"/>
            </a:lvl6pPr>
            <a:lvl7pPr>
              <a:defRPr sz="1625"/>
            </a:lvl7pPr>
            <a:lvl8pPr>
              <a:defRPr sz="1625"/>
            </a:lvl8pPr>
            <a:lvl9pPr>
              <a:defRPr sz="1625"/>
            </a:lvl9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5" name="Foliennummernplatzhalter 4"/>
          <p:cNvSpPr>
            <a:spLocks noGrp="1"/>
          </p:cNvSpPr>
          <p:nvPr>
            <p:ph type="sldNum" sz="quarter" idx="10"/>
          </p:nvPr>
        </p:nvSpPr>
        <p:spPr>
          <a:xfrm>
            <a:off x="8989786" y="6628306"/>
            <a:ext cx="649288" cy="190327"/>
          </a:xfrm>
        </p:spPr>
        <p:txBody>
          <a:bodyPr/>
          <a:lstStyle>
            <a:lvl1pPr>
              <a:defRPr sz="867"/>
            </a:lvl1pPr>
          </a:lstStyle>
          <a:p>
            <a:pPr>
              <a:defRPr/>
            </a:pPr>
            <a:fld id="{8D8C7FD0-956F-469A-83E0-59FB0748AFCF}" type="slidenum">
              <a:rPr lang="en-US" smtClean="0"/>
              <a:pPr>
                <a:defRPr/>
              </a:pPr>
              <a:t>‹#›</a:t>
            </a:fld>
            <a:endParaRPr lang="en-US"/>
          </a:p>
        </p:txBody>
      </p:sp>
      <p:sp>
        <p:nvSpPr>
          <p:cNvPr id="6" name="Datumsplatzhalter 5"/>
          <p:cNvSpPr>
            <a:spLocks noGrp="1"/>
          </p:cNvSpPr>
          <p:nvPr>
            <p:ph type="dt" sz="half" idx="11"/>
          </p:nvPr>
        </p:nvSpPr>
        <p:spPr/>
        <p:txBody>
          <a:bodyPr/>
          <a:lstStyle>
            <a:lvl1pPr>
              <a:defRPr/>
            </a:lvl1pPr>
          </a:lstStyle>
          <a:p>
            <a:r>
              <a:rPr lang="en-US"/>
              <a:t>March 2019</a:t>
            </a:r>
            <a:endParaRPr lang="en-US" dirty="0"/>
          </a:p>
        </p:txBody>
      </p:sp>
      <p:sp>
        <p:nvSpPr>
          <p:cNvPr id="7" name="Textplatzhalter 5"/>
          <p:cNvSpPr>
            <a:spLocks noGrp="1"/>
          </p:cNvSpPr>
          <p:nvPr>
            <p:ph type="body" sz="quarter" idx="12" hasCustomPrompt="1"/>
          </p:nvPr>
        </p:nvSpPr>
        <p:spPr>
          <a:xfrm>
            <a:off x="266929" y="932504"/>
            <a:ext cx="9372145"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Tree>
    <p:extLst>
      <p:ext uri="{BB962C8B-B14F-4D97-AF65-F5344CB8AC3E}">
        <p14:creationId xmlns:p14="http://schemas.microsoft.com/office/powerpoint/2010/main" val="4288452952"/>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 content +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438251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7" name="Inhaltsplatzhalter 2"/>
          <p:cNvSpPr>
            <a:spLocks noGrp="1"/>
          </p:cNvSpPr>
          <p:nvPr>
            <p:ph idx="13" hasCustomPrompt="1"/>
          </p:nvPr>
        </p:nvSpPr>
        <p:spPr>
          <a:xfrm>
            <a:off x="268055" y="5914417"/>
            <a:ext cx="9363995" cy="566321"/>
          </a:xfrm>
          <a:solidFill>
            <a:srgbClr val="CAE2ED"/>
          </a:solidFill>
        </p:spPr>
        <p:txBody>
          <a:bodyPr lIns="90000" rIns="90000" anchor="ctr" anchorCtr="0">
            <a:normAutofit/>
          </a:bodyPr>
          <a:lstStyle>
            <a:lvl1pPr marL="0" indent="0" algn="ctr">
              <a:spcBef>
                <a:spcPts val="650"/>
              </a:spcBef>
              <a:buClr>
                <a:schemeClr val="accent1"/>
              </a:buClr>
              <a:buFontTx/>
              <a:buNone/>
              <a:defRPr sz="1517"/>
            </a:lvl1pPr>
            <a:lvl2pPr marL="584711" indent="-292356">
              <a:spcBef>
                <a:spcPts val="650"/>
              </a:spcBef>
              <a:defRPr sz="1733"/>
            </a:lvl2pPr>
            <a:lvl3pPr marL="877067" indent="-292356">
              <a:spcBef>
                <a:spcPts val="650"/>
              </a:spcBef>
              <a:buClr>
                <a:schemeClr val="accent3"/>
              </a:buClr>
              <a:defRPr sz="1733"/>
            </a:lvl3pPr>
            <a:lvl4pPr marL="1066238" indent="-189171">
              <a:spcBef>
                <a:spcPts val="650"/>
              </a:spcBef>
              <a:buClr>
                <a:schemeClr val="accent5"/>
              </a:buClr>
              <a:buFont typeface="Arial Black" panose="020B0A04020102020204" pitchFamily="34" charset="0"/>
              <a:buChar char="›"/>
              <a:defRPr sz="1733"/>
            </a:lvl4pPr>
          </a:lstStyle>
          <a:p>
            <a:pPr lvl="0"/>
            <a:r>
              <a:rPr lang="en-GB" dirty="0"/>
              <a:t>Click to add text</a:t>
            </a:r>
          </a:p>
        </p:txBody>
      </p:sp>
    </p:spTree>
    <p:extLst>
      <p:ext uri="{BB962C8B-B14F-4D97-AF65-F5344CB8AC3E}">
        <p14:creationId xmlns:p14="http://schemas.microsoft.com/office/powerpoint/2010/main" val="2051892421"/>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with own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53000" y="1844826"/>
            <a:ext cx="4708871" cy="1755628"/>
          </a:xfrm>
        </p:spPr>
        <p:txBody>
          <a:bodyPr/>
          <a:lstStyle>
            <a:lvl1pPr>
              <a:lnSpc>
                <a:spcPct val="150000"/>
              </a:lnSpc>
              <a:defRPr sz="1625">
                <a:latin typeface="+mj-lt"/>
              </a:defRPr>
            </a:lvl1pPr>
          </a:lstStyle>
          <a:p>
            <a:r>
              <a:rPr lang="en-GB" dirty="0"/>
              <a:t>Click to add title</a:t>
            </a:r>
            <a:endParaRPr lang="de-DE" dirty="0"/>
          </a:p>
        </p:txBody>
      </p:sp>
      <p:sp>
        <p:nvSpPr>
          <p:cNvPr id="3" name="Untertitel 2"/>
          <p:cNvSpPr>
            <a:spLocks noGrp="1"/>
          </p:cNvSpPr>
          <p:nvPr>
            <p:ph type="subTitle" idx="1" hasCustomPrompt="1"/>
          </p:nvPr>
        </p:nvSpPr>
        <p:spPr>
          <a:xfrm>
            <a:off x="4953000" y="3886200"/>
            <a:ext cx="4708871" cy="1752600"/>
          </a:xfrm>
        </p:spPr>
        <p:txBody>
          <a:bodyPr/>
          <a:lstStyle>
            <a:lvl1pPr marL="0" indent="0" algn="l">
              <a:buNone/>
              <a:defRPr sz="1462" i="1"/>
            </a:lvl1pPr>
            <a:lvl2pPr marL="371464" indent="0" algn="ctr">
              <a:buNone/>
              <a:defRPr/>
            </a:lvl2pPr>
            <a:lvl3pPr marL="742927" indent="0" algn="ctr">
              <a:buNone/>
              <a:defRPr/>
            </a:lvl3pPr>
            <a:lvl4pPr marL="1114391" indent="0" algn="ctr">
              <a:buNone/>
              <a:defRPr/>
            </a:lvl4pPr>
            <a:lvl5pPr marL="1485854" indent="0" algn="ctr">
              <a:buNone/>
              <a:defRPr/>
            </a:lvl5pPr>
            <a:lvl6pPr marL="1857318" indent="0" algn="ctr">
              <a:buNone/>
              <a:defRPr/>
            </a:lvl6pPr>
            <a:lvl7pPr marL="2228781" indent="0" algn="ctr">
              <a:buNone/>
              <a:defRPr/>
            </a:lvl7pPr>
            <a:lvl8pPr marL="2600245" indent="0" algn="ctr">
              <a:buNone/>
              <a:defRPr/>
            </a:lvl8pPr>
            <a:lvl9pPr marL="2971709" indent="0" algn="ctr">
              <a:buNone/>
              <a:defRPr/>
            </a:lvl9pPr>
          </a:lstStyle>
          <a:p>
            <a:pPr lvl="0">
              <a:spcBef>
                <a:spcPct val="0"/>
              </a:spcBef>
            </a:pPr>
            <a:r>
              <a:rPr lang="en-GB" dirty="0"/>
              <a:t>Click to add subtitle</a:t>
            </a:r>
          </a:p>
        </p:txBody>
      </p:sp>
      <p:sp>
        <p:nvSpPr>
          <p:cNvPr id="4" name="Foliennummernplatzhalter 3"/>
          <p:cNvSpPr>
            <a:spLocks noGrp="1"/>
          </p:cNvSpPr>
          <p:nvPr>
            <p:ph type="sldNum" sz="quarter" idx="10"/>
          </p:nvPr>
        </p:nvSpPr>
        <p:spPr/>
        <p:txBody>
          <a:bodyPr/>
          <a:lstStyle>
            <a:lvl1pPr>
              <a:defRPr/>
            </a:lvl1pPr>
          </a:lstStyle>
          <a:p>
            <a:fld id="{F91028BF-0638-4975-AF07-008B02897506}" type="slidenum">
              <a:rPr lang="en-US" altLang="de-DE" smtClean="0"/>
              <a:pPr/>
              <a:t>‹#›</a:t>
            </a:fld>
            <a:endParaRPr lang="en-US" altLang="de-DE"/>
          </a:p>
        </p:txBody>
      </p:sp>
      <p:sp>
        <p:nvSpPr>
          <p:cNvPr id="6" name="Inhaltsplatzhalter 2"/>
          <p:cNvSpPr>
            <a:spLocks noGrp="1" noChangeAspect="1"/>
          </p:cNvSpPr>
          <p:nvPr>
            <p:ph idx="11" hasCustomPrompt="1"/>
          </p:nvPr>
        </p:nvSpPr>
        <p:spPr>
          <a:xfrm>
            <a:off x="288923" y="1517512"/>
            <a:ext cx="3900000" cy="4800000"/>
          </a:xfrm>
        </p:spPr>
        <p:txBody>
          <a:bodyPr/>
          <a:lstStyle>
            <a:lvl1pPr marL="0" indent="0">
              <a:buNone/>
              <a:defRPr baseline="0"/>
            </a:lvl1pPr>
          </a:lstStyle>
          <a:p>
            <a:pPr lvl="0">
              <a:spcBef>
                <a:spcPct val="0"/>
              </a:spcBef>
            </a:pPr>
            <a:r>
              <a:rPr lang="en-GB" dirty="0"/>
              <a:t>Click to add own picture</a:t>
            </a:r>
          </a:p>
        </p:txBody>
      </p:sp>
    </p:spTree>
    <p:extLst>
      <p:ext uri="{BB962C8B-B14F-4D97-AF65-F5344CB8AC3E}">
        <p14:creationId xmlns:p14="http://schemas.microsoft.com/office/powerpoint/2010/main" val="2909392795"/>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Vision Zero_Title +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509640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860" y="141314"/>
            <a:ext cx="858000" cy="62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18722"/>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Vision Zero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860" y="141314"/>
            <a:ext cx="858000" cy="62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580121"/>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Vision Zero_Title + content + conclusio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66929" y="1384330"/>
            <a:ext cx="9365122" cy="4357609"/>
          </a:xfrm>
        </p:spPr>
        <p:txBody>
          <a:bodyPr/>
          <a:lstStyle>
            <a:lvl1pPr>
              <a:defRPr sz="1517">
                <a:latin typeface="+mn-lt"/>
              </a:defRPr>
            </a:lvl1pPr>
            <a:lvl2pPr marL="580363" indent="-253543">
              <a:defRPr sz="1517">
                <a:latin typeface="+mn-lt"/>
              </a:defRPr>
            </a:lvl2pPr>
            <a:lvl3pPr marL="614071" marR="0" indent="0" algn="l" defTabSz="990570" rtl="0" eaLnBrk="1" fontAlgn="base" latinLnBrk="0" hangingPunct="1">
              <a:lnSpc>
                <a:spcPct val="100000"/>
              </a:lnSpc>
              <a:spcBef>
                <a:spcPct val="20000"/>
              </a:spcBef>
              <a:spcAft>
                <a:spcPct val="0"/>
              </a:spcAft>
              <a:buClr>
                <a:schemeClr val="accent5"/>
              </a:buClr>
              <a:buSzTx/>
              <a:buFont typeface="Arial Black" pitchFamily="34" charset="0"/>
              <a:buNone/>
              <a:tabLst/>
              <a:defRPr sz="1517">
                <a:latin typeface="+mn-lt"/>
              </a:defRPr>
            </a:lvl3pPr>
            <a:lvl4pPr marL="1067958" marR="0"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sz="1517">
                <a:latin typeface="+mn-lt"/>
              </a:defRPr>
            </a:lvl4pPr>
            <a:lvl5pPr marL="1265728" marR="0"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sz="1517">
                <a:latin typeface="+mn-lt"/>
              </a:defRPr>
            </a:lvl5pPr>
          </a:lstStyle>
          <a:p>
            <a:pPr lvl="0"/>
            <a:r>
              <a:rPr lang="en-GB" dirty="0"/>
              <a:t>Click to edit Master text styles</a:t>
            </a:r>
          </a:p>
          <a:p>
            <a:pPr lvl="1"/>
            <a:r>
              <a:rPr lang="en-GB" dirty="0"/>
              <a:t>Second level</a:t>
            </a:r>
          </a:p>
          <a:p>
            <a:pPr marL="825112" marR="0" lvl="2" indent="-211041" algn="l" defTabSz="990570" rtl="0" eaLnBrk="1" fontAlgn="base" latinLnBrk="0" hangingPunct="1">
              <a:lnSpc>
                <a:spcPct val="100000"/>
              </a:lnSpc>
              <a:spcBef>
                <a:spcPct val="20000"/>
              </a:spcBef>
              <a:spcAft>
                <a:spcPct val="0"/>
              </a:spcAft>
              <a:buClr>
                <a:schemeClr val="accent5"/>
              </a:buClr>
              <a:buSzTx/>
              <a:buFont typeface="Arial Black" pitchFamily="34" charset="0"/>
              <a:buChar char="»"/>
              <a:tabLst/>
              <a:defRPr/>
            </a:pPr>
            <a:r>
              <a:rPr lang="en-GB" dirty="0"/>
              <a:t>Third level</a:t>
            </a:r>
            <a:endParaRPr lang="de-DE" dirty="0"/>
          </a:p>
          <a:p>
            <a:pPr marL="1067958" marR="0" lvl="3" indent="-153057" algn="l" defTabSz="990570" rtl="0" eaLnBrk="1" fontAlgn="base" latinLnBrk="0" hangingPunct="1">
              <a:lnSpc>
                <a:spcPct val="100000"/>
              </a:lnSpc>
              <a:spcBef>
                <a:spcPct val="20000"/>
              </a:spcBef>
              <a:spcAft>
                <a:spcPct val="0"/>
              </a:spcAft>
              <a:buClr>
                <a:schemeClr val="bg2"/>
              </a:buClr>
              <a:buSzTx/>
              <a:buFont typeface="Arial Black" panose="020B0A04020102020204" pitchFamily="34" charset="0"/>
              <a:buChar char="›"/>
              <a:tabLst/>
              <a:defRPr/>
            </a:pPr>
            <a:r>
              <a:rPr lang="en-GB" dirty="0"/>
              <a:t>Fourth level</a:t>
            </a:r>
            <a:endParaRPr lang="de-DE" dirty="0"/>
          </a:p>
          <a:p>
            <a:pPr marL="1265728" marR="0" lvl="4" indent="-151337" algn="l" defTabSz="990570" rtl="0" eaLnBrk="1" fontAlgn="base" latinLnBrk="0" hangingPunct="1">
              <a:lnSpc>
                <a:spcPct val="100000"/>
              </a:lnSpc>
              <a:spcBef>
                <a:spcPct val="20000"/>
              </a:spcBef>
              <a:spcAft>
                <a:spcPct val="0"/>
              </a:spcAft>
              <a:buClrTx/>
              <a:buSzTx/>
              <a:buFont typeface="Arial Black" panose="020B0A04020102020204" pitchFamily="34" charset="0"/>
              <a:buChar char="›"/>
              <a:tabLst/>
              <a:defRPr/>
            </a:pPr>
            <a:r>
              <a:rPr lang="en-GB" dirty="0"/>
              <a:t>Fifth level</a:t>
            </a:r>
            <a:endParaRPr lang="de-DE" dirty="0"/>
          </a:p>
        </p:txBody>
      </p:sp>
      <p:sp>
        <p:nvSpPr>
          <p:cNvPr id="2" name="Titel 1"/>
          <p:cNvSpPr>
            <a:spLocks noGrp="1"/>
          </p:cNvSpPr>
          <p:nvPr>
            <p:ph type="title" hasCustomPrompt="1"/>
          </p:nvPr>
        </p:nvSpPr>
        <p:spPr>
          <a:xfrm>
            <a:off x="1768929" y="92078"/>
            <a:ext cx="6316116" cy="771719"/>
          </a:xfrm>
        </p:spPr>
        <p:txBody>
          <a:bodyPr/>
          <a:lstStyle>
            <a:lvl1pPr>
              <a:defRPr sz="1733" b="1">
                <a:latin typeface="+mn-lt"/>
              </a:defRPr>
            </a:lvl1pPr>
          </a:lstStyle>
          <a:p>
            <a:r>
              <a:rPr lang="en-GB" dirty="0"/>
              <a:t>Click to edit Master title</a:t>
            </a:r>
            <a:endParaRPr lang="de-DE" dirty="0"/>
          </a:p>
        </p:txBody>
      </p:sp>
      <p:sp>
        <p:nvSpPr>
          <p:cNvPr id="4" name="Foliennummernplatzhalter 3"/>
          <p:cNvSpPr>
            <a:spLocks noGrp="1"/>
          </p:cNvSpPr>
          <p:nvPr>
            <p:ph type="sldNum" sz="quarter" idx="10"/>
          </p:nvPr>
        </p:nvSpPr>
        <p:spPr/>
        <p:txBody>
          <a:bodyPr/>
          <a:lstStyle>
            <a:lvl1pPr>
              <a:defRPr/>
            </a:lvl1pPr>
          </a:lstStyle>
          <a:p>
            <a:pPr>
              <a:defRPr/>
            </a:pPr>
            <a:fld id="{F936C33D-A8C4-404A-81B9-9C7763FF78CF}" type="slidenum">
              <a:rPr lang="en-US" smtClean="0"/>
              <a:pPr>
                <a:defRPr/>
              </a:pPr>
              <a:t>‹#›</a:t>
            </a:fld>
            <a:endParaRPr lang="en-US"/>
          </a:p>
        </p:txBody>
      </p:sp>
      <p:sp>
        <p:nvSpPr>
          <p:cNvPr id="5" name="Datumsplatzhalter 4"/>
          <p:cNvSpPr>
            <a:spLocks noGrp="1"/>
          </p:cNvSpPr>
          <p:nvPr>
            <p:ph type="dt" sz="half" idx="11"/>
          </p:nvPr>
        </p:nvSpPr>
        <p:spPr/>
        <p:txBody>
          <a:bodyPr/>
          <a:lstStyle>
            <a:lvl1pPr>
              <a:defRPr/>
            </a:lvl1pPr>
          </a:lstStyle>
          <a:p>
            <a:r>
              <a:rPr lang="en-US"/>
              <a:t>March 2019</a:t>
            </a:r>
          </a:p>
        </p:txBody>
      </p:sp>
      <p:sp>
        <p:nvSpPr>
          <p:cNvPr id="6" name="Textplatzhalter 5"/>
          <p:cNvSpPr>
            <a:spLocks noGrp="1"/>
          </p:cNvSpPr>
          <p:nvPr>
            <p:ph type="body" sz="quarter" idx="12" hasCustomPrompt="1"/>
          </p:nvPr>
        </p:nvSpPr>
        <p:spPr>
          <a:xfrm>
            <a:off x="266928" y="932504"/>
            <a:ext cx="9365122" cy="383117"/>
          </a:xfrm>
        </p:spPr>
        <p:txBody>
          <a:bodyPr/>
          <a:lstStyle>
            <a:lvl1pPr marL="0" indent="0">
              <a:buNone/>
              <a:defRPr/>
            </a:lvl1pPr>
            <a:lvl2pPr marL="283756" indent="0">
              <a:buNone/>
              <a:defRPr/>
            </a:lvl2pPr>
            <a:lvl3pPr marL="627705" indent="0">
              <a:buNone/>
              <a:defRPr/>
            </a:lvl3pPr>
            <a:lvl4pPr marL="1525409" indent="0">
              <a:buNone/>
              <a:defRPr/>
            </a:lvl4pPr>
            <a:lvl5pPr marL="1981139" indent="0">
              <a:buNone/>
              <a:defRPr/>
            </a:lvl5pPr>
          </a:lstStyle>
          <a:p>
            <a:pPr lvl="0"/>
            <a:r>
              <a:rPr lang="en-GB" dirty="0"/>
              <a:t>Click to add subtitle</a:t>
            </a:r>
          </a:p>
        </p:txBody>
      </p:sp>
      <p:sp>
        <p:nvSpPr>
          <p:cNvPr id="8"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455165" y="-11593"/>
            <a:ext cx="897000" cy="884412"/>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FFFFFF"/>
          </a:solidFill>
          <a:ln>
            <a:solidFill>
              <a:schemeClr val="bg1"/>
            </a:solidFill>
          </a:ln>
        </p:spPr>
        <p:txBody>
          <a:bodyPr vert="horz" wrap="square" lIns="99048" tIns="49525" rIns="99048" bIns="49525" numCol="1" anchor="t" anchorCtr="0" compatLnSpc="1">
            <a:prstTxWarp prst="textNoShape">
              <a:avLst/>
            </a:prstTxWarp>
            <a:noAutofit/>
          </a:bodyPr>
          <a:lstStyle/>
          <a:p>
            <a:endParaRPr lang="de-DE" sz="2167"/>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860" y="141314"/>
            <a:ext cx="858000" cy="62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13" hasCustomPrompt="1"/>
          </p:nvPr>
        </p:nvSpPr>
        <p:spPr>
          <a:xfrm>
            <a:off x="268055" y="5914417"/>
            <a:ext cx="9363995" cy="566321"/>
          </a:xfrm>
          <a:solidFill>
            <a:srgbClr val="CAE2ED"/>
          </a:solidFill>
        </p:spPr>
        <p:txBody>
          <a:bodyPr lIns="90000" rIns="90000" anchor="ctr" anchorCtr="0">
            <a:normAutofit/>
          </a:bodyPr>
          <a:lstStyle>
            <a:lvl1pPr marL="0" indent="0" algn="ctr">
              <a:spcBef>
                <a:spcPts val="650"/>
              </a:spcBef>
              <a:buClr>
                <a:schemeClr val="accent1"/>
              </a:buClr>
              <a:buFontTx/>
              <a:buNone/>
              <a:defRPr sz="1517"/>
            </a:lvl1pPr>
            <a:lvl2pPr marL="584711" indent="-292356">
              <a:spcBef>
                <a:spcPts val="650"/>
              </a:spcBef>
              <a:defRPr sz="1733"/>
            </a:lvl2pPr>
            <a:lvl3pPr marL="877067" indent="-292356">
              <a:spcBef>
                <a:spcPts val="650"/>
              </a:spcBef>
              <a:buClr>
                <a:schemeClr val="accent3"/>
              </a:buClr>
              <a:defRPr sz="1733"/>
            </a:lvl3pPr>
            <a:lvl4pPr marL="1066238" indent="-189171">
              <a:spcBef>
                <a:spcPts val="650"/>
              </a:spcBef>
              <a:buClr>
                <a:schemeClr val="accent5"/>
              </a:buClr>
              <a:buFont typeface="Arial Black" panose="020B0A04020102020204" pitchFamily="34" charset="0"/>
              <a:buChar char="›"/>
              <a:defRPr sz="1733"/>
            </a:lvl4pPr>
          </a:lstStyle>
          <a:p>
            <a:pPr lvl="0"/>
            <a:r>
              <a:rPr lang="en-GB" dirty="0"/>
              <a:t>Click to add text</a:t>
            </a:r>
          </a:p>
        </p:txBody>
      </p:sp>
    </p:spTree>
    <p:extLst>
      <p:ext uri="{BB962C8B-B14F-4D97-AF65-F5344CB8AC3E}">
        <p14:creationId xmlns:p14="http://schemas.microsoft.com/office/powerpoint/2010/main" val="367902722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32.xml"/><Relationship Id="rId3" Type="http://schemas.openxmlformats.org/officeDocument/2006/relationships/slideLayout" Target="../slideLayouts/slideLayout16.xml"/><Relationship Id="rId21" Type="http://schemas.openxmlformats.org/officeDocument/2006/relationships/image" Target="../media/image2.emf"/><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31.xml"/><Relationship Id="rId2" Type="http://schemas.openxmlformats.org/officeDocument/2006/relationships/slideLayout" Target="../slideLayouts/slideLayout15.xml"/><Relationship Id="rId16" Type="http://schemas.openxmlformats.org/officeDocument/2006/relationships/tags" Target="../tags/tag30.xml"/><Relationship Id="rId20"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15.vml"/><Relationship Id="rId10" Type="http://schemas.openxmlformats.org/officeDocument/2006/relationships/slideLayout" Target="../slideLayouts/slideLayout23.xml"/><Relationship Id="rId19" Type="http://schemas.openxmlformats.org/officeDocument/2006/relationships/oleObject" Target="../embeddings/oleObject15.bin"/><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ags" Target="../tags/tag5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vmlDrawing" Target="../drawings/vmlDrawing29.v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emf"/><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emf"/><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oleObject" Target="../embeddings/oleObject29.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oleObject" Target="../embeddings/oleObject30.bin"/><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ags" Target="../tags/tag60.xml"/><Relationship Id="rId5" Type="http://schemas.openxmlformats.org/officeDocument/2006/relationships/slideLayout" Target="../slideLayouts/slideLayout49.xml"/><Relationship Id="rId15" Type="http://schemas.openxmlformats.org/officeDocument/2006/relationships/image" Target="../media/image10.png"/><Relationship Id="rId10" Type="http://schemas.openxmlformats.org/officeDocument/2006/relationships/vmlDrawing" Target="../drawings/vmlDrawing30.vml"/><Relationship Id="rId4" Type="http://schemas.openxmlformats.org/officeDocument/2006/relationships/slideLayout" Target="../slideLayouts/slideLayout48.xml"/><Relationship Id="rId9" Type="http://schemas.openxmlformats.org/officeDocument/2006/relationships/theme" Target="../theme/theme4.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heme" Target="../theme/theme5.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ags" Target="../tags/tag61.xml"/><Relationship Id="rId3" Type="http://schemas.openxmlformats.org/officeDocument/2006/relationships/slideLayout" Target="../slideLayouts/slideLayout78.xml"/><Relationship Id="rId21" Type="http://schemas.openxmlformats.org/officeDocument/2006/relationships/image" Target="../media/image1.emf"/><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vmlDrawing" Target="../drawings/vmlDrawing31.vml"/><Relationship Id="rId2" Type="http://schemas.openxmlformats.org/officeDocument/2006/relationships/slideLayout" Target="../slideLayouts/slideLayout77.xml"/><Relationship Id="rId16" Type="http://schemas.openxmlformats.org/officeDocument/2006/relationships/theme" Target="../theme/theme6.xml"/><Relationship Id="rId20" Type="http://schemas.openxmlformats.org/officeDocument/2006/relationships/oleObject" Target="../embeddings/oleObject1.bin"/><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ags" Target="../tags/tag62.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oleObject" Target="../embeddings/oleObject31.bin"/><Relationship Id="rId3" Type="http://schemas.openxmlformats.org/officeDocument/2006/relationships/slideLayout" Target="../slideLayouts/slideLayout93.xml"/><Relationship Id="rId21" Type="http://schemas.openxmlformats.org/officeDocument/2006/relationships/image" Target="../media/image26.emf"/><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ags" Target="../tags/tag90.xml"/><Relationship Id="rId2" Type="http://schemas.openxmlformats.org/officeDocument/2006/relationships/slideLayout" Target="../slideLayouts/slideLayout92.xml"/><Relationship Id="rId16" Type="http://schemas.openxmlformats.org/officeDocument/2006/relationships/tags" Target="../tags/tag89.xml"/><Relationship Id="rId20" Type="http://schemas.openxmlformats.org/officeDocument/2006/relationships/oleObject" Target="../embeddings/oleObject32.bin"/><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vmlDrawing" Target="../drawings/vmlDrawing45.vml"/><Relationship Id="rId10" Type="http://schemas.openxmlformats.org/officeDocument/2006/relationships/slideLayout" Target="../slideLayouts/slideLayout100.xml"/><Relationship Id="rId19" Type="http://schemas.openxmlformats.org/officeDocument/2006/relationships/image" Target="../media/image1.emf"/><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7.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6"/>
            </p:custDataLst>
            <p:extLst>
              <p:ext uri="{D42A27DB-BD31-4B8C-83A1-F6EECF244321}">
                <p14:modId xmlns:p14="http://schemas.microsoft.com/office/powerpoint/2010/main" val="310058882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6" name="think-cell Folie" r:id="rId18" imgW="216" imgH="216" progId="TCLayout.ActiveDocument.1">
                  <p:embed/>
                </p:oleObj>
              </mc:Choice>
              <mc:Fallback>
                <p:oleObj name="think-cell Folie" r:id="rId18" imgW="216" imgH="216" progId="TCLayout.ActiveDocument.1">
                  <p:embed/>
                  <p:pic>
                    <p:nvPicPr>
                      <p:cNvPr id="3" name="Objekt 2" hidden="1"/>
                      <p:cNvPicPr/>
                      <p:nvPr/>
                    </p:nvPicPr>
                    <p:blipFill>
                      <a:blip r:embed="rId19"/>
                      <a:stretch>
                        <a:fillRect/>
                      </a:stretch>
                    </p:blipFill>
                    <p:spPr>
                      <a:xfrm>
                        <a:off x="1589" y="1590"/>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0441B3-17F4-4205-9B85-66E4EA63CB7B}"/>
              </a:ext>
            </a:extLst>
          </p:cNvPr>
          <p:cNvSpPr/>
          <p:nvPr>
            <p:custDataLst>
              <p:tags r:id="rId17"/>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5122" name="Rectangle 2"/>
          <p:cNvSpPr>
            <a:spLocks noGrp="1" noChangeArrowheads="1"/>
          </p:cNvSpPr>
          <p:nvPr>
            <p:ph type="title"/>
          </p:nvPr>
        </p:nvSpPr>
        <p:spPr bwMode="auto">
          <a:xfrm>
            <a:off x="1676637" y="92078"/>
            <a:ext cx="6588731" cy="7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a:t>
            </a:r>
            <a:endParaRPr lang="en-GB" dirty="0"/>
          </a:p>
        </p:txBody>
      </p:sp>
      <p:sp>
        <p:nvSpPr>
          <p:cNvPr id="5123" name="Rectangle 4"/>
          <p:cNvSpPr>
            <a:spLocks noGrp="1" noChangeArrowheads="1"/>
          </p:cNvSpPr>
          <p:nvPr>
            <p:ph type="body" idx="1"/>
          </p:nvPr>
        </p:nvSpPr>
        <p:spPr bwMode="auto">
          <a:xfrm>
            <a:off x="275898" y="1370398"/>
            <a:ext cx="9381108" cy="51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endParaRPr lang="en-GB" dirty="0"/>
          </a:p>
        </p:txBody>
      </p:sp>
      <p:sp>
        <p:nvSpPr>
          <p:cNvPr id="11"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2" name="Freeform 5">
            <a:extLst>
              <a:ext uri="{FF2B5EF4-FFF2-40B4-BE49-F238E27FC236}">
                <a16:creationId xmlns:a16="http://schemas.microsoft.com/office/drawing/2014/main" id="{5ED7E741-4EB1-4B9E-86EA-1CE146AAA8C7}"/>
              </a:ext>
            </a:extLst>
          </p:cNvPr>
          <p:cNvSpPr>
            <a:spLocks noChangeAspect="1"/>
          </p:cNvSpPr>
          <p:nvPr/>
        </p:nvSpPr>
        <p:spPr bwMode="auto">
          <a:xfrm>
            <a:off x="54246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0076A7">
              <a:alpha val="2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3" name="Freeform 7">
            <a:extLst>
              <a:ext uri="{FF2B5EF4-FFF2-40B4-BE49-F238E27FC236}">
                <a16:creationId xmlns:a16="http://schemas.microsoft.com/office/drawing/2014/main" id="{AE1F36B4-767A-4AFA-9F9C-11AB188F3591}"/>
              </a:ext>
            </a:extLst>
          </p:cNvPr>
          <p:cNvSpPr>
            <a:spLocks noChangeAspect="1"/>
          </p:cNvSpPr>
          <p:nvPr/>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5" name="Freihandform: Form 21">
            <a:extLst>
              <a:ext uri="{FF2B5EF4-FFF2-40B4-BE49-F238E27FC236}">
                <a16:creationId xmlns:a16="http://schemas.microsoft.com/office/drawing/2014/main" id="{78F3AEC7-B6A1-4A2A-9A92-22C4410BA707}"/>
              </a:ext>
            </a:extLst>
          </p:cNvPr>
          <p:cNvSpPr>
            <a:spLocks noChangeAspect="1"/>
          </p:cNvSpPr>
          <p:nvPr/>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en-GB" sz="2000" dirty="0"/>
          </a:p>
        </p:txBody>
      </p:sp>
      <p:sp>
        <p:nvSpPr>
          <p:cNvPr id="16" name="Line 5"/>
          <p:cNvSpPr>
            <a:spLocks noChangeShapeType="1"/>
          </p:cNvSpPr>
          <p:nvPr/>
        </p:nvSpPr>
        <p:spPr bwMode="auto">
          <a:xfrm flipV="1">
            <a:off x="0" y="918001"/>
            <a:ext cx="9906000" cy="1"/>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pic>
        <p:nvPicPr>
          <p:cNvPr id="17" name="Bild 3" descr="Aurubis_Logo_P_RGB.pdf"/>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397006" y="362399"/>
            <a:ext cx="1260000" cy="198803"/>
          </a:xfrm>
          <a:prstGeom prst="rect">
            <a:avLst/>
          </a:prstGeom>
        </p:spPr>
      </p:pic>
      <p:sp>
        <p:nvSpPr>
          <p:cNvPr id="18"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Tree>
    <p:extLst>
      <p:ext uri="{BB962C8B-B14F-4D97-AF65-F5344CB8AC3E}">
        <p14:creationId xmlns:p14="http://schemas.microsoft.com/office/powerpoint/2010/main" val="25750620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7" r:id="rId4"/>
    <p:sldLayoutId id="2147483691" r:id="rId5"/>
    <p:sldLayoutId id="2147483682" r:id="rId6"/>
    <p:sldLayoutId id="2147483690" r:id="rId7"/>
    <p:sldLayoutId id="2147483683" r:id="rId8"/>
    <p:sldLayoutId id="2147483684" r:id="rId9"/>
    <p:sldLayoutId id="2147483688" r:id="rId10"/>
    <p:sldLayoutId id="2147483685" r:id="rId11"/>
    <p:sldLayoutId id="2147483686" r:id="rId12"/>
    <p:sldLayoutId id="2147483689" r:id="rId13"/>
  </p:sldLayoutIdLst>
  <p:transition spd="med">
    <p:wipe dir="r"/>
  </p:transition>
  <p:hf hdr="0" ftr="0" dt="0"/>
  <p:txStyles>
    <p:titleStyle>
      <a:lvl1pPr algn="l" rtl="0" eaLnBrk="1" fontAlgn="base" hangingPunct="1">
        <a:spcBef>
          <a:spcPct val="0"/>
        </a:spcBef>
        <a:spcAft>
          <a:spcPct val="0"/>
        </a:spcAft>
        <a:defRPr sz="1700" b="1">
          <a:solidFill>
            <a:schemeClr val="tx1"/>
          </a:solidFill>
          <a:latin typeface="+mn-lt"/>
          <a:ea typeface="+mj-ea"/>
          <a:cs typeface="+mj-cs"/>
        </a:defRPr>
      </a:lvl1pPr>
      <a:lvl2pPr algn="l" rtl="0" eaLnBrk="1" fontAlgn="base" hangingPunct="1">
        <a:spcBef>
          <a:spcPct val="0"/>
        </a:spcBef>
        <a:spcAft>
          <a:spcPct val="0"/>
        </a:spcAft>
        <a:defRPr sz="2000">
          <a:solidFill>
            <a:schemeClr val="tx1"/>
          </a:solidFill>
          <a:latin typeface="Arial Black" pitchFamily="34" charset="0"/>
        </a:defRPr>
      </a:lvl2pPr>
      <a:lvl3pPr algn="l" rtl="0" eaLnBrk="1" fontAlgn="base" hangingPunct="1">
        <a:spcBef>
          <a:spcPct val="0"/>
        </a:spcBef>
        <a:spcAft>
          <a:spcPct val="0"/>
        </a:spcAft>
        <a:defRPr sz="2000">
          <a:solidFill>
            <a:schemeClr val="tx1"/>
          </a:solidFill>
          <a:latin typeface="Arial Black" pitchFamily="34" charset="0"/>
        </a:defRPr>
      </a:lvl3pPr>
      <a:lvl4pPr algn="l" rtl="0" eaLnBrk="1" fontAlgn="base" hangingPunct="1">
        <a:spcBef>
          <a:spcPct val="0"/>
        </a:spcBef>
        <a:spcAft>
          <a:spcPct val="0"/>
        </a:spcAft>
        <a:defRPr sz="2000">
          <a:solidFill>
            <a:schemeClr val="tx1"/>
          </a:solidFill>
          <a:latin typeface="Arial Black" pitchFamily="34" charset="0"/>
        </a:defRPr>
      </a:lvl4pPr>
      <a:lvl5pPr algn="l" rtl="0" eaLnBrk="1" fontAlgn="base" hangingPunct="1">
        <a:spcBef>
          <a:spcPct val="0"/>
        </a:spcBef>
        <a:spcAft>
          <a:spcPct val="0"/>
        </a:spcAft>
        <a:defRPr sz="2000">
          <a:solidFill>
            <a:schemeClr val="tx1"/>
          </a:solidFill>
          <a:latin typeface="Arial Black" pitchFamily="34" charset="0"/>
        </a:defRPr>
      </a:lvl5pPr>
      <a:lvl6pPr marL="457200" algn="l" rtl="0" eaLnBrk="1" fontAlgn="base" hangingPunct="1">
        <a:spcBef>
          <a:spcPct val="0"/>
        </a:spcBef>
        <a:spcAft>
          <a:spcPct val="0"/>
        </a:spcAft>
        <a:defRPr sz="2000">
          <a:solidFill>
            <a:schemeClr val="tx1"/>
          </a:solidFill>
          <a:latin typeface="Arial Black" pitchFamily="34" charset="0"/>
        </a:defRPr>
      </a:lvl6pPr>
      <a:lvl7pPr marL="914400" algn="l" rtl="0" eaLnBrk="1" fontAlgn="base" hangingPunct="1">
        <a:spcBef>
          <a:spcPct val="0"/>
        </a:spcBef>
        <a:spcAft>
          <a:spcPct val="0"/>
        </a:spcAft>
        <a:defRPr sz="2000">
          <a:solidFill>
            <a:schemeClr val="tx1"/>
          </a:solidFill>
          <a:latin typeface="Arial Black" pitchFamily="34" charset="0"/>
        </a:defRPr>
      </a:lvl7pPr>
      <a:lvl8pPr marL="1371600" algn="l" rtl="0" eaLnBrk="1" fontAlgn="base" hangingPunct="1">
        <a:spcBef>
          <a:spcPct val="0"/>
        </a:spcBef>
        <a:spcAft>
          <a:spcPct val="0"/>
        </a:spcAft>
        <a:defRPr sz="2000">
          <a:solidFill>
            <a:schemeClr val="tx1"/>
          </a:solidFill>
          <a:latin typeface="Arial Black" pitchFamily="34" charset="0"/>
        </a:defRPr>
      </a:lvl8pPr>
      <a:lvl9pPr marL="1828800" algn="l" rtl="0" eaLnBrk="1" fontAlgn="base" hangingPunct="1">
        <a:spcBef>
          <a:spcPct val="0"/>
        </a:spcBef>
        <a:spcAft>
          <a:spcPct val="0"/>
        </a:spcAft>
        <a:defRPr sz="2000">
          <a:solidFill>
            <a:schemeClr val="tx1"/>
          </a:solidFill>
          <a:latin typeface="Arial Black" pitchFamily="34" charset="0"/>
        </a:defRPr>
      </a:lvl9pPr>
    </p:titleStyle>
    <p:bodyStyle>
      <a:lvl1pPr marL="265113" indent="-265113" algn="l" rtl="0" eaLnBrk="1" fontAlgn="base" hangingPunct="1">
        <a:spcBef>
          <a:spcPct val="20000"/>
        </a:spcBef>
        <a:spcAft>
          <a:spcPct val="0"/>
        </a:spcAft>
        <a:buClr>
          <a:schemeClr val="accent1"/>
        </a:buClr>
        <a:buFont typeface="Arial Black" pitchFamily="34" charset="0"/>
        <a:buChar char="»"/>
        <a:defRPr sz="1600">
          <a:solidFill>
            <a:schemeClr val="tx1"/>
          </a:solidFill>
          <a:latin typeface="+mn-lt"/>
          <a:ea typeface="+mn-ea"/>
          <a:cs typeface="+mn-cs"/>
        </a:defRPr>
      </a:lvl1pPr>
      <a:lvl2pPr marL="536575" indent="-274638" algn="l" rtl="0" eaLnBrk="1" fontAlgn="base" hangingPunct="1">
        <a:spcBef>
          <a:spcPct val="20000"/>
        </a:spcBef>
        <a:spcAft>
          <a:spcPct val="0"/>
        </a:spcAft>
        <a:buClr>
          <a:schemeClr val="folHlink"/>
        </a:buClr>
        <a:buFont typeface="Arial Black" pitchFamily="34" charset="0"/>
        <a:buChar char="»"/>
        <a:defRPr sz="1600">
          <a:solidFill>
            <a:schemeClr val="tx1"/>
          </a:solidFill>
          <a:latin typeface="+mn-lt"/>
        </a:defRPr>
      </a:lvl2pPr>
      <a:lvl3pPr marL="808038" indent="-228600" algn="l" rtl="0" eaLnBrk="1" fontAlgn="base" hangingPunct="1">
        <a:spcBef>
          <a:spcPct val="20000"/>
        </a:spcBef>
        <a:spcAft>
          <a:spcPct val="0"/>
        </a:spcAft>
        <a:buClr>
          <a:schemeClr val="accent5"/>
        </a:buClr>
        <a:buFont typeface="Arial Black" pitchFamily="34" charset="0"/>
        <a:buChar char="»"/>
        <a:defRPr sz="1600">
          <a:solidFill>
            <a:schemeClr val="tx1"/>
          </a:solidFill>
          <a:latin typeface="+mn-lt"/>
        </a:defRPr>
      </a:lvl3pPr>
      <a:lvl4pPr marL="1636713" indent="-228600" algn="l" rtl="0" eaLnBrk="1" fontAlgn="base" hangingPunct="1">
        <a:spcBef>
          <a:spcPct val="20000"/>
        </a:spcBef>
        <a:spcAft>
          <a:spcPct val="0"/>
        </a:spcAft>
        <a:buClr>
          <a:schemeClr val="folHlink"/>
        </a:buClr>
        <a:buFont typeface="Monotype Sorts" pitchFamily="2" charset="2"/>
        <a:buChar char="è"/>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Tahoma" pitchFamily="34" charset="0"/>
        </a:defRPr>
      </a:lvl6pPr>
      <a:lvl7pPr marL="2971800" indent="-228600" algn="l" rtl="0" eaLnBrk="1" fontAlgn="base" hangingPunct="1">
        <a:spcBef>
          <a:spcPct val="20000"/>
        </a:spcBef>
        <a:spcAft>
          <a:spcPct val="0"/>
        </a:spcAft>
        <a:buChar char="»"/>
        <a:defRPr sz="1600">
          <a:solidFill>
            <a:schemeClr val="tx1"/>
          </a:solidFill>
          <a:latin typeface="Tahoma" pitchFamily="34" charset="0"/>
        </a:defRPr>
      </a:lvl7pPr>
      <a:lvl8pPr marL="3429000" indent="-228600" algn="l" rtl="0" eaLnBrk="1" fontAlgn="base" hangingPunct="1">
        <a:spcBef>
          <a:spcPct val="20000"/>
        </a:spcBef>
        <a:spcAft>
          <a:spcPct val="0"/>
        </a:spcAft>
        <a:buChar char="»"/>
        <a:defRPr sz="1600">
          <a:solidFill>
            <a:schemeClr val="tx1"/>
          </a:solidFill>
          <a:latin typeface="Tahoma" pitchFamily="34" charset="0"/>
        </a:defRPr>
      </a:lvl8pPr>
      <a:lvl9pPr marL="3886200" indent="-228600" algn="l" rtl="0" eaLnBrk="1" fontAlgn="base" hangingPunct="1">
        <a:spcBef>
          <a:spcPct val="20000"/>
        </a:spcBef>
        <a:spcAft>
          <a:spcPct val="0"/>
        </a:spcAft>
        <a:buChar char="»"/>
        <a:defRPr sz="1600">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6"/>
            </p:custDataLst>
            <p:extLst>
              <p:ext uri="{D42A27DB-BD31-4B8C-83A1-F6EECF244321}">
                <p14:modId xmlns:p14="http://schemas.microsoft.com/office/powerpoint/2010/main" val="173572509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5362" name="think-cell Folie" r:id="rId19" imgW="216" imgH="216" progId="TCLayout.ActiveDocument.1">
                  <p:embed/>
                </p:oleObj>
              </mc:Choice>
              <mc:Fallback>
                <p:oleObj name="think-cell Folie" r:id="rId19" imgW="216" imgH="216" progId="TCLayout.ActiveDocument.1">
                  <p:embed/>
                  <p:pic>
                    <p:nvPicPr>
                      <p:cNvPr id="3" name="Objekt 2" hidden="1"/>
                      <p:cNvPicPr/>
                      <p:nvPr/>
                    </p:nvPicPr>
                    <p:blipFill>
                      <a:blip r:embed="rId20"/>
                      <a:stretch>
                        <a:fillRect/>
                      </a:stretch>
                    </p:blipFill>
                    <p:spPr>
                      <a:xfrm>
                        <a:off x="1589" y="1590"/>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F71FEF3-2580-49FB-8619-094388CF2BBF}"/>
              </a:ext>
            </a:extLst>
          </p:cNvPr>
          <p:cNvSpPr/>
          <p:nvPr>
            <p:custDataLst>
              <p:tags r:id="rId17"/>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5122" name="Rectangle 2"/>
          <p:cNvSpPr>
            <a:spLocks noGrp="1" noChangeArrowheads="1"/>
          </p:cNvSpPr>
          <p:nvPr>
            <p:ph type="title"/>
          </p:nvPr>
        </p:nvSpPr>
        <p:spPr bwMode="auto">
          <a:xfrm>
            <a:off x="1676637" y="92078"/>
            <a:ext cx="6588731" cy="7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a:t>
            </a:r>
            <a:endParaRPr lang="en-GB" dirty="0"/>
          </a:p>
        </p:txBody>
      </p:sp>
      <p:sp>
        <p:nvSpPr>
          <p:cNvPr id="5123" name="Rectangle 4"/>
          <p:cNvSpPr>
            <a:spLocks noGrp="1" noChangeArrowheads="1"/>
          </p:cNvSpPr>
          <p:nvPr>
            <p:ph type="body" idx="1"/>
          </p:nvPr>
        </p:nvSpPr>
        <p:spPr bwMode="auto">
          <a:xfrm>
            <a:off x="275898" y="1370398"/>
            <a:ext cx="9381108" cy="51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endParaRPr lang="en-GB" dirty="0"/>
          </a:p>
        </p:txBody>
      </p:sp>
      <p:sp>
        <p:nvSpPr>
          <p:cNvPr id="11"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2" name="Freeform 5">
            <a:extLst>
              <a:ext uri="{FF2B5EF4-FFF2-40B4-BE49-F238E27FC236}">
                <a16:creationId xmlns:a16="http://schemas.microsoft.com/office/drawing/2014/main" id="{5ED7E741-4EB1-4B9E-86EA-1CE146AAA8C7}"/>
              </a:ext>
            </a:extLst>
          </p:cNvPr>
          <p:cNvSpPr>
            <a:spLocks noChangeAspect="1"/>
          </p:cNvSpPr>
          <p:nvPr/>
        </p:nvSpPr>
        <p:spPr bwMode="auto">
          <a:xfrm>
            <a:off x="54246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0076A7">
              <a:alpha val="2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3" name="Freeform 7">
            <a:extLst>
              <a:ext uri="{FF2B5EF4-FFF2-40B4-BE49-F238E27FC236}">
                <a16:creationId xmlns:a16="http://schemas.microsoft.com/office/drawing/2014/main" id="{AE1F36B4-767A-4AFA-9F9C-11AB188F3591}"/>
              </a:ext>
            </a:extLst>
          </p:cNvPr>
          <p:cNvSpPr>
            <a:spLocks noChangeAspect="1"/>
          </p:cNvSpPr>
          <p:nvPr/>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5" name="Freihandform: Form 21">
            <a:extLst>
              <a:ext uri="{FF2B5EF4-FFF2-40B4-BE49-F238E27FC236}">
                <a16:creationId xmlns:a16="http://schemas.microsoft.com/office/drawing/2014/main" id="{78F3AEC7-B6A1-4A2A-9A92-22C4410BA707}"/>
              </a:ext>
            </a:extLst>
          </p:cNvPr>
          <p:cNvSpPr>
            <a:spLocks noChangeAspect="1"/>
          </p:cNvSpPr>
          <p:nvPr/>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en-GB" sz="2000" dirty="0"/>
          </a:p>
        </p:txBody>
      </p:sp>
      <p:sp>
        <p:nvSpPr>
          <p:cNvPr id="16" name="Line 5"/>
          <p:cNvSpPr>
            <a:spLocks noChangeShapeType="1"/>
          </p:cNvSpPr>
          <p:nvPr/>
        </p:nvSpPr>
        <p:spPr bwMode="auto">
          <a:xfrm flipV="1">
            <a:off x="0" y="918001"/>
            <a:ext cx="9906000" cy="1"/>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pic>
        <p:nvPicPr>
          <p:cNvPr id="17" name="Bild 3" descr="Aurubis_Logo_P_RGB.pdf"/>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8397006" y="362399"/>
            <a:ext cx="1260000" cy="198803"/>
          </a:xfrm>
          <a:prstGeom prst="rect">
            <a:avLst/>
          </a:prstGeom>
        </p:spPr>
      </p:pic>
      <p:sp>
        <p:nvSpPr>
          <p:cNvPr id="18"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
        <p:nvSpPr>
          <p:cNvPr id="14" name="Rectangle 13" hidden="1">
            <a:extLst>
              <a:ext uri="{FF2B5EF4-FFF2-40B4-BE49-F238E27FC236}">
                <a16:creationId xmlns:a16="http://schemas.microsoft.com/office/drawing/2014/main" id="{14D9C4CE-68EA-4F53-BD91-1FF9B7E65ADF}"/>
              </a:ext>
            </a:extLst>
          </p:cNvPr>
          <p:cNvSpPr/>
          <p:nvPr>
            <p:custDataLst>
              <p:tags r:id="rId18"/>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19" name="Freeform 5">
            <a:extLst>
              <a:ext uri="{FF2B5EF4-FFF2-40B4-BE49-F238E27FC236}">
                <a16:creationId xmlns:a16="http://schemas.microsoft.com/office/drawing/2014/main" id="{1DB9F132-778D-40AF-808A-63A9D016A4BC}"/>
              </a:ext>
            </a:extLst>
          </p:cNvPr>
          <p:cNvSpPr>
            <a:spLocks noChangeAspect="1"/>
          </p:cNvSpPr>
          <p:nvPr/>
        </p:nvSpPr>
        <p:spPr bwMode="auto">
          <a:xfrm>
            <a:off x="54246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0076A7">
              <a:alpha val="2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20" name="Freeform 7">
            <a:extLst>
              <a:ext uri="{FF2B5EF4-FFF2-40B4-BE49-F238E27FC236}">
                <a16:creationId xmlns:a16="http://schemas.microsoft.com/office/drawing/2014/main" id="{81358107-3C87-49CC-A60E-37CEDBD4DB0F}"/>
              </a:ext>
            </a:extLst>
          </p:cNvPr>
          <p:cNvSpPr>
            <a:spLocks noChangeAspect="1"/>
          </p:cNvSpPr>
          <p:nvPr/>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21" name="Freihandform: Form 21">
            <a:extLst>
              <a:ext uri="{FF2B5EF4-FFF2-40B4-BE49-F238E27FC236}">
                <a16:creationId xmlns:a16="http://schemas.microsoft.com/office/drawing/2014/main" id="{C6956B09-1644-4706-BF73-DE2DF3662B4F}"/>
              </a:ext>
            </a:extLst>
          </p:cNvPr>
          <p:cNvSpPr>
            <a:spLocks noChangeAspect="1"/>
          </p:cNvSpPr>
          <p:nvPr/>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en-GB" sz="2000" dirty="0"/>
          </a:p>
        </p:txBody>
      </p:sp>
      <p:sp>
        <p:nvSpPr>
          <p:cNvPr id="22" name="Line 5">
            <a:extLst>
              <a:ext uri="{FF2B5EF4-FFF2-40B4-BE49-F238E27FC236}">
                <a16:creationId xmlns:a16="http://schemas.microsoft.com/office/drawing/2014/main" id="{91BEE729-B10A-4AE8-9750-8897A5775447}"/>
              </a:ext>
            </a:extLst>
          </p:cNvPr>
          <p:cNvSpPr>
            <a:spLocks noChangeShapeType="1"/>
          </p:cNvSpPr>
          <p:nvPr/>
        </p:nvSpPr>
        <p:spPr bwMode="auto">
          <a:xfrm flipV="1">
            <a:off x="0" y="918001"/>
            <a:ext cx="9906000" cy="1"/>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pic>
        <p:nvPicPr>
          <p:cNvPr id="23" name="Bild 3" descr="Aurubis_Logo_P_RGB.pdf">
            <a:extLst>
              <a:ext uri="{FF2B5EF4-FFF2-40B4-BE49-F238E27FC236}">
                <a16:creationId xmlns:a16="http://schemas.microsoft.com/office/drawing/2014/main" id="{DEF729FC-F690-461D-A9C4-4590E9A35C9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8397006" y="362399"/>
            <a:ext cx="1260000" cy="198803"/>
          </a:xfrm>
          <a:prstGeom prst="rect">
            <a:avLst/>
          </a:prstGeom>
        </p:spPr>
      </p:pic>
    </p:spTree>
    <p:extLst>
      <p:ext uri="{BB962C8B-B14F-4D97-AF65-F5344CB8AC3E}">
        <p14:creationId xmlns:p14="http://schemas.microsoft.com/office/powerpoint/2010/main" val="22839097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spd="med">
    <p:wipe dir="r"/>
  </p:transition>
  <p:hf hdr="0" ftr="0" dt="0"/>
  <p:txStyles>
    <p:titleStyle>
      <a:lvl1pPr algn="l" rtl="0" eaLnBrk="1" fontAlgn="base" hangingPunct="1">
        <a:spcBef>
          <a:spcPct val="0"/>
        </a:spcBef>
        <a:spcAft>
          <a:spcPct val="0"/>
        </a:spcAft>
        <a:defRPr sz="1700" b="1">
          <a:solidFill>
            <a:schemeClr val="tx1"/>
          </a:solidFill>
          <a:latin typeface="+mn-lt"/>
          <a:ea typeface="+mj-ea"/>
          <a:cs typeface="+mj-cs"/>
        </a:defRPr>
      </a:lvl1pPr>
      <a:lvl2pPr algn="l" rtl="0" eaLnBrk="1" fontAlgn="base" hangingPunct="1">
        <a:spcBef>
          <a:spcPct val="0"/>
        </a:spcBef>
        <a:spcAft>
          <a:spcPct val="0"/>
        </a:spcAft>
        <a:defRPr sz="2000">
          <a:solidFill>
            <a:schemeClr val="tx1"/>
          </a:solidFill>
          <a:latin typeface="Arial Black" pitchFamily="34" charset="0"/>
        </a:defRPr>
      </a:lvl2pPr>
      <a:lvl3pPr algn="l" rtl="0" eaLnBrk="1" fontAlgn="base" hangingPunct="1">
        <a:spcBef>
          <a:spcPct val="0"/>
        </a:spcBef>
        <a:spcAft>
          <a:spcPct val="0"/>
        </a:spcAft>
        <a:defRPr sz="2000">
          <a:solidFill>
            <a:schemeClr val="tx1"/>
          </a:solidFill>
          <a:latin typeface="Arial Black" pitchFamily="34" charset="0"/>
        </a:defRPr>
      </a:lvl3pPr>
      <a:lvl4pPr algn="l" rtl="0" eaLnBrk="1" fontAlgn="base" hangingPunct="1">
        <a:spcBef>
          <a:spcPct val="0"/>
        </a:spcBef>
        <a:spcAft>
          <a:spcPct val="0"/>
        </a:spcAft>
        <a:defRPr sz="2000">
          <a:solidFill>
            <a:schemeClr val="tx1"/>
          </a:solidFill>
          <a:latin typeface="Arial Black" pitchFamily="34" charset="0"/>
        </a:defRPr>
      </a:lvl4pPr>
      <a:lvl5pPr algn="l" rtl="0" eaLnBrk="1" fontAlgn="base" hangingPunct="1">
        <a:spcBef>
          <a:spcPct val="0"/>
        </a:spcBef>
        <a:spcAft>
          <a:spcPct val="0"/>
        </a:spcAft>
        <a:defRPr sz="2000">
          <a:solidFill>
            <a:schemeClr val="tx1"/>
          </a:solidFill>
          <a:latin typeface="Arial Black" pitchFamily="34" charset="0"/>
        </a:defRPr>
      </a:lvl5pPr>
      <a:lvl6pPr marL="457200" algn="l" rtl="0" eaLnBrk="1" fontAlgn="base" hangingPunct="1">
        <a:spcBef>
          <a:spcPct val="0"/>
        </a:spcBef>
        <a:spcAft>
          <a:spcPct val="0"/>
        </a:spcAft>
        <a:defRPr sz="2000">
          <a:solidFill>
            <a:schemeClr val="tx1"/>
          </a:solidFill>
          <a:latin typeface="Arial Black" pitchFamily="34" charset="0"/>
        </a:defRPr>
      </a:lvl6pPr>
      <a:lvl7pPr marL="914400" algn="l" rtl="0" eaLnBrk="1" fontAlgn="base" hangingPunct="1">
        <a:spcBef>
          <a:spcPct val="0"/>
        </a:spcBef>
        <a:spcAft>
          <a:spcPct val="0"/>
        </a:spcAft>
        <a:defRPr sz="2000">
          <a:solidFill>
            <a:schemeClr val="tx1"/>
          </a:solidFill>
          <a:latin typeface="Arial Black" pitchFamily="34" charset="0"/>
        </a:defRPr>
      </a:lvl7pPr>
      <a:lvl8pPr marL="1371600" algn="l" rtl="0" eaLnBrk="1" fontAlgn="base" hangingPunct="1">
        <a:spcBef>
          <a:spcPct val="0"/>
        </a:spcBef>
        <a:spcAft>
          <a:spcPct val="0"/>
        </a:spcAft>
        <a:defRPr sz="2000">
          <a:solidFill>
            <a:schemeClr val="tx1"/>
          </a:solidFill>
          <a:latin typeface="Arial Black" pitchFamily="34" charset="0"/>
        </a:defRPr>
      </a:lvl8pPr>
      <a:lvl9pPr marL="1828800" algn="l" rtl="0" eaLnBrk="1" fontAlgn="base" hangingPunct="1">
        <a:spcBef>
          <a:spcPct val="0"/>
        </a:spcBef>
        <a:spcAft>
          <a:spcPct val="0"/>
        </a:spcAft>
        <a:defRPr sz="2000">
          <a:solidFill>
            <a:schemeClr val="tx1"/>
          </a:solidFill>
          <a:latin typeface="Arial Black" pitchFamily="34" charset="0"/>
        </a:defRPr>
      </a:lvl9pPr>
    </p:titleStyle>
    <p:bodyStyle>
      <a:lvl1pPr marL="265113" indent="-265113" algn="l" rtl="0" eaLnBrk="1" fontAlgn="base" hangingPunct="1">
        <a:spcBef>
          <a:spcPct val="20000"/>
        </a:spcBef>
        <a:spcAft>
          <a:spcPct val="0"/>
        </a:spcAft>
        <a:buClr>
          <a:schemeClr val="accent1"/>
        </a:buClr>
        <a:buFont typeface="Arial Black" pitchFamily="34" charset="0"/>
        <a:buChar char="»"/>
        <a:defRPr sz="1600">
          <a:solidFill>
            <a:schemeClr val="tx1"/>
          </a:solidFill>
          <a:latin typeface="+mn-lt"/>
          <a:ea typeface="+mn-ea"/>
          <a:cs typeface="+mn-cs"/>
        </a:defRPr>
      </a:lvl1pPr>
      <a:lvl2pPr marL="536575" indent="-274638" algn="l" rtl="0" eaLnBrk="1" fontAlgn="base" hangingPunct="1">
        <a:spcBef>
          <a:spcPct val="20000"/>
        </a:spcBef>
        <a:spcAft>
          <a:spcPct val="0"/>
        </a:spcAft>
        <a:buClr>
          <a:schemeClr val="folHlink"/>
        </a:buClr>
        <a:buFont typeface="Arial Black" pitchFamily="34" charset="0"/>
        <a:buChar char="»"/>
        <a:defRPr sz="1600">
          <a:solidFill>
            <a:schemeClr val="tx1"/>
          </a:solidFill>
          <a:latin typeface="+mn-lt"/>
        </a:defRPr>
      </a:lvl2pPr>
      <a:lvl3pPr marL="808038" indent="-228600" algn="l" rtl="0" eaLnBrk="1" fontAlgn="base" hangingPunct="1">
        <a:spcBef>
          <a:spcPct val="20000"/>
        </a:spcBef>
        <a:spcAft>
          <a:spcPct val="0"/>
        </a:spcAft>
        <a:buClr>
          <a:schemeClr val="accent5"/>
        </a:buClr>
        <a:buFont typeface="Arial Black" pitchFamily="34" charset="0"/>
        <a:buChar char="»"/>
        <a:defRPr sz="1600">
          <a:solidFill>
            <a:schemeClr val="tx1"/>
          </a:solidFill>
          <a:latin typeface="+mn-lt"/>
        </a:defRPr>
      </a:lvl3pPr>
      <a:lvl4pPr marL="1636713" indent="-228600" algn="l" rtl="0" eaLnBrk="1" fontAlgn="base" hangingPunct="1">
        <a:spcBef>
          <a:spcPct val="20000"/>
        </a:spcBef>
        <a:spcAft>
          <a:spcPct val="0"/>
        </a:spcAft>
        <a:buClr>
          <a:schemeClr val="folHlink"/>
        </a:buClr>
        <a:buFont typeface="Monotype Sorts" pitchFamily="2" charset="2"/>
        <a:buChar char="è"/>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Tahoma" pitchFamily="34" charset="0"/>
        </a:defRPr>
      </a:lvl6pPr>
      <a:lvl7pPr marL="2971800" indent="-228600" algn="l" rtl="0" eaLnBrk="1" fontAlgn="base" hangingPunct="1">
        <a:spcBef>
          <a:spcPct val="20000"/>
        </a:spcBef>
        <a:spcAft>
          <a:spcPct val="0"/>
        </a:spcAft>
        <a:buChar char="»"/>
        <a:defRPr sz="1600">
          <a:solidFill>
            <a:schemeClr val="tx1"/>
          </a:solidFill>
          <a:latin typeface="Tahoma" pitchFamily="34" charset="0"/>
        </a:defRPr>
      </a:lvl7pPr>
      <a:lvl8pPr marL="3429000" indent="-228600" algn="l" rtl="0" eaLnBrk="1" fontAlgn="base" hangingPunct="1">
        <a:spcBef>
          <a:spcPct val="20000"/>
        </a:spcBef>
        <a:spcAft>
          <a:spcPct val="0"/>
        </a:spcAft>
        <a:buChar char="»"/>
        <a:defRPr sz="1600">
          <a:solidFill>
            <a:schemeClr val="tx1"/>
          </a:solidFill>
          <a:latin typeface="Tahoma" pitchFamily="34" charset="0"/>
        </a:defRPr>
      </a:lvl8pPr>
      <a:lvl9pPr marL="3886200" indent="-228600" algn="l" rtl="0" eaLnBrk="1" fontAlgn="base" hangingPunct="1">
        <a:spcBef>
          <a:spcPct val="20000"/>
        </a:spcBef>
        <a:spcAft>
          <a:spcPct val="0"/>
        </a:spcAft>
        <a:buChar char="»"/>
        <a:defRPr sz="1600">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9698" name="think-cell Folie" r:id="rId22" imgW="216" imgH="216" progId="TCLayout.ActiveDocument.1">
                  <p:embed/>
                </p:oleObj>
              </mc:Choice>
              <mc:Fallback>
                <p:oleObj name="think-cell Folie" r:id="rId22" imgW="216" imgH="216" progId="TCLayout.ActiveDocument.1">
                  <p:embed/>
                  <p:pic>
                    <p:nvPicPr>
                      <p:cNvPr id="3" name="Objekt 2" hidden="1"/>
                      <p:cNvPicPr/>
                      <p:nvPr/>
                    </p:nvPicPr>
                    <p:blipFill>
                      <a:blip r:embed="rId23"/>
                      <a:stretch>
                        <a:fillRect/>
                      </a:stretch>
                    </p:blipFill>
                    <p:spPr>
                      <a:xfrm>
                        <a:off x="1589" y="1590"/>
                        <a:ext cx="1587" cy="1587"/>
                      </a:xfrm>
                      <a:prstGeom prst="rect">
                        <a:avLst/>
                      </a:prstGeom>
                    </p:spPr>
                  </p:pic>
                </p:oleObj>
              </mc:Fallback>
            </mc:AlternateContent>
          </a:graphicData>
        </a:graphic>
      </p:graphicFrame>
      <p:sp>
        <p:nvSpPr>
          <p:cNvPr id="5122" name="Rectangle 2"/>
          <p:cNvSpPr>
            <a:spLocks noGrp="1" noChangeArrowheads="1"/>
          </p:cNvSpPr>
          <p:nvPr>
            <p:ph type="title"/>
          </p:nvPr>
        </p:nvSpPr>
        <p:spPr bwMode="auto">
          <a:xfrm>
            <a:off x="2504728" y="92077"/>
            <a:ext cx="5688632" cy="7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a:t>
            </a:r>
            <a:endParaRPr lang="en-US"/>
          </a:p>
        </p:txBody>
      </p:sp>
      <p:sp>
        <p:nvSpPr>
          <p:cNvPr id="5123" name="Rectangle 4"/>
          <p:cNvSpPr>
            <a:spLocks noGrp="1" noChangeArrowheads="1"/>
          </p:cNvSpPr>
          <p:nvPr>
            <p:ph type="body" idx="1"/>
          </p:nvPr>
        </p:nvSpPr>
        <p:spPr bwMode="auto">
          <a:xfrm>
            <a:off x="275898" y="1370398"/>
            <a:ext cx="9381108" cy="51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11"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US" smtClean="0"/>
              <a:pPr>
                <a:defRPr/>
              </a:pPr>
              <a:t>‹#›</a:t>
            </a:fld>
            <a:endParaRPr lang="en-US"/>
          </a:p>
        </p:txBody>
      </p:sp>
      <p:sp>
        <p:nvSpPr>
          <p:cNvPr id="13" name="Freeform 7">
            <a:extLst>
              <a:ext uri="{FF2B5EF4-FFF2-40B4-BE49-F238E27FC236}">
                <a16:creationId xmlns:a16="http://schemas.microsoft.com/office/drawing/2014/main" id="{AE1F36B4-767A-4AFA-9F9C-11AB188F3591}"/>
              </a:ext>
            </a:extLst>
          </p:cNvPr>
          <p:cNvSpPr>
            <a:spLocks noChangeAspect="1"/>
          </p:cNvSpPr>
          <p:nvPr userDrawn="1"/>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de-DE" sz="2000"/>
          </a:p>
        </p:txBody>
      </p:sp>
      <p:sp>
        <p:nvSpPr>
          <p:cNvPr id="15" name="Freihandform: Form 21">
            <a:extLst>
              <a:ext uri="{FF2B5EF4-FFF2-40B4-BE49-F238E27FC236}">
                <a16:creationId xmlns:a16="http://schemas.microsoft.com/office/drawing/2014/main" id="{78F3AEC7-B6A1-4A2A-9A92-22C4410BA707}"/>
              </a:ext>
            </a:extLst>
          </p:cNvPr>
          <p:cNvSpPr>
            <a:spLocks noChangeAspect="1"/>
          </p:cNvSpPr>
          <p:nvPr userDrawn="1"/>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de-DE" sz="2000"/>
          </a:p>
        </p:txBody>
      </p:sp>
      <p:sp>
        <p:nvSpPr>
          <p:cNvPr id="16" name="Line 5"/>
          <p:cNvSpPr>
            <a:spLocks noChangeShapeType="1"/>
          </p:cNvSpPr>
          <p:nvPr userDrawn="1"/>
        </p:nvSpPr>
        <p:spPr bwMode="auto">
          <a:xfrm flipV="1">
            <a:off x="0" y="918001"/>
            <a:ext cx="9906000" cy="1"/>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sz="2000"/>
          </a:p>
        </p:txBody>
      </p:sp>
      <p:pic>
        <p:nvPicPr>
          <p:cNvPr id="17" name="Bild 3" descr="Aurubis_Logo_P_RGB.pdf"/>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8397006" y="362399"/>
            <a:ext cx="1260000" cy="198803"/>
          </a:xfrm>
          <a:prstGeom prst="rect">
            <a:avLst/>
          </a:prstGeom>
        </p:spPr>
      </p:pic>
      <p:sp>
        <p:nvSpPr>
          <p:cNvPr id="18"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a:p>
        </p:txBody>
      </p:sp>
    </p:spTree>
    <p:extLst>
      <p:ext uri="{BB962C8B-B14F-4D97-AF65-F5344CB8AC3E}">
        <p14:creationId xmlns:p14="http://schemas.microsoft.com/office/powerpoint/2010/main" val="14314554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3" r:id="rId16"/>
    <p:sldLayoutId id="2147483724" r:id="rId17"/>
    <p:sldLayoutId id="2147483777" r:id="rId18"/>
  </p:sldLayoutIdLst>
  <p:transition spd="med">
    <p:wipe dir="r"/>
  </p:transition>
  <p:hf hdr="0" ftr="0" dt="0"/>
  <p:txStyles>
    <p:titleStyle>
      <a:lvl1pPr algn="l" rtl="0" eaLnBrk="1" fontAlgn="base" hangingPunct="1">
        <a:spcBef>
          <a:spcPct val="0"/>
        </a:spcBef>
        <a:spcAft>
          <a:spcPct val="0"/>
        </a:spcAft>
        <a:defRPr sz="1700" b="1">
          <a:solidFill>
            <a:schemeClr val="tx1"/>
          </a:solidFill>
          <a:latin typeface="+mn-lt"/>
          <a:ea typeface="+mj-ea"/>
          <a:cs typeface="+mj-cs"/>
        </a:defRPr>
      </a:lvl1pPr>
      <a:lvl2pPr algn="l" rtl="0" eaLnBrk="1" fontAlgn="base" hangingPunct="1">
        <a:spcBef>
          <a:spcPct val="0"/>
        </a:spcBef>
        <a:spcAft>
          <a:spcPct val="0"/>
        </a:spcAft>
        <a:defRPr sz="2000">
          <a:solidFill>
            <a:schemeClr val="tx1"/>
          </a:solidFill>
          <a:latin typeface="Arial Black" pitchFamily="34" charset="0"/>
        </a:defRPr>
      </a:lvl2pPr>
      <a:lvl3pPr algn="l" rtl="0" eaLnBrk="1" fontAlgn="base" hangingPunct="1">
        <a:spcBef>
          <a:spcPct val="0"/>
        </a:spcBef>
        <a:spcAft>
          <a:spcPct val="0"/>
        </a:spcAft>
        <a:defRPr sz="2000">
          <a:solidFill>
            <a:schemeClr val="tx1"/>
          </a:solidFill>
          <a:latin typeface="Arial Black" pitchFamily="34" charset="0"/>
        </a:defRPr>
      </a:lvl3pPr>
      <a:lvl4pPr algn="l" rtl="0" eaLnBrk="1" fontAlgn="base" hangingPunct="1">
        <a:spcBef>
          <a:spcPct val="0"/>
        </a:spcBef>
        <a:spcAft>
          <a:spcPct val="0"/>
        </a:spcAft>
        <a:defRPr sz="2000">
          <a:solidFill>
            <a:schemeClr val="tx1"/>
          </a:solidFill>
          <a:latin typeface="Arial Black" pitchFamily="34" charset="0"/>
        </a:defRPr>
      </a:lvl4pPr>
      <a:lvl5pPr algn="l" rtl="0" eaLnBrk="1" fontAlgn="base" hangingPunct="1">
        <a:spcBef>
          <a:spcPct val="0"/>
        </a:spcBef>
        <a:spcAft>
          <a:spcPct val="0"/>
        </a:spcAft>
        <a:defRPr sz="2000">
          <a:solidFill>
            <a:schemeClr val="tx1"/>
          </a:solidFill>
          <a:latin typeface="Arial Black" pitchFamily="34" charset="0"/>
        </a:defRPr>
      </a:lvl5pPr>
      <a:lvl6pPr marL="457200" algn="l" rtl="0" eaLnBrk="1" fontAlgn="base" hangingPunct="1">
        <a:spcBef>
          <a:spcPct val="0"/>
        </a:spcBef>
        <a:spcAft>
          <a:spcPct val="0"/>
        </a:spcAft>
        <a:defRPr sz="2000">
          <a:solidFill>
            <a:schemeClr val="tx1"/>
          </a:solidFill>
          <a:latin typeface="Arial Black" pitchFamily="34" charset="0"/>
        </a:defRPr>
      </a:lvl6pPr>
      <a:lvl7pPr marL="914400" algn="l" rtl="0" eaLnBrk="1" fontAlgn="base" hangingPunct="1">
        <a:spcBef>
          <a:spcPct val="0"/>
        </a:spcBef>
        <a:spcAft>
          <a:spcPct val="0"/>
        </a:spcAft>
        <a:defRPr sz="2000">
          <a:solidFill>
            <a:schemeClr val="tx1"/>
          </a:solidFill>
          <a:latin typeface="Arial Black" pitchFamily="34" charset="0"/>
        </a:defRPr>
      </a:lvl7pPr>
      <a:lvl8pPr marL="1371600" algn="l" rtl="0" eaLnBrk="1" fontAlgn="base" hangingPunct="1">
        <a:spcBef>
          <a:spcPct val="0"/>
        </a:spcBef>
        <a:spcAft>
          <a:spcPct val="0"/>
        </a:spcAft>
        <a:defRPr sz="2000">
          <a:solidFill>
            <a:schemeClr val="tx1"/>
          </a:solidFill>
          <a:latin typeface="Arial Black" pitchFamily="34" charset="0"/>
        </a:defRPr>
      </a:lvl8pPr>
      <a:lvl9pPr marL="1828800" algn="l" rtl="0" eaLnBrk="1" fontAlgn="base" hangingPunct="1">
        <a:spcBef>
          <a:spcPct val="0"/>
        </a:spcBef>
        <a:spcAft>
          <a:spcPct val="0"/>
        </a:spcAft>
        <a:defRPr sz="2000">
          <a:solidFill>
            <a:schemeClr val="tx1"/>
          </a:solidFill>
          <a:latin typeface="Arial Black" pitchFamily="34" charset="0"/>
        </a:defRPr>
      </a:lvl9pPr>
    </p:titleStyle>
    <p:bodyStyle>
      <a:lvl1pPr marL="265113" indent="-265113" algn="l" rtl="0" eaLnBrk="1" fontAlgn="base" hangingPunct="1">
        <a:spcBef>
          <a:spcPct val="20000"/>
        </a:spcBef>
        <a:spcAft>
          <a:spcPct val="0"/>
        </a:spcAft>
        <a:buClr>
          <a:schemeClr val="accent1"/>
        </a:buClr>
        <a:buFont typeface="Arial Black" pitchFamily="34" charset="0"/>
        <a:buChar char="»"/>
        <a:defRPr sz="1600">
          <a:solidFill>
            <a:schemeClr val="tx1"/>
          </a:solidFill>
          <a:latin typeface="+mn-lt"/>
          <a:ea typeface="+mn-ea"/>
          <a:cs typeface="+mn-cs"/>
        </a:defRPr>
      </a:lvl1pPr>
      <a:lvl2pPr marL="536575" indent="-274638" algn="l" rtl="0" eaLnBrk="1" fontAlgn="base" hangingPunct="1">
        <a:spcBef>
          <a:spcPct val="20000"/>
        </a:spcBef>
        <a:spcAft>
          <a:spcPct val="0"/>
        </a:spcAft>
        <a:buClr>
          <a:schemeClr val="folHlink"/>
        </a:buClr>
        <a:buFont typeface="Arial Black" pitchFamily="34" charset="0"/>
        <a:buChar char="»"/>
        <a:defRPr sz="1600">
          <a:solidFill>
            <a:schemeClr val="tx1"/>
          </a:solidFill>
          <a:latin typeface="+mn-lt"/>
        </a:defRPr>
      </a:lvl2pPr>
      <a:lvl3pPr marL="808038" indent="-228600" algn="l" rtl="0" eaLnBrk="1" fontAlgn="base" hangingPunct="1">
        <a:spcBef>
          <a:spcPct val="20000"/>
        </a:spcBef>
        <a:spcAft>
          <a:spcPct val="0"/>
        </a:spcAft>
        <a:buClr>
          <a:schemeClr val="accent5"/>
        </a:buClr>
        <a:buFont typeface="Arial Black" pitchFamily="34" charset="0"/>
        <a:buChar char="»"/>
        <a:defRPr sz="1600">
          <a:solidFill>
            <a:schemeClr val="tx1"/>
          </a:solidFill>
          <a:latin typeface="+mn-lt"/>
        </a:defRPr>
      </a:lvl3pPr>
      <a:lvl4pPr marL="1636713" indent="-228600" algn="l" rtl="0" eaLnBrk="1" fontAlgn="base" hangingPunct="1">
        <a:spcBef>
          <a:spcPct val="20000"/>
        </a:spcBef>
        <a:spcAft>
          <a:spcPct val="0"/>
        </a:spcAft>
        <a:buClr>
          <a:schemeClr val="folHlink"/>
        </a:buClr>
        <a:buFont typeface="Monotype Sorts" pitchFamily="2" charset="2"/>
        <a:buChar char="è"/>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Tahoma" pitchFamily="34" charset="0"/>
        </a:defRPr>
      </a:lvl6pPr>
      <a:lvl7pPr marL="2971800" indent="-228600" algn="l" rtl="0" eaLnBrk="1" fontAlgn="base" hangingPunct="1">
        <a:spcBef>
          <a:spcPct val="20000"/>
        </a:spcBef>
        <a:spcAft>
          <a:spcPct val="0"/>
        </a:spcAft>
        <a:buChar char="»"/>
        <a:defRPr sz="1600">
          <a:solidFill>
            <a:schemeClr val="tx1"/>
          </a:solidFill>
          <a:latin typeface="Tahoma" pitchFamily="34" charset="0"/>
        </a:defRPr>
      </a:lvl7pPr>
      <a:lvl8pPr marL="3429000" indent="-228600" algn="l" rtl="0" eaLnBrk="1" fontAlgn="base" hangingPunct="1">
        <a:spcBef>
          <a:spcPct val="20000"/>
        </a:spcBef>
        <a:spcAft>
          <a:spcPct val="0"/>
        </a:spcAft>
        <a:buChar char="»"/>
        <a:defRPr sz="1600">
          <a:solidFill>
            <a:schemeClr val="tx1"/>
          </a:solidFill>
          <a:latin typeface="Tahoma" pitchFamily="34" charset="0"/>
        </a:defRPr>
      </a:lvl8pPr>
      <a:lvl9pPr marL="3886200" indent="-228600" algn="l" rtl="0" eaLnBrk="1" fontAlgn="base" hangingPunct="1">
        <a:spcBef>
          <a:spcPct val="20000"/>
        </a:spcBef>
        <a:spcAft>
          <a:spcPct val="0"/>
        </a:spcAft>
        <a:buChar char="»"/>
        <a:defRPr sz="1600">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22" name="think-cell Folie" r:id="rId12" imgW="216" imgH="216" progId="TCLayout.ActiveDocument.1">
                  <p:embed/>
                </p:oleObj>
              </mc:Choice>
              <mc:Fallback>
                <p:oleObj name="think-cell Folie" r:id="rId12" imgW="216" imgH="216" progId="TCLayout.ActiveDocument.1">
                  <p:embed/>
                  <p:pic>
                    <p:nvPicPr>
                      <p:cNvPr id="3" name="Objekt 2" hidden="1"/>
                      <p:cNvPicPr/>
                      <p:nvPr/>
                    </p:nvPicPr>
                    <p:blipFill>
                      <a:blip r:embed="rId13"/>
                      <a:stretch>
                        <a:fillRect/>
                      </a:stretch>
                    </p:blipFill>
                    <p:spPr>
                      <a:xfrm>
                        <a:off x="1589" y="1590"/>
                        <a:ext cx="1587" cy="1587"/>
                      </a:xfrm>
                      <a:prstGeom prst="rect">
                        <a:avLst/>
                      </a:prstGeom>
                    </p:spPr>
                  </p:pic>
                </p:oleObj>
              </mc:Fallback>
            </mc:AlternateContent>
          </a:graphicData>
        </a:graphic>
      </p:graphicFrame>
      <p:sp>
        <p:nvSpPr>
          <p:cNvPr id="5122" name="Rectangle 2"/>
          <p:cNvSpPr>
            <a:spLocks noGrp="1" noChangeArrowheads="1"/>
          </p:cNvSpPr>
          <p:nvPr>
            <p:ph type="title"/>
          </p:nvPr>
        </p:nvSpPr>
        <p:spPr bwMode="auto">
          <a:xfrm>
            <a:off x="1676637" y="92078"/>
            <a:ext cx="6156683" cy="7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dirty="0"/>
              <a:t>Click to edit Master title</a:t>
            </a:r>
            <a:endParaRPr lang="en-US" dirty="0"/>
          </a:p>
        </p:txBody>
      </p:sp>
      <p:sp>
        <p:nvSpPr>
          <p:cNvPr id="5123" name="Rectangle 4"/>
          <p:cNvSpPr>
            <a:spLocks noGrp="1" noChangeArrowheads="1"/>
          </p:cNvSpPr>
          <p:nvPr>
            <p:ph type="body" idx="1"/>
          </p:nvPr>
        </p:nvSpPr>
        <p:spPr bwMode="auto">
          <a:xfrm>
            <a:off x="275898" y="1370398"/>
            <a:ext cx="9381108" cy="51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50" rIns="90488" bIns="4445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sp>
        <p:nvSpPr>
          <p:cNvPr id="11" name="Foliennummernplatzhalter 3"/>
          <p:cNvSpPr>
            <a:spLocks noGrp="1"/>
          </p:cNvSpPr>
          <p:nvPr>
            <p:ph type="sldNum" sz="quarter" idx="4"/>
          </p:nvPr>
        </p:nvSpPr>
        <p:spPr>
          <a:xfrm>
            <a:off x="8984233" y="6604709"/>
            <a:ext cx="668959" cy="190326"/>
          </a:xfrm>
          <a:prstGeom prst="rect">
            <a:avLst/>
          </a:prstGeom>
        </p:spPr>
        <p:txBody>
          <a:bodyPr rIns="0"/>
          <a:lstStyle>
            <a:lvl1pPr algn="r">
              <a:defRPr sz="800">
                <a:solidFill>
                  <a:schemeClr val="tx1">
                    <a:lumMod val="50000"/>
                    <a:lumOff val="50000"/>
                  </a:schemeClr>
                </a:solidFill>
              </a:defRPr>
            </a:lvl1pPr>
          </a:lstStyle>
          <a:p>
            <a:pPr>
              <a:defRPr/>
            </a:pPr>
            <a:fld id="{C527C91F-5CF7-46C3-99C1-BDEC8CD76D05}" type="slidenum">
              <a:rPr lang="en-US" smtClean="0"/>
              <a:pPr>
                <a:defRPr/>
              </a:pPr>
              <a:t>‹#›</a:t>
            </a:fld>
            <a:endParaRPr lang="en-US" dirty="0"/>
          </a:p>
        </p:txBody>
      </p:sp>
      <p:sp>
        <p:nvSpPr>
          <p:cNvPr id="12"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40872" y="-5357"/>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C00000">
              <a:alpha val="40000"/>
            </a:srgbClr>
          </a:solidFill>
          <a:ln>
            <a:noFill/>
          </a:ln>
        </p:spPr>
        <p:txBody>
          <a:bodyPr vert="horz" wrap="square" lIns="91429" tIns="45715" rIns="91429" bIns="45715" numCol="1" anchor="t" anchorCtr="0" compatLnSpc="1">
            <a:prstTxWarp prst="textNoShape">
              <a:avLst/>
            </a:prstTxWarp>
            <a:noAutofit/>
          </a:bodyPr>
          <a:lstStyle/>
          <a:p>
            <a:endParaRPr lang="de-DE" sz="2000"/>
          </a:p>
        </p:txBody>
      </p:sp>
      <p:sp>
        <p:nvSpPr>
          <p:cNvPr id="13" name="Freeform 7">
            <a:extLst>
              <a:ext uri="{FF2B5EF4-FFF2-40B4-BE49-F238E27FC236}">
                <a16:creationId xmlns:a16="http://schemas.microsoft.com/office/drawing/2014/main" id="{AE1F36B4-767A-4AFA-9F9C-11AB188F3591}"/>
              </a:ext>
            </a:extLst>
          </p:cNvPr>
          <p:cNvSpPr>
            <a:spLocks noChangeAspect="1"/>
          </p:cNvSpPr>
          <p:nvPr userDrawn="1"/>
        </p:nvSpPr>
        <p:spPr bwMode="auto">
          <a:xfrm>
            <a:off x="793"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de-DE" sz="2000"/>
          </a:p>
        </p:txBody>
      </p:sp>
      <p:sp>
        <p:nvSpPr>
          <p:cNvPr id="15" name="Freihandform: Form 21">
            <a:extLst>
              <a:ext uri="{FF2B5EF4-FFF2-40B4-BE49-F238E27FC236}">
                <a16:creationId xmlns:a16="http://schemas.microsoft.com/office/drawing/2014/main" id="{78F3AEC7-B6A1-4A2A-9A92-22C4410BA707}"/>
              </a:ext>
            </a:extLst>
          </p:cNvPr>
          <p:cNvSpPr>
            <a:spLocks noChangeAspect="1"/>
          </p:cNvSpPr>
          <p:nvPr userDrawn="1"/>
        </p:nvSpPr>
        <p:spPr bwMode="auto">
          <a:xfrm>
            <a:off x="1" y="-5357"/>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p:spPr>
        <p:txBody>
          <a:bodyPr vert="horz" wrap="square" lIns="91429" tIns="45715" rIns="91429" bIns="45715" numCol="1" anchor="t" anchorCtr="0" compatLnSpc="1">
            <a:prstTxWarp prst="textNoShape">
              <a:avLst/>
            </a:prstTxWarp>
            <a:noAutofit/>
          </a:bodyPr>
          <a:lstStyle/>
          <a:p>
            <a:endParaRPr lang="de-DE" sz="2000"/>
          </a:p>
        </p:txBody>
      </p:sp>
      <p:sp>
        <p:nvSpPr>
          <p:cNvPr id="16" name="Line 5"/>
          <p:cNvSpPr>
            <a:spLocks noChangeShapeType="1"/>
          </p:cNvSpPr>
          <p:nvPr userDrawn="1"/>
        </p:nvSpPr>
        <p:spPr bwMode="auto">
          <a:xfrm flipV="1">
            <a:off x="0" y="918001"/>
            <a:ext cx="9906000" cy="1"/>
          </a:xfrm>
          <a:prstGeom prst="line">
            <a:avLst/>
          </a:prstGeom>
          <a:noFill/>
          <a:ln w="19050">
            <a:solidFill>
              <a:srgbClr val="0076A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sz="2000"/>
          </a:p>
        </p:txBody>
      </p:sp>
      <p:sp>
        <p:nvSpPr>
          <p:cNvPr id="18"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US" altLang="de-DE" dirty="0"/>
          </a:p>
        </p:txBody>
      </p:sp>
      <p:pic>
        <p:nvPicPr>
          <p:cNvPr id="6" name="Grafik 5"/>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697416" y="396118"/>
            <a:ext cx="980001" cy="426119"/>
          </a:xfrm>
          <a:prstGeom prst="rect">
            <a:avLst/>
          </a:prstGeom>
        </p:spPr>
      </p:pic>
      <p:pic>
        <p:nvPicPr>
          <p:cNvPr id="14" name="Grafik 13">
            <a:extLst>
              <a:ext uri="{FF2B5EF4-FFF2-40B4-BE49-F238E27FC236}">
                <a16:creationId xmlns:a16="http://schemas.microsoft.com/office/drawing/2014/main" id="{A67F4381-3472-4FED-8CE3-EF73E7D9FAA7}"/>
              </a:ext>
            </a:extLst>
          </p:cNvPr>
          <p:cNvPicPr>
            <a:picLocks noChangeAspect="1"/>
          </p:cNvPicPr>
          <p:nvPr userDrawn="1"/>
        </p:nvPicPr>
        <p:blipFill>
          <a:blip r:embed="rId15"/>
          <a:stretch>
            <a:fillRect/>
          </a:stretch>
        </p:blipFill>
        <p:spPr>
          <a:xfrm>
            <a:off x="8415436" y="151748"/>
            <a:ext cx="1261981" cy="201185"/>
          </a:xfrm>
          <a:prstGeom prst="rect">
            <a:avLst/>
          </a:prstGeom>
        </p:spPr>
      </p:pic>
    </p:spTree>
    <p:extLst>
      <p:ext uri="{BB962C8B-B14F-4D97-AF65-F5344CB8AC3E}">
        <p14:creationId xmlns:p14="http://schemas.microsoft.com/office/powerpoint/2010/main" val="14410370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ransition spd="med">
    <p:wipe dir="r"/>
  </p:transition>
  <p:hf hdr="0" ftr="0" dt="0"/>
  <p:txStyles>
    <p:titleStyle>
      <a:lvl1pPr algn="l" rtl="0" eaLnBrk="1" fontAlgn="base" hangingPunct="1">
        <a:spcBef>
          <a:spcPct val="0"/>
        </a:spcBef>
        <a:spcAft>
          <a:spcPct val="0"/>
        </a:spcAft>
        <a:defRPr sz="1700" b="1">
          <a:solidFill>
            <a:schemeClr val="tx1"/>
          </a:solidFill>
          <a:latin typeface="+mn-lt"/>
          <a:ea typeface="+mj-ea"/>
          <a:cs typeface="+mj-cs"/>
        </a:defRPr>
      </a:lvl1pPr>
      <a:lvl2pPr algn="l" rtl="0" eaLnBrk="1" fontAlgn="base" hangingPunct="1">
        <a:spcBef>
          <a:spcPct val="0"/>
        </a:spcBef>
        <a:spcAft>
          <a:spcPct val="0"/>
        </a:spcAft>
        <a:defRPr sz="2000">
          <a:solidFill>
            <a:schemeClr val="tx1"/>
          </a:solidFill>
          <a:latin typeface="Arial Black" pitchFamily="34" charset="0"/>
        </a:defRPr>
      </a:lvl2pPr>
      <a:lvl3pPr algn="l" rtl="0" eaLnBrk="1" fontAlgn="base" hangingPunct="1">
        <a:spcBef>
          <a:spcPct val="0"/>
        </a:spcBef>
        <a:spcAft>
          <a:spcPct val="0"/>
        </a:spcAft>
        <a:defRPr sz="2000">
          <a:solidFill>
            <a:schemeClr val="tx1"/>
          </a:solidFill>
          <a:latin typeface="Arial Black" pitchFamily="34" charset="0"/>
        </a:defRPr>
      </a:lvl3pPr>
      <a:lvl4pPr algn="l" rtl="0" eaLnBrk="1" fontAlgn="base" hangingPunct="1">
        <a:spcBef>
          <a:spcPct val="0"/>
        </a:spcBef>
        <a:spcAft>
          <a:spcPct val="0"/>
        </a:spcAft>
        <a:defRPr sz="2000">
          <a:solidFill>
            <a:schemeClr val="tx1"/>
          </a:solidFill>
          <a:latin typeface="Arial Black" pitchFamily="34" charset="0"/>
        </a:defRPr>
      </a:lvl4pPr>
      <a:lvl5pPr algn="l" rtl="0" eaLnBrk="1" fontAlgn="base" hangingPunct="1">
        <a:spcBef>
          <a:spcPct val="0"/>
        </a:spcBef>
        <a:spcAft>
          <a:spcPct val="0"/>
        </a:spcAft>
        <a:defRPr sz="2000">
          <a:solidFill>
            <a:schemeClr val="tx1"/>
          </a:solidFill>
          <a:latin typeface="Arial Black" pitchFamily="34" charset="0"/>
        </a:defRPr>
      </a:lvl5pPr>
      <a:lvl6pPr marL="457200" algn="l" rtl="0" eaLnBrk="1" fontAlgn="base" hangingPunct="1">
        <a:spcBef>
          <a:spcPct val="0"/>
        </a:spcBef>
        <a:spcAft>
          <a:spcPct val="0"/>
        </a:spcAft>
        <a:defRPr sz="2000">
          <a:solidFill>
            <a:schemeClr val="tx1"/>
          </a:solidFill>
          <a:latin typeface="Arial Black" pitchFamily="34" charset="0"/>
        </a:defRPr>
      </a:lvl6pPr>
      <a:lvl7pPr marL="914400" algn="l" rtl="0" eaLnBrk="1" fontAlgn="base" hangingPunct="1">
        <a:spcBef>
          <a:spcPct val="0"/>
        </a:spcBef>
        <a:spcAft>
          <a:spcPct val="0"/>
        </a:spcAft>
        <a:defRPr sz="2000">
          <a:solidFill>
            <a:schemeClr val="tx1"/>
          </a:solidFill>
          <a:latin typeface="Arial Black" pitchFamily="34" charset="0"/>
        </a:defRPr>
      </a:lvl7pPr>
      <a:lvl8pPr marL="1371600" algn="l" rtl="0" eaLnBrk="1" fontAlgn="base" hangingPunct="1">
        <a:spcBef>
          <a:spcPct val="0"/>
        </a:spcBef>
        <a:spcAft>
          <a:spcPct val="0"/>
        </a:spcAft>
        <a:defRPr sz="2000">
          <a:solidFill>
            <a:schemeClr val="tx1"/>
          </a:solidFill>
          <a:latin typeface="Arial Black" pitchFamily="34" charset="0"/>
        </a:defRPr>
      </a:lvl8pPr>
      <a:lvl9pPr marL="1828800" algn="l" rtl="0" eaLnBrk="1" fontAlgn="base" hangingPunct="1">
        <a:spcBef>
          <a:spcPct val="0"/>
        </a:spcBef>
        <a:spcAft>
          <a:spcPct val="0"/>
        </a:spcAft>
        <a:defRPr sz="2000">
          <a:solidFill>
            <a:schemeClr val="tx1"/>
          </a:solidFill>
          <a:latin typeface="Arial Black" pitchFamily="34" charset="0"/>
        </a:defRPr>
      </a:lvl9pPr>
    </p:titleStyle>
    <p:bodyStyle>
      <a:lvl1pPr marL="265113" indent="-265113" algn="l" rtl="0" eaLnBrk="1" fontAlgn="base" hangingPunct="1">
        <a:spcBef>
          <a:spcPct val="20000"/>
        </a:spcBef>
        <a:spcAft>
          <a:spcPct val="0"/>
        </a:spcAft>
        <a:buClr>
          <a:schemeClr val="accent1"/>
        </a:buClr>
        <a:buFont typeface="Arial Black" pitchFamily="34" charset="0"/>
        <a:buChar char="»"/>
        <a:defRPr sz="1600">
          <a:solidFill>
            <a:schemeClr val="tx1"/>
          </a:solidFill>
          <a:latin typeface="+mn-lt"/>
          <a:ea typeface="+mn-ea"/>
          <a:cs typeface="+mn-cs"/>
        </a:defRPr>
      </a:lvl1pPr>
      <a:lvl2pPr marL="536575" indent="-274638" algn="l" rtl="0" eaLnBrk="1" fontAlgn="base" hangingPunct="1">
        <a:spcBef>
          <a:spcPct val="20000"/>
        </a:spcBef>
        <a:spcAft>
          <a:spcPct val="0"/>
        </a:spcAft>
        <a:buClr>
          <a:srgbClr val="C00000"/>
        </a:buClr>
        <a:buFont typeface="Arial Black" pitchFamily="34" charset="0"/>
        <a:buChar char="»"/>
        <a:defRPr sz="1600">
          <a:solidFill>
            <a:schemeClr val="tx1"/>
          </a:solidFill>
          <a:latin typeface="+mn-lt"/>
        </a:defRPr>
      </a:lvl2pPr>
      <a:lvl3pPr marL="808038" indent="-228600" algn="l" rtl="0" eaLnBrk="1" fontAlgn="base" hangingPunct="1">
        <a:spcBef>
          <a:spcPct val="20000"/>
        </a:spcBef>
        <a:spcAft>
          <a:spcPct val="0"/>
        </a:spcAft>
        <a:buClr>
          <a:schemeClr val="bg2">
            <a:lumMod val="75000"/>
          </a:schemeClr>
        </a:buClr>
        <a:buFont typeface="Arial Black" pitchFamily="34" charset="0"/>
        <a:buChar char="»"/>
        <a:defRPr sz="1600">
          <a:solidFill>
            <a:schemeClr val="tx1"/>
          </a:solidFill>
          <a:latin typeface="+mn-lt"/>
        </a:defRPr>
      </a:lvl3pPr>
      <a:lvl4pPr marL="1636713" indent="-228600" algn="l" rtl="0" eaLnBrk="1" fontAlgn="base" hangingPunct="1">
        <a:spcBef>
          <a:spcPct val="20000"/>
        </a:spcBef>
        <a:spcAft>
          <a:spcPct val="0"/>
        </a:spcAft>
        <a:buClr>
          <a:schemeClr val="folHlink"/>
        </a:buClr>
        <a:buFont typeface="Monotype Sorts" pitchFamily="2" charset="2"/>
        <a:buChar char="è"/>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Tahoma" pitchFamily="34" charset="0"/>
        </a:defRPr>
      </a:lvl6pPr>
      <a:lvl7pPr marL="2971800" indent="-228600" algn="l" rtl="0" eaLnBrk="1" fontAlgn="base" hangingPunct="1">
        <a:spcBef>
          <a:spcPct val="20000"/>
        </a:spcBef>
        <a:spcAft>
          <a:spcPct val="0"/>
        </a:spcAft>
        <a:buChar char="»"/>
        <a:defRPr sz="1600">
          <a:solidFill>
            <a:schemeClr val="tx1"/>
          </a:solidFill>
          <a:latin typeface="Tahoma" pitchFamily="34" charset="0"/>
        </a:defRPr>
      </a:lvl7pPr>
      <a:lvl8pPr marL="3429000" indent="-228600" algn="l" rtl="0" eaLnBrk="1" fontAlgn="base" hangingPunct="1">
        <a:spcBef>
          <a:spcPct val="20000"/>
        </a:spcBef>
        <a:spcAft>
          <a:spcPct val="0"/>
        </a:spcAft>
        <a:buChar char="»"/>
        <a:defRPr sz="1600">
          <a:solidFill>
            <a:schemeClr val="tx1"/>
          </a:solidFill>
          <a:latin typeface="Tahoma" pitchFamily="34" charset="0"/>
        </a:defRPr>
      </a:lvl8pPr>
      <a:lvl9pPr marL="3886200" indent="-228600" algn="l" rtl="0" eaLnBrk="1" fontAlgn="base" hangingPunct="1">
        <a:spcBef>
          <a:spcPct val="20000"/>
        </a:spcBef>
        <a:spcAft>
          <a:spcPct val="0"/>
        </a:spcAft>
        <a:buChar char="»"/>
        <a:defRPr sz="1600">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4915" y="346075"/>
            <a:ext cx="9161331" cy="1071563"/>
          </a:xfrm>
          <a:prstGeom prst="rect">
            <a:avLst/>
          </a:prstGeom>
        </p:spPr>
        <p:txBody>
          <a:bodyPr vert="horz" lIns="0" tIns="0" rIns="0" bIns="0" rtlCol="0" anchor="ctr">
            <a:noAutofit/>
          </a:bodyPr>
          <a:lstStyle/>
          <a:p>
            <a:r>
              <a:rPr lang="en-GB" noProof="0" dirty="0" err="1"/>
              <a:t>Titelstijl</a:t>
            </a:r>
            <a:r>
              <a:rPr lang="en-GB" noProof="0" dirty="0"/>
              <a:t> van model </a:t>
            </a:r>
            <a:r>
              <a:rPr lang="en-GB" noProof="0" dirty="0" err="1"/>
              <a:t>bewerken</a:t>
            </a:r>
            <a:endParaRPr lang="en-GB" noProof="0" dirty="0"/>
          </a:p>
        </p:txBody>
      </p:sp>
      <p:sp>
        <p:nvSpPr>
          <p:cNvPr id="1027" name="Tijdelijke aanduiding voor tekst 2"/>
          <p:cNvSpPr>
            <a:spLocks noGrp="1"/>
          </p:cNvSpPr>
          <p:nvPr>
            <p:ph type="body" idx="1"/>
          </p:nvPr>
        </p:nvSpPr>
        <p:spPr bwMode="auto">
          <a:xfrm>
            <a:off x="374915" y="1600201"/>
            <a:ext cx="9161331"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dirty="0" err="1"/>
              <a:t>Klik</a:t>
            </a:r>
            <a:r>
              <a:rPr lang="en-GB" dirty="0"/>
              <a:t> </a:t>
            </a:r>
            <a:r>
              <a:rPr lang="en-GB" dirty="0" err="1"/>
              <a:t>om</a:t>
            </a:r>
            <a:r>
              <a:rPr lang="en-GB" dirty="0"/>
              <a:t> de </a:t>
            </a:r>
            <a:r>
              <a:rPr lang="en-GB" dirty="0" err="1"/>
              <a:t>tekststijl</a:t>
            </a:r>
            <a:r>
              <a:rPr lang="en-GB" dirty="0"/>
              <a:t> van het model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dianummer 5"/>
          <p:cNvSpPr>
            <a:spLocks noGrp="1"/>
          </p:cNvSpPr>
          <p:nvPr>
            <p:ph type="sldNum" sz="quarter" idx="4"/>
          </p:nvPr>
        </p:nvSpPr>
        <p:spPr>
          <a:xfrm>
            <a:off x="7099300" y="6503989"/>
            <a:ext cx="2436945" cy="346075"/>
          </a:xfrm>
          <a:prstGeom prst="rect">
            <a:avLst/>
          </a:prstGeom>
        </p:spPr>
        <p:txBody>
          <a:bodyPr vert="horz" lIns="0" tIns="0" rIns="0" bIns="0" rtlCol="0" anchor="ctr" anchorCtr="0">
            <a:noAutofit/>
          </a:bodyPr>
          <a:lstStyle>
            <a:lvl1pPr algn="r" fontAlgn="auto">
              <a:spcBef>
                <a:spcPts val="0"/>
              </a:spcBef>
              <a:spcAft>
                <a:spcPts val="0"/>
              </a:spcAft>
              <a:defRPr sz="900" b="1" i="0" kern="0" spc="100" baseline="0">
                <a:solidFill>
                  <a:schemeClr val="bg1"/>
                </a:solidFill>
                <a:latin typeface="Verdana"/>
                <a:ea typeface="+mn-ea"/>
                <a:cs typeface="+mn-cs"/>
              </a:defRPr>
            </a:lvl1pPr>
          </a:lstStyle>
          <a:p>
            <a:pPr>
              <a:defRPr/>
            </a:pPr>
            <a:r>
              <a:rPr lang="nl-BE"/>
              <a:t>3/03/17 </a:t>
            </a:r>
            <a:fld id="{50444A2A-D845-744F-B1CA-B491DEEA1906}" type="slidenum">
              <a:rPr lang="nl-NL"/>
              <a:pPr>
                <a:defRPr/>
              </a:pPr>
              <a:t>‹#›</a:t>
            </a:fld>
            <a:endParaRPr lang="nl-NL"/>
          </a:p>
        </p:txBody>
      </p:sp>
      <p:sp>
        <p:nvSpPr>
          <p:cNvPr id="5" name="Tijdelijke aanduiding voor datum 4"/>
          <p:cNvSpPr>
            <a:spLocks noGrp="1"/>
          </p:cNvSpPr>
          <p:nvPr>
            <p:ph type="dt" sz="half" idx="2"/>
          </p:nvPr>
        </p:nvSpPr>
        <p:spPr>
          <a:xfrm>
            <a:off x="374915" y="6503989"/>
            <a:ext cx="2311400" cy="365125"/>
          </a:xfrm>
          <a:prstGeom prst="rect">
            <a:avLst/>
          </a:prstGeom>
        </p:spPr>
        <p:txBody>
          <a:bodyPr vert="horz" lIns="0" tIns="0" rIns="0" bIns="0" rtlCol="0" anchor="ctr"/>
          <a:lstStyle>
            <a:lvl1pPr algn="l" fontAlgn="auto">
              <a:spcBef>
                <a:spcPts val="0"/>
              </a:spcBef>
              <a:spcAft>
                <a:spcPts val="0"/>
              </a:spcAft>
              <a:defRPr sz="1200" b="1" i="0" baseline="0">
                <a:solidFill>
                  <a:schemeClr val="bg1"/>
                </a:solidFill>
                <a:latin typeface="Verdana"/>
                <a:ea typeface="+mn-ea"/>
                <a:cs typeface="+mn-cs"/>
              </a:defRPr>
            </a:lvl1pPr>
          </a:lstStyle>
          <a:p>
            <a:pPr>
              <a:defRPr/>
            </a:pPr>
            <a:endParaRPr lang="nl-NL" dirty="0"/>
          </a:p>
        </p:txBody>
      </p:sp>
    </p:spTree>
    <p:extLst>
      <p:ext uri="{BB962C8B-B14F-4D97-AF65-F5344CB8AC3E}">
        <p14:creationId xmlns:p14="http://schemas.microsoft.com/office/powerpoint/2010/main" val="37903820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Lst>
  <p:hf hdr="0" ftr="0" dt="0"/>
  <p:txStyles>
    <p:titleStyle>
      <a:lvl1pPr algn="l" defTabSz="457200" rtl="0" eaLnBrk="1" fontAlgn="base" hangingPunct="1">
        <a:lnSpc>
          <a:spcPct val="125000"/>
        </a:lnSpc>
        <a:spcBef>
          <a:spcPct val="0"/>
        </a:spcBef>
        <a:spcAft>
          <a:spcPct val="0"/>
        </a:spcAft>
        <a:defRPr sz="2400" b="1" kern="1200" cap="all">
          <a:solidFill>
            <a:schemeClr val="tx1"/>
          </a:solidFill>
          <a:latin typeface="Verdana"/>
          <a:ea typeface="ＭＳ Ｐゴシック" charset="0"/>
          <a:cs typeface="ＭＳ Ｐゴシック" charset="0"/>
        </a:defRPr>
      </a:lvl1pPr>
      <a:lvl2pPr algn="l" defTabSz="457200" rtl="0" eaLnBrk="1" fontAlgn="base" hangingPunct="1">
        <a:lnSpc>
          <a:spcPct val="125000"/>
        </a:lnSpc>
        <a:spcBef>
          <a:spcPct val="0"/>
        </a:spcBef>
        <a:spcAft>
          <a:spcPct val="0"/>
        </a:spcAft>
        <a:defRPr sz="2400" b="1">
          <a:solidFill>
            <a:schemeClr val="tx1"/>
          </a:solidFill>
          <a:latin typeface="Verdana" charset="0"/>
          <a:ea typeface="ＭＳ Ｐゴシック" charset="0"/>
          <a:cs typeface="ＭＳ Ｐゴシック" charset="0"/>
        </a:defRPr>
      </a:lvl2pPr>
      <a:lvl3pPr algn="l" defTabSz="457200" rtl="0" eaLnBrk="1" fontAlgn="base" hangingPunct="1">
        <a:lnSpc>
          <a:spcPct val="125000"/>
        </a:lnSpc>
        <a:spcBef>
          <a:spcPct val="0"/>
        </a:spcBef>
        <a:spcAft>
          <a:spcPct val="0"/>
        </a:spcAft>
        <a:defRPr sz="2400" b="1">
          <a:solidFill>
            <a:schemeClr val="tx1"/>
          </a:solidFill>
          <a:latin typeface="Verdana" charset="0"/>
          <a:ea typeface="ＭＳ Ｐゴシック" charset="0"/>
          <a:cs typeface="ＭＳ Ｐゴシック" charset="0"/>
        </a:defRPr>
      </a:lvl3pPr>
      <a:lvl4pPr algn="l" defTabSz="457200" rtl="0" eaLnBrk="1" fontAlgn="base" hangingPunct="1">
        <a:lnSpc>
          <a:spcPct val="125000"/>
        </a:lnSpc>
        <a:spcBef>
          <a:spcPct val="0"/>
        </a:spcBef>
        <a:spcAft>
          <a:spcPct val="0"/>
        </a:spcAft>
        <a:defRPr sz="2400" b="1">
          <a:solidFill>
            <a:schemeClr val="tx1"/>
          </a:solidFill>
          <a:latin typeface="Verdana" charset="0"/>
          <a:ea typeface="ＭＳ Ｐゴシック" charset="0"/>
          <a:cs typeface="ＭＳ Ｐゴシック" charset="0"/>
        </a:defRPr>
      </a:lvl4pPr>
      <a:lvl5pPr algn="l" defTabSz="457200" rtl="0" eaLnBrk="1" fontAlgn="base" hangingPunct="1">
        <a:lnSpc>
          <a:spcPct val="125000"/>
        </a:lnSpc>
        <a:spcBef>
          <a:spcPct val="0"/>
        </a:spcBef>
        <a:spcAft>
          <a:spcPct val="0"/>
        </a:spcAft>
        <a:defRPr sz="2400" b="1">
          <a:solidFill>
            <a:schemeClr val="tx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2400" b="1">
          <a:solidFill>
            <a:schemeClr val="tx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2400" b="1">
          <a:solidFill>
            <a:schemeClr val="tx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2400" b="1">
          <a:solidFill>
            <a:schemeClr val="tx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2400" b="1">
          <a:solidFill>
            <a:schemeClr val="tx1"/>
          </a:solidFill>
          <a:latin typeface="Verdana" charset="0"/>
          <a:ea typeface="ＭＳ Ｐゴシック" charset="0"/>
          <a:cs typeface="ＭＳ Ｐゴシック" charset="0"/>
        </a:defRPr>
      </a:lvl9pPr>
    </p:titleStyle>
    <p:bodyStyle>
      <a:lvl1pPr marL="358775" indent="-358775" algn="l" defTabSz="457200" rtl="0" eaLnBrk="1" fontAlgn="base" hangingPunct="1">
        <a:lnSpc>
          <a:spcPct val="125000"/>
        </a:lnSpc>
        <a:spcBef>
          <a:spcPts val="1600"/>
        </a:spcBef>
        <a:spcAft>
          <a:spcPct val="0"/>
        </a:spcAft>
        <a:buClr>
          <a:srgbClr val="40C1BB"/>
        </a:buClr>
        <a:buSzPct val="180000"/>
        <a:buFont typeface="Arial" charset="0"/>
        <a:buChar char="•"/>
        <a:defRPr sz="1600" b="1" kern="1200">
          <a:solidFill>
            <a:schemeClr val="tx1"/>
          </a:solidFill>
          <a:latin typeface="Verdana"/>
          <a:ea typeface="ＭＳ Ｐゴシック" charset="0"/>
          <a:cs typeface="ＭＳ Ｐゴシック" charset="0"/>
        </a:defRPr>
      </a:lvl1pPr>
      <a:lvl2pPr marL="647700" indent="-287338" algn="l" defTabSz="457200" rtl="0" eaLnBrk="1" fontAlgn="base" hangingPunct="1">
        <a:lnSpc>
          <a:spcPct val="125000"/>
        </a:lnSpc>
        <a:spcBef>
          <a:spcPts val="1400"/>
        </a:spcBef>
        <a:spcAft>
          <a:spcPct val="0"/>
        </a:spcAft>
        <a:buClr>
          <a:srgbClr val="40C1BB"/>
        </a:buClr>
        <a:buSzPct val="100000"/>
        <a:buFont typeface="Courier New" charset="0"/>
        <a:buChar char="o"/>
        <a:defRPr sz="1600" kern="1200">
          <a:solidFill>
            <a:schemeClr val="tx1"/>
          </a:solidFill>
          <a:latin typeface="Verdana"/>
          <a:ea typeface="ＭＳ Ｐゴシック" charset="0"/>
          <a:cs typeface="+mn-cs"/>
        </a:defRPr>
      </a:lvl2pPr>
      <a:lvl3pPr marL="898525" indent="-215900" algn="l" defTabSz="457200" rtl="0" eaLnBrk="1" fontAlgn="base" hangingPunct="1">
        <a:lnSpc>
          <a:spcPct val="125000"/>
        </a:lnSpc>
        <a:spcBef>
          <a:spcPts val="1000"/>
        </a:spcBef>
        <a:spcAft>
          <a:spcPct val="0"/>
        </a:spcAft>
        <a:buFont typeface="Arial" charset="0"/>
        <a:buChar char="•"/>
        <a:defRPr sz="1400" kern="1200">
          <a:solidFill>
            <a:schemeClr val="tx1"/>
          </a:solidFill>
          <a:latin typeface="Verdana"/>
          <a:ea typeface="ＭＳ Ｐゴシック" charset="0"/>
          <a:cs typeface="+mn-cs"/>
        </a:defRPr>
      </a:lvl3pPr>
      <a:lvl4pPr marL="1150938" indent="-233363" algn="l" defTabSz="457200" rtl="0" eaLnBrk="1" fontAlgn="base" hangingPunct="1">
        <a:lnSpc>
          <a:spcPct val="125000"/>
        </a:lnSpc>
        <a:spcBef>
          <a:spcPts val="600"/>
        </a:spcBef>
        <a:spcAft>
          <a:spcPct val="0"/>
        </a:spcAft>
        <a:buClr>
          <a:srgbClr val="7F7F7F"/>
        </a:buClr>
        <a:buSzPct val="95000"/>
        <a:buFont typeface="Arial" charset="0"/>
        <a:buChar char="–"/>
        <a:defRPr sz="1400" kern="1200">
          <a:solidFill>
            <a:srgbClr val="7F7F7F"/>
          </a:solidFill>
          <a:latin typeface="Verdana"/>
          <a:ea typeface="ＭＳ Ｐゴシック" charset="0"/>
          <a:cs typeface="+mn-cs"/>
        </a:defRPr>
      </a:lvl4pPr>
      <a:lvl5pPr marL="1403350" indent="-215900" algn="l" defTabSz="457200" rtl="0" eaLnBrk="1" fontAlgn="base" hangingPunct="1">
        <a:lnSpc>
          <a:spcPct val="125000"/>
        </a:lnSpc>
        <a:spcBef>
          <a:spcPts val="600"/>
        </a:spcBef>
        <a:spcAft>
          <a:spcPct val="0"/>
        </a:spcAft>
        <a:buClr>
          <a:srgbClr val="7F7F7F"/>
        </a:buClr>
        <a:buSzPct val="90000"/>
        <a:buFont typeface="Arial" charset="0"/>
        <a:buChar char="•"/>
        <a:defRPr sz="1400" kern="1200">
          <a:solidFill>
            <a:srgbClr val="7F7F7F"/>
          </a:solidFill>
          <a:latin typeface="Verdan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8"/>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746" name="think-cell Folie" r:id="rId20" imgW="216" imgH="216" progId="TCLayout.ActiveDocument.1">
                  <p:embed/>
                </p:oleObj>
              </mc:Choice>
              <mc:Fallback>
                <p:oleObj name="think-cell Folie" r:id="rId20" imgW="216" imgH="216" progId="TCLayout.ActiveDocument.1">
                  <p:embed/>
                  <p:pic>
                    <p:nvPicPr>
                      <p:cNvPr id="3" name="Objekt 2" hidden="1"/>
                      <p:cNvPicPr/>
                      <p:nvPr/>
                    </p:nvPicPr>
                    <p:blipFill>
                      <a:blip r:embed="rId21"/>
                      <a:stretch>
                        <a:fillRect/>
                      </a:stretch>
                    </p:blipFill>
                    <p:spPr>
                      <a:xfrm>
                        <a:off x="1589" y="1590"/>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0441B3-17F4-4205-9B85-66E4EA63CB7B}"/>
              </a:ext>
            </a:extLst>
          </p:cNvPr>
          <p:cNvSpPr/>
          <p:nvPr>
            <p:custDataLst>
              <p:tags r:id="rId19"/>
            </p:custDataLst>
          </p:nvPr>
        </p:nvSpPr>
        <p:spPr bwMode="auto">
          <a:xfrm>
            <a:off x="0" y="0"/>
            <a:ext cx="158750" cy="158750"/>
          </a:xfrm>
          <a:prstGeom prst="rect">
            <a:avLst/>
          </a:prstGeom>
          <a:solidFill>
            <a:schemeClr val="accent6"/>
          </a:solidFill>
          <a:ln>
            <a:noFill/>
          </a:ln>
          <a:effectLst/>
          <a:extLst/>
        </p:spPr>
        <p:txBody>
          <a:bodyPr wrap="none" lIns="0" tIns="0" rIns="0" bIns="0" numCol="1" spcCol="0" rtlCol="0" anchor="ctr" anchorCtr="0">
            <a:noAutofit/>
          </a:bodyPr>
          <a:lstStyle/>
          <a:p>
            <a:pPr marL="0" lvl="0" indent="0" algn="ctr"/>
            <a:endParaRPr lang="en-GB" sz="1700" b="1" i="0" baseline="0" dirty="0">
              <a:latin typeface="Arial" panose="020B0604020202020204" pitchFamily="34" charset="0"/>
              <a:ea typeface="+mj-ea"/>
              <a:cs typeface="+mj-cs"/>
              <a:sym typeface="Arial" panose="020B0604020202020204" pitchFamily="34" charset="0"/>
            </a:endParaRPr>
          </a:p>
        </p:txBody>
      </p:sp>
      <p:sp>
        <p:nvSpPr>
          <p:cNvPr id="5122" name="Rectangle 2"/>
          <p:cNvSpPr>
            <a:spLocks noGrp="1" noChangeArrowheads="1"/>
          </p:cNvSpPr>
          <p:nvPr>
            <p:ph type="title"/>
          </p:nvPr>
        </p:nvSpPr>
        <p:spPr bwMode="auto">
          <a:xfrm>
            <a:off x="1676637" y="92078"/>
            <a:ext cx="6588731" cy="7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a:t>
            </a:r>
            <a:endParaRPr lang="en-GB" dirty="0"/>
          </a:p>
        </p:txBody>
      </p:sp>
      <p:sp>
        <p:nvSpPr>
          <p:cNvPr id="5123" name="Rectangle 4"/>
          <p:cNvSpPr>
            <a:spLocks noGrp="1" noChangeArrowheads="1"/>
          </p:cNvSpPr>
          <p:nvPr>
            <p:ph type="body" idx="1"/>
          </p:nvPr>
        </p:nvSpPr>
        <p:spPr bwMode="auto">
          <a:xfrm>
            <a:off x="275898" y="1370398"/>
            <a:ext cx="9381108" cy="515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endParaRPr lang="en-GB" dirty="0"/>
          </a:p>
        </p:txBody>
      </p:sp>
      <p:sp>
        <p:nvSpPr>
          <p:cNvPr id="11" name="Foliennummernplatzhalter 3"/>
          <p:cNvSpPr>
            <a:spLocks noGrp="1"/>
          </p:cNvSpPr>
          <p:nvPr>
            <p:ph type="sldNum" sz="quarter" idx="4"/>
          </p:nvPr>
        </p:nvSpPr>
        <p:spPr>
          <a:xfrm>
            <a:off x="8984233" y="6604709"/>
            <a:ext cx="668959" cy="190326"/>
          </a:xfrm>
          <a:prstGeom prst="rect">
            <a:avLst/>
          </a:prstGeom>
        </p:spPr>
        <p:txBody>
          <a:bodyPr rIns="0"/>
          <a:lstStyle>
            <a:lvl1pPr algn="r">
              <a:defRPr sz="1000">
                <a:solidFill>
                  <a:schemeClr val="tx1">
                    <a:lumMod val="50000"/>
                    <a:lumOff val="50000"/>
                  </a:schemeClr>
                </a:solidFill>
              </a:defRPr>
            </a:lvl1pPr>
          </a:lstStyle>
          <a:p>
            <a:pPr>
              <a:defRPr/>
            </a:pPr>
            <a:fld id="{C527C91F-5CF7-46C3-99C1-BDEC8CD76D05}" type="slidenum">
              <a:rPr lang="en-GB" smtClean="0"/>
              <a:pPr>
                <a:defRPr/>
              </a:pPr>
              <a:t>‹#›</a:t>
            </a:fld>
            <a:endParaRPr lang="en-GB" dirty="0"/>
          </a:p>
        </p:txBody>
      </p:sp>
      <p:sp>
        <p:nvSpPr>
          <p:cNvPr id="12" name="Freeform 5">
            <a:extLst>
              <a:ext uri="{FF2B5EF4-FFF2-40B4-BE49-F238E27FC236}">
                <a16:creationId xmlns:a16="http://schemas.microsoft.com/office/drawing/2014/main" id="{5ED7E741-4EB1-4B9E-86EA-1CE146AAA8C7}"/>
              </a:ext>
            </a:extLst>
          </p:cNvPr>
          <p:cNvSpPr>
            <a:spLocks noChangeAspect="1"/>
          </p:cNvSpPr>
          <p:nvPr/>
        </p:nvSpPr>
        <p:spPr bwMode="auto">
          <a:xfrm>
            <a:off x="542460" y="-7738"/>
            <a:ext cx="1078521"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0076A7">
              <a:alpha val="2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3" name="Freeform 7">
            <a:extLst>
              <a:ext uri="{FF2B5EF4-FFF2-40B4-BE49-F238E27FC236}">
                <a16:creationId xmlns:a16="http://schemas.microsoft.com/office/drawing/2014/main" id="{AE1F36B4-767A-4AFA-9F9C-11AB188F3591}"/>
              </a:ext>
            </a:extLst>
          </p:cNvPr>
          <p:cNvSpPr>
            <a:spLocks noChangeAspect="1"/>
          </p:cNvSpPr>
          <p:nvPr/>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en-GB" sz="2000" dirty="0"/>
          </a:p>
        </p:txBody>
      </p:sp>
      <p:sp>
        <p:nvSpPr>
          <p:cNvPr id="15" name="Freihandform: Form 21">
            <a:extLst>
              <a:ext uri="{FF2B5EF4-FFF2-40B4-BE49-F238E27FC236}">
                <a16:creationId xmlns:a16="http://schemas.microsoft.com/office/drawing/2014/main" id="{78F3AEC7-B6A1-4A2A-9A92-22C4410BA707}"/>
              </a:ext>
            </a:extLst>
          </p:cNvPr>
          <p:cNvSpPr>
            <a:spLocks noChangeAspect="1"/>
          </p:cNvSpPr>
          <p:nvPr/>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en-GB" sz="2000" dirty="0"/>
          </a:p>
        </p:txBody>
      </p:sp>
      <p:sp>
        <p:nvSpPr>
          <p:cNvPr id="16" name="Line 5"/>
          <p:cNvSpPr>
            <a:spLocks noChangeShapeType="1"/>
          </p:cNvSpPr>
          <p:nvPr/>
        </p:nvSpPr>
        <p:spPr bwMode="auto">
          <a:xfrm flipV="1">
            <a:off x="0" y="918001"/>
            <a:ext cx="9906000" cy="1"/>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2000" dirty="0"/>
          </a:p>
        </p:txBody>
      </p:sp>
      <p:pic>
        <p:nvPicPr>
          <p:cNvPr id="17" name="Bild 3" descr="Aurubis_Logo_P_RGB.pdf"/>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8397006" y="362399"/>
            <a:ext cx="1260000" cy="198803"/>
          </a:xfrm>
          <a:prstGeom prst="rect">
            <a:avLst/>
          </a:prstGeom>
        </p:spPr>
      </p:pic>
      <p:sp>
        <p:nvSpPr>
          <p:cNvPr id="18" name="Datumsplatzhalter 3"/>
          <p:cNvSpPr>
            <a:spLocks noGrp="1"/>
          </p:cNvSpPr>
          <p:nvPr>
            <p:ph type="dt" sz="half" idx="2"/>
          </p:nvPr>
        </p:nvSpPr>
        <p:spPr>
          <a:xfrm>
            <a:off x="275898" y="6623718"/>
            <a:ext cx="3957022" cy="204787"/>
          </a:xfrm>
          <a:prstGeom prst="rect">
            <a:avLst/>
          </a:prstGeom>
        </p:spPr>
        <p:txBody>
          <a:bodyPr lIns="0"/>
          <a:lstStyle>
            <a:lvl1pPr>
              <a:defRPr sz="800"/>
            </a:lvl1pPr>
          </a:lstStyle>
          <a:p>
            <a:endParaRPr lang="en-GB" altLang="de-DE" dirty="0"/>
          </a:p>
        </p:txBody>
      </p:sp>
    </p:spTree>
    <p:extLst>
      <p:ext uri="{BB962C8B-B14F-4D97-AF65-F5344CB8AC3E}">
        <p14:creationId xmlns:p14="http://schemas.microsoft.com/office/powerpoint/2010/main" val="11951731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transition spd="med">
    <p:wipe dir="r"/>
  </p:transition>
  <p:hf hdr="0" ftr="0" dt="0"/>
  <p:txStyles>
    <p:titleStyle>
      <a:lvl1pPr algn="l" rtl="0" eaLnBrk="1" fontAlgn="base" hangingPunct="1">
        <a:spcBef>
          <a:spcPct val="0"/>
        </a:spcBef>
        <a:spcAft>
          <a:spcPct val="0"/>
        </a:spcAft>
        <a:defRPr sz="1700" b="1">
          <a:solidFill>
            <a:schemeClr val="tx1"/>
          </a:solidFill>
          <a:latin typeface="+mn-lt"/>
          <a:ea typeface="+mj-ea"/>
          <a:cs typeface="+mj-cs"/>
        </a:defRPr>
      </a:lvl1pPr>
      <a:lvl2pPr algn="l" rtl="0" eaLnBrk="1" fontAlgn="base" hangingPunct="1">
        <a:spcBef>
          <a:spcPct val="0"/>
        </a:spcBef>
        <a:spcAft>
          <a:spcPct val="0"/>
        </a:spcAft>
        <a:defRPr sz="2000">
          <a:solidFill>
            <a:schemeClr val="tx1"/>
          </a:solidFill>
          <a:latin typeface="Arial Black" pitchFamily="34" charset="0"/>
        </a:defRPr>
      </a:lvl2pPr>
      <a:lvl3pPr algn="l" rtl="0" eaLnBrk="1" fontAlgn="base" hangingPunct="1">
        <a:spcBef>
          <a:spcPct val="0"/>
        </a:spcBef>
        <a:spcAft>
          <a:spcPct val="0"/>
        </a:spcAft>
        <a:defRPr sz="2000">
          <a:solidFill>
            <a:schemeClr val="tx1"/>
          </a:solidFill>
          <a:latin typeface="Arial Black" pitchFamily="34" charset="0"/>
        </a:defRPr>
      </a:lvl3pPr>
      <a:lvl4pPr algn="l" rtl="0" eaLnBrk="1" fontAlgn="base" hangingPunct="1">
        <a:spcBef>
          <a:spcPct val="0"/>
        </a:spcBef>
        <a:spcAft>
          <a:spcPct val="0"/>
        </a:spcAft>
        <a:defRPr sz="2000">
          <a:solidFill>
            <a:schemeClr val="tx1"/>
          </a:solidFill>
          <a:latin typeface="Arial Black" pitchFamily="34" charset="0"/>
        </a:defRPr>
      </a:lvl4pPr>
      <a:lvl5pPr algn="l" rtl="0" eaLnBrk="1" fontAlgn="base" hangingPunct="1">
        <a:spcBef>
          <a:spcPct val="0"/>
        </a:spcBef>
        <a:spcAft>
          <a:spcPct val="0"/>
        </a:spcAft>
        <a:defRPr sz="2000">
          <a:solidFill>
            <a:schemeClr val="tx1"/>
          </a:solidFill>
          <a:latin typeface="Arial Black" pitchFamily="34" charset="0"/>
        </a:defRPr>
      </a:lvl5pPr>
      <a:lvl6pPr marL="457200" algn="l" rtl="0" eaLnBrk="1" fontAlgn="base" hangingPunct="1">
        <a:spcBef>
          <a:spcPct val="0"/>
        </a:spcBef>
        <a:spcAft>
          <a:spcPct val="0"/>
        </a:spcAft>
        <a:defRPr sz="2000">
          <a:solidFill>
            <a:schemeClr val="tx1"/>
          </a:solidFill>
          <a:latin typeface="Arial Black" pitchFamily="34" charset="0"/>
        </a:defRPr>
      </a:lvl6pPr>
      <a:lvl7pPr marL="914400" algn="l" rtl="0" eaLnBrk="1" fontAlgn="base" hangingPunct="1">
        <a:spcBef>
          <a:spcPct val="0"/>
        </a:spcBef>
        <a:spcAft>
          <a:spcPct val="0"/>
        </a:spcAft>
        <a:defRPr sz="2000">
          <a:solidFill>
            <a:schemeClr val="tx1"/>
          </a:solidFill>
          <a:latin typeface="Arial Black" pitchFamily="34" charset="0"/>
        </a:defRPr>
      </a:lvl7pPr>
      <a:lvl8pPr marL="1371600" algn="l" rtl="0" eaLnBrk="1" fontAlgn="base" hangingPunct="1">
        <a:spcBef>
          <a:spcPct val="0"/>
        </a:spcBef>
        <a:spcAft>
          <a:spcPct val="0"/>
        </a:spcAft>
        <a:defRPr sz="2000">
          <a:solidFill>
            <a:schemeClr val="tx1"/>
          </a:solidFill>
          <a:latin typeface="Arial Black" pitchFamily="34" charset="0"/>
        </a:defRPr>
      </a:lvl8pPr>
      <a:lvl9pPr marL="1828800" algn="l" rtl="0" eaLnBrk="1" fontAlgn="base" hangingPunct="1">
        <a:spcBef>
          <a:spcPct val="0"/>
        </a:spcBef>
        <a:spcAft>
          <a:spcPct val="0"/>
        </a:spcAft>
        <a:defRPr sz="2000">
          <a:solidFill>
            <a:schemeClr val="tx1"/>
          </a:solidFill>
          <a:latin typeface="Arial Black" pitchFamily="34" charset="0"/>
        </a:defRPr>
      </a:lvl9pPr>
    </p:titleStyle>
    <p:bodyStyle>
      <a:lvl1pPr marL="265113" indent="-265113" algn="l" rtl="0" eaLnBrk="1" fontAlgn="base" hangingPunct="1">
        <a:spcBef>
          <a:spcPct val="20000"/>
        </a:spcBef>
        <a:spcAft>
          <a:spcPct val="0"/>
        </a:spcAft>
        <a:buClr>
          <a:schemeClr val="accent1"/>
        </a:buClr>
        <a:buFont typeface="Arial Black" pitchFamily="34" charset="0"/>
        <a:buChar char="»"/>
        <a:defRPr sz="1600">
          <a:solidFill>
            <a:schemeClr val="tx1"/>
          </a:solidFill>
          <a:latin typeface="+mn-lt"/>
          <a:ea typeface="+mn-ea"/>
          <a:cs typeface="+mn-cs"/>
        </a:defRPr>
      </a:lvl1pPr>
      <a:lvl2pPr marL="536575" indent="-274638" algn="l" rtl="0" eaLnBrk="1" fontAlgn="base" hangingPunct="1">
        <a:spcBef>
          <a:spcPct val="20000"/>
        </a:spcBef>
        <a:spcAft>
          <a:spcPct val="0"/>
        </a:spcAft>
        <a:buClr>
          <a:schemeClr val="folHlink"/>
        </a:buClr>
        <a:buFont typeface="Arial Black" pitchFamily="34" charset="0"/>
        <a:buChar char="»"/>
        <a:defRPr sz="1600">
          <a:solidFill>
            <a:schemeClr val="tx1"/>
          </a:solidFill>
          <a:latin typeface="+mn-lt"/>
        </a:defRPr>
      </a:lvl2pPr>
      <a:lvl3pPr marL="808038" indent="-228600" algn="l" rtl="0" eaLnBrk="1" fontAlgn="base" hangingPunct="1">
        <a:spcBef>
          <a:spcPct val="20000"/>
        </a:spcBef>
        <a:spcAft>
          <a:spcPct val="0"/>
        </a:spcAft>
        <a:buClr>
          <a:schemeClr val="accent5"/>
        </a:buClr>
        <a:buFont typeface="Arial Black" pitchFamily="34" charset="0"/>
        <a:buChar char="»"/>
        <a:defRPr sz="1600">
          <a:solidFill>
            <a:schemeClr val="tx1"/>
          </a:solidFill>
          <a:latin typeface="+mn-lt"/>
        </a:defRPr>
      </a:lvl3pPr>
      <a:lvl4pPr marL="1636713" indent="-228600" algn="l" rtl="0" eaLnBrk="1" fontAlgn="base" hangingPunct="1">
        <a:spcBef>
          <a:spcPct val="20000"/>
        </a:spcBef>
        <a:spcAft>
          <a:spcPct val="0"/>
        </a:spcAft>
        <a:buClr>
          <a:schemeClr val="folHlink"/>
        </a:buClr>
        <a:buFont typeface="Monotype Sorts" pitchFamily="2" charset="2"/>
        <a:buChar char="è"/>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Tahoma" pitchFamily="34" charset="0"/>
        </a:defRPr>
      </a:lvl6pPr>
      <a:lvl7pPr marL="2971800" indent="-228600" algn="l" rtl="0" eaLnBrk="1" fontAlgn="base" hangingPunct="1">
        <a:spcBef>
          <a:spcPct val="20000"/>
        </a:spcBef>
        <a:spcAft>
          <a:spcPct val="0"/>
        </a:spcAft>
        <a:buChar char="»"/>
        <a:defRPr sz="1600">
          <a:solidFill>
            <a:schemeClr val="tx1"/>
          </a:solidFill>
          <a:latin typeface="Tahoma" pitchFamily="34" charset="0"/>
        </a:defRPr>
      </a:lvl7pPr>
      <a:lvl8pPr marL="3429000" indent="-228600" algn="l" rtl="0" eaLnBrk="1" fontAlgn="base" hangingPunct="1">
        <a:spcBef>
          <a:spcPct val="20000"/>
        </a:spcBef>
        <a:spcAft>
          <a:spcPct val="0"/>
        </a:spcAft>
        <a:buChar char="»"/>
        <a:defRPr sz="1600">
          <a:solidFill>
            <a:schemeClr val="tx1"/>
          </a:solidFill>
          <a:latin typeface="Tahoma" pitchFamily="34" charset="0"/>
        </a:defRPr>
      </a:lvl8pPr>
      <a:lvl9pPr marL="3886200" indent="-228600" algn="l" rtl="0" eaLnBrk="1" fontAlgn="base" hangingPunct="1">
        <a:spcBef>
          <a:spcPct val="20000"/>
        </a:spcBef>
        <a:spcAft>
          <a:spcPct val="0"/>
        </a:spcAft>
        <a:buChar char="»"/>
        <a:defRPr sz="1600">
          <a:solidFill>
            <a:schemeClr val="tx1"/>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6"/>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6082" name="think-cell Folie" r:id="rId18" imgW="216" imgH="216" progId="TCLayout.ActiveDocument.1">
                  <p:embed/>
                </p:oleObj>
              </mc:Choice>
              <mc:Fallback>
                <p:oleObj name="think-cell Folie" r:id="rId18" imgW="216" imgH="216" progId="TCLayout.ActiveDocument.1">
                  <p:embed/>
                  <p:pic>
                    <p:nvPicPr>
                      <p:cNvPr id="3" name="Objekt 2" hidden="1"/>
                      <p:cNvPicPr/>
                      <p:nvPr/>
                    </p:nvPicPr>
                    <p:blipFill>
                      <a:blip r:embed="rId19"/>
                      <a:stretch>
                        <a:fillRect/>
                      </a:stretch>
                    </p:blipFill>
                    <p:spPr>
                      <a:xfrm>
                        <a:off x="1589" y="1589"/>
                        <a:ext cx="1587" cy="1587"/>
                      </a:xfrm>
                      <a:prstGeom prst="rect">
                        <a:avLst/>
                      </a:prstGeom>
                    </p:spPr>
                  </p:pic>
                </p:oleObj>
              </mc:Fallback>
            </mc:AlternateContent>
          </a:graphicData>
        </a:graphic>
      </p:graphicFrame>
      <p:sp>
        <p:nvSpPr>
          <p:cNvPr id="5122" name="Rectangle 2"/>
          <p:cNvSpPr>
            <a:spLocks noGrp="1" noChangeArrowheads="1"/>
          </p:cNvSpPr>
          <p:nvPr>
            <p:ph type="title"/>
          </p:nvPr>
        </p:nvSpPr>
        <p:spPr bwMode="auto">
          <a:xfrm>
            <a:off x="1376162" y="92078"/>
            <a:ext cx="6708883" cy="77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36000" bIns="38963" numCol="1" anchor="ctr" anchorCtr="0" compatLnSpc="1">
            <a:prstTxWarp prst="textNoShape">
              <a:avLst/>
            </a:prstTxWarp>
          </a:bodyPr>
          <a:lstStyle/>
          <a:p>
            <a:pPr lvl="0"/>
            <a:r>
              <a:rPr lang="en-US" dirty="0" err="1"/>
              <a:t>Klicken</a:t>
            </a:r>
            <a:r>
              <a:rPr lang="en-US" dirty="0"/>
              <a:t>, um </a:t>
            </a:r>
            <a:r>
              <a:rPr lang="en-US" dirty="0" err="1"/>
              <a:t>Titelformat</a:t>
            </a:r>
            <a:r>
              <a:rPr lang="en-US" dirty="0"/>
              <a:t> </a:t>
            </a:r>
            <a:r>
              <a:rPr lang="en-US" dirty="0" err="1"/>
              <a:t>zu</a:t>
            </a:r>
            <a:r>
              <a:rPr lang="en-US" dirty="0"/>
              <a:t> </a:t>
            </a:r>
            <a:r>
              <a:rPr lang="en-US" dirty="0" err="1"/>
              <a:t>bearbeiten</a:t>
            </a:r>
            <a:r>
              <a:rPr lang="en-US" dirty="0"/>
              <a:t>.</a:t>
            </a:r>
          </a:p>
        </p:txBody>
      </p:sp>
      <p:sp>
        <p:nvSpPr>
          <p:cNvPr id="5123" name="Rectangle 4"/>
          <p:cNvSpPr>
            <a:spLocks noGrp="1" noChangeArrowheads="1"/>
          </p:cNvSpPr>
          <p:nvPr>
            <p:ph type="body" idx="1"/>
          </p:nvPr>
        </p:nvSpPr>
        <p:spPr bwMode="auto">
          <a:xfrm>
            <a:off x="266928" y="1268760"/>
            <a:ext cx="936641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7880" rIns="0" bIns="37880" numCol="1" anchor="t" anchorCtr="0" compatLnSpc="1">
            <a:prstTxWarp prst="textNoShape">
              <a:avLst/>
            </a:prstTxWarp>
          </a:bodyPr>
          <a:lstStyle/>
          <a:p>
            <a:pPr lvl="0"/>
            <a:r>
              <a:rPr lang="en-US" dirty="0" err="1"/>
              <a:t>Klicken</a:t>
            </a:r>
            <a:r>
              <a:rPr lang="en-US" dirty="0"/>
              <a:t> </a:t>
            </a:r>
            <a:r>
              <a:rPr lang="en-US" dirty="0" err="1"/>
              <a:t>Sie</a:t>
            </a:r>
            <a:r>
              <a:rPr lang="en-US" dirty="0"/>
              <a:t>, um die </a:t>
            </a:r>
            <a:r>
              <a:rPr lang="en-US" dirty="0" err="1"/>
              <a:t>Formate</a:t>
            </a:r>
            <a:r>
              <a:rPr lang="en-US" dirty="0"/>
              <a:t> des </a:t>
            </a:r>
            <a:r>
              <a:rPr lang="en-US" dirty="0" err="1"/>
              <a:t>Vorlagentextes</a:t>
            </a:r>
            <a:r>
              <a:rPr lang="en-US" dirty="0"/>
              <a:t> </a:t>
            </a:r>
            <a:r>
              <a:rPr lang="en-US" dirty="0" err="1"/>
              <a:t>zu</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p:txBody>
      </p:sp>
      <p:sp>
        <p:nvSpPr>
          <p:cNvPr id="5126" name="Rectangle 6"/>
          <p:cNvSpPr>
            <a:spLocks noGrp="1" noChangeArrowheads="1"/>
          </p:cNvSpPr>
          <p:nvPr>
            <p:ph type="sldNum" sz="quarter" idx="4"/>
          </p:nvPr>
        </p:nvSpPr>
        <p:spPr bwMode="auto">
          <a:xfrm>
            <a:off x="9071697" y="6628306"/>
            <a:ext cx="560353" cy="19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0" bIns="38963" numCol="1" anchor="ctr" anchorCtr="0" compatLnSpc="1">
            <a:prstTxWarp prst="textNoShape">
              <a:avLst/>
            </a:prstTxWarp>
          </a:bodyPr>
          <a:lstStyle>
            <a:lvl1pPr algn="r">
              <a:defRPr sz="975" smtClean="0">
                <a:solidFill>
                  <a:schemeClr val="bg2"/>
                </a:solidFill>
                <a:latin typeface="+mn-lt"/>
              </a:defRPr>
            </a:lvl1pPr>
          </a:lstStyle>
          <a:p>
            <a:pPr>
              <a:defRPr/>
            </a:pPr>
            <a:fld id="{8D8C7FD0-956F-469A-83E0-59FB0748AFCF}" type="slidenum">
              <a:rPr lang="en-US" smtClean="0"/>
              <a:pPr>
                <a:defRPr/>
              </a:pPr>
              <a:t>‹#›</a:t>
            </a:fld>
            <a:endParaRPr lang="en-US"/>
          </a:p>
        </p:txBody>
      </p:sp>
      <p:sp>
        <p:nvSpPr>
          <p:cNvPr id="5129" name="Rectangle 9"/>
          <p:cNvSpPr>
            <a:spLocks noGrp="1" noChangeArrowheads="1"/>
          </p:cNvSpPr>
          <p:nvPr>
            <p:ph type="dt" sz="half" idx="2"/>
          </p:nvPr>
        </p:nvSpPr>
        <p:spPr bwMode="auto">
          <a:xfrm>
            <a:off x="266928" y="6653213"/>
            <a:ext cx="3965992" cy="20478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bodyPr>
          <a:lstStyle>
            <a:lvl1pPr>
              <a:lnSpc>
                <a:spcPct val="85000"/>
              </a:lnSpc>
              <a:defRPr sz="758">
                <a:solidFill>
                  <a:schemeClr val="tx1"/>
                </a:solidFill>
                <a:latin typeface="+mn-lt"/>
              </a:defRPr>
            </a:lvl1pPr>
          </a:lstStyle>
          <a:p>
            <a:r>
              <a:rPr lang="en-US"/>
              <a:t>March 2019</a:t>
            </a:r>
            <a:endParaRPr lang="en-US" dirty="0"/>
          </a:p>
        </p:txBody>
      </p:sp>
      <p:graphicFrame>
        <p:nvGraphicFramePr>
          <p:cNvPr id="10" name="Objekt 9" hidden="1"/>
          <p:cNvGraphicFramePr>
            <a:graphicFrameLocks noChangeAspect="1"/>
          </p:cNvGraphicFramePr>
          <p:nvPr userDrawn="1">
            <p:custDataLst>
              <p:tags r:id="rId17"/>
            </p:custDataLst>
          </p:nvPr>
        </p:nvGraphicFramePr>
        <p:xfrm>
          <a:off x="1607" y="1589"/>
          <a:ext cx="1587" cy="1587"/>
        </p:xfrm>
        <a:graphic>
          <a:graphicData uri="http://schemas.openxmlformats.org/presentationml/2006/ole">
            <mc:AlternateContent xmlns:mc="http://schemas.openxmlformats.org/markup-compatibility/2006">
              <mc:Choice xmlns:v="urn:schemas-microsoft-com:vml" Requires="v">
                <p:oleObj spid="_x0000_s46083" name="think-cell Folie" r:id="rId20" imgW="216" imgH="216" progId="TCLayout.ActiveDocument.1">
                  <p:embed/>
                </p:oleObj>
              </mc:Choice>
              <mc:Fallback>
                <p:oleObj name="think-cell Folie" r:id="rId20" imgW="216" imgH="216" progId="TCLayout.ActiveDocument.1">
                  <p:embed/>
                  <p:pic>
                    <p:nvPicPr>
                      <p:cNvPr id="10" name="Objekt 9" hidden="1"/>
                      <p:cNvPicPr/>
                      <p:nvPr/>
                    </p:nvPicPr>
                    <p:blipFill>
                      <a:blip r:embed="rId21"/>
                      <a:stretch>
                        <a:fillRect/>
                      </a:stretch>
                    </p:blipFill>
                    <p:spPr>
                      <a:xfrm>
                        <a:off x="1607" y="1589"/>
                        <a:ext cx="1587" cy="1587"/>
                      </a:xfrm>
                      <a:prstGeom prst="rect">
                        <a:avLst/>
                      </a:prstGeom>
                    </p:spPr>
                  </p:pic>
                </p:oleObj>
              </mc:Fallback>
            </mc:AlternateContent>
          </a:graphicData>
        </a:graphic>
      </p:graphicFrame>
      <p:sp>
        <p:nvSpPr>
          <p:cNvPr id="15" name="Line 8"/>
          <p:cNvSpPr>
            <a:spLocks noChangeShapeType="1"/>
          </p:cNvSpPr>
          <p:nvPr userDrawn="1"/>
        </p:nvSpPr>
        <p:spPr bwMode="auto">
          <a:xfrm>
            <a:off x="-3275" y="921373"/>
            <a:ext cx="99060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419" tIns="42210" rIns="84419" bIns="42210" anchor="ctr"/>
          <a:lstStyle/>
          <a:p>
            <a:endParaRPr lang="de-DE" sz="2167"/>
          </a:p>
        </p:txBody>
      </p:sp>
      <p:pic>
        <p:nvPicPr>
          <p:cNvPr id="11" name="Bild 3" descr="Aurubis_Logo_P_RGB.pdf"/>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8267050" y="333198"/>
            <a:ext cx="1365000" cy="265071"/>
          </a:xfrm>
          <a:prstGeom prst="rect">
            <a:avLst/>
          </a:prstGeom>
        </p:spPr>
      </p:pic>
      <p:grpSp>
        <p:nvGrpSpPr>
          <p:cNvPr id="2" name="Gruppieren 1"/>
          <p:cNvGrpSpPr>
            <a:grpSpLocks noChangeAspect="1"/>
          </p:cNvGrpSpPr>
          <p:nvPr userDrawn="1"/>
        </p:nvGrpSpPr>
        <p:grpSpPr>
          <a:xfrm>
            <a:off x="0" y="-10317"/>
            <a:ext cx="1331444" cy="881105"/>
            <a:chOff x="0" y="-7738"/>
            <a:chExt cx="1619743" cy="870911"/>
          </a:xfrm>
        </p:grpSpPr>
        <p:sp>
          <p:nvSpPr>
            <p:cNvPr id="13" name="Freeform 5">
              <a:extLst>
                <a:ext uri="{FF2B5EF4-FFF2-40B4-BE49-F238E27FC236}">
                  <a16:creationId xmlns:a16="http://schemas.microsoft.com/office/drawing/2014/main" id="{5ED7E741-4EB1-4B9E-86EA-1CE146AAA8C7}"/>
                </a:ext>
              </a:extLst>
            </p:cNvPr>
            <p:cNvSpPr>
              <a:spLocks noChangeAspect="1"/>
            </p:cNvSpPr>
            <p:nvPr userDrawn="1"/>
          </p:nvSpPr>
          <p:spPr bwMode="auto">
            <a:xfrm>
              <a:off x="541221" y="-7738"/>
              <a:ext cx="1078522" cy="864000"/>
            </a:xfrm>
            <a:custGeom>
              <a:avLst/>
              <a:gdLst>
                <a:gd name="T0" fmla="*/ 813 w 1627"/>
                <a:gd name="T1" fmla="*/ 0 h 1412"/>
                <a:gd name="T2" fmla="*/ 0 w 1627"/>
                <a:gd name="T3" fmla="*/ 1412 h 1412"/>
                <a:gd name="T4" fmla="*/ 1627 w 1627"/>
                <a:gd name="T5" fmla="*/ 1412 h 1412"/>
                <a:gd name="T6" fmla="*/ 1627 w 1627"/>
                <a:gd name="T7" fmla="*/ 1412 h 1412"/>
                <a:gd name="T8" fmla="*/ 813 w 1627"/>
                <a:gd name="T9" fmla="*/ 0 h 1412"/>
              </a:gdLst>
              <a:ahLst/>
              <a:cxnLst>
                <a:cxn ang="0">
                  <a:pos x="T0" y="T1"/>
                </a:cxn>
                <a:cxn ang="0">
                  <a:pos x="T2" y="T3"/>
                </a:cxn>
                <a:cxn ang="0">
                  <a:pos x="T4" y="T5"/>
                </a:cxn>
                <a:cxn ang="0">
                  <a:pos x="T6" y="T7"/>
                </a:cxn>
                <a:cxn ang="0">
                  <a:pos x="T8" y="T9"/>
                </a:cxn>
              </a:cxnLst>
              <a:rect l="0" t="0" r="r" b="b"/>
              <a:pathLst>
                <a:path w="1627" h="1412">
                  <a:moveTo>
                    <a:pt x="813" y="0"/>
                  </a:moveTo>
                  <a:lnTo>
                    <a:pt x="0" y="1412"/>
                  </a:lnTo>
                  <a:lnTo>
                    <a:pt x="1627" y="1412"/>
                  </a:lnTo>
                  <a:lnTo>
                    <a:pt x="1627" y="1412"/>
                  </a:lnTo>
                  <a:lnTo>
                    <a:pt x="813" y="0"/>
                  </a:lnTo>
                  <a:close/>
                </a:path>
              </a:pathLst>
            </a:custGeom>
            <a:solidFill>
              <a:srgbClr val="0076A7">
                <a:alpha val="20000"/>
              </a:srgbClr>
            </a:solidFill>
            <a:ln>
              <a:noFill/>
            </a:ln>
          </p:spPr>
          <p:txBody>
            <a:bodyPr vert="horz" wrap="square" lIns="91429" tIns="45715" rIns="91429" bIns="45715" numCol="1" anchor="t" anchorCtr="0" compatLnSpc="1">
              <a:prstTxWarp prst="textNoShape">
                <a:avLst/>
              </a:prstTxWarp>
              <a:noAutofit/>
            </a:bodyPr>
            <a:lstStyle/>
            <a:p>
              <a:endParaRPr lang="de-DE" sz="2167"/>
            </a:p>
          </p:txBody>
        </p:sp>
        <p:sp>
          <p:nvSpPr>
            <p:cNvPr id="14" name="Freeform 7">
              <a:extLst>
                <a:ext uri="{FF2B5EF4-FFF2-40B4-BE49-F238E27FC236}">
                  <a16:creationId xmlns:a16="http://schemas.microsoft.com/office/drawing/2014/main" id="{AE1F36B4-767A-4AFA-9F9C-11AB188F3591}"/>
                </a:ext>
              </a:extLst>
            </p:cNvPr>
            <p:cNvSpPr>
              <a:spLocks noChangeAspect="1"/>
            </p:cNvSpPr>
            <p:nvPr userDrawn="1"/>
          </p:nvSpPr>
          <p:spPr bwMode="auto">
            <a:xfrm>
              <a:off x="0" y="-827"/>
              <a:ext cx="1078521" cy="864000"/>
            </a:xfrm>
            <a:custGeom>
              <a:avLst/>
              <a:gdLst>
                <a:gd name="T0" fmla="*/ 1627 w 1627"/>
                <a:gd name="T1" fmla="*/ 0 h 1412"/>
                <a:gd name="T2" fmla="*/ 0 w 1627"/>
                <a:gd name="T3" fmla="*/ 0 h 1412"/>
                <a:gd name="T4" fmla="*/ 814 w 1627"/>
                <a:gd name="T5" fmla="*/ 1412 h 1412"/>
                <a:gd name="T6" fmla="*/ 1627 w 1627"/>
                <a:gd name="T7" fmla="*/ 0 h 1412"/>
              </a:gdLst>
              <a:ahLst/>
              <a:cxnLst>
                <a:cxn ang="0">
                  <a:pos x="T0" y="T1"/>
                </a:cxn>
                <a:cxn ang="0">
                  <a:pos x="T2" y="T3"/>
                </a:cxn>
                <a:cxn ang="0">
                  <a:pos x="T4" y="T5"/>
                </a:cxn>
                <a:cxn ang="0">
                  <a:pos x="T6" y="T7"/>
                </a:cxn>
              </a:cxnLst>
              <a:rect l="0" t="0" r="r" b="b"/>
              <a:pathLst>
                <a:path w="1627" h="1412">
                  <a:moveTo>
                    <a:pt x="1627" y="0"/>
                  </a:moveTo>
                  <a:lnTo>
                    <a:pt x="0" y="0"/>
                  </a:lnTo>
                  <a:lnTo>
                    <a:pt x="814" y="1412"/>
                  </a:lnTo>
                  <a:lnTo>
                    <a:pt x="1627" y="0"/>
                  </a:lnTo>
                  <a:close/>
                </a:path>
              </a:pathLst>
            </a:custGeom>
            <a:solidFill>
              <a:srgbClr val="0076A7">
                <a:alpha val="40000"/>
              </a:srgbClr>
            </a:solidFill>
            <a:ln>
              <a:noFill/>
            </a:ln>
          </p:spPr>
          <p:txBody>
            <a:bodyPr vert="horz" wrap="square" lIns="91429" tIns="45715" rIns="91429" bIns="45715" numCol="1" anchor="t" anchorCtr="0" compatLnSpc="1">
              <a:prstTxWarp prst="textNoShape">
                <a:avLst/>
              </a:prstTxWarp>
              <a:noAutofit/>
            </a:bodyPr>
            <a:lstStyle/>
            <a:p>
              <a:endParaRPr lang="de-DE" sz="2167"/>
            </a:p>
          </p:txBody>
        </p:sp>
        <p:sp>
          <p:nvSpPr>
            <p:cNvPr id="16" name="Freihandform: Form 21">
              <a:extLst>
                <a:ext uri="{FF2B5EF4-FFF2-40B4-BE49-F238E27FC236}">
                  <a16:creationId xmlns:a16="http://schemas.microsoft.com/office/drawing/2014/main" id="{78F3AEC7-B6A1-4A2A-9A92-22C4410BA707}"/>
                </a:ext>
              </a:extLst>
            </p:cNvPr>
            <p:cNvSpPr>
              <a:spLocks noChangeAspect="1"/>
            </p:cNvSpPr>
            <p:nvPr userDrawn="1"/>
          </p:nvSpPr>
          <p:spPr bwMode="auto">
            <a:xfrm>
              <a:off x="1" y="-7738"/>
              <a:ext cx="539401" cy="864000"/>
            </a:xfrm>
            <a:custGeom>
              <a:avLst/>
              <a:gdLst>
                <a:gd name="connsiteX0" fmla="*/ 0 w 1033677"/>
                <a:gd name="connsiteY0" fmla="*/ 0 h 1793696"/>
                <a:gd name="connsiteX1" fmla="*/ 1033677 w 1033677"/>
                <a:gd name="connsiteY1" fmla="*/ 1793696 h 1793696"/>
                <a:gd name="connsiteX2" fmla="*/ 0 w 1033677"/>
                <a:gd name="connsiteY2" fmla="*/ 1793696 h 1793696"/>
              </a:gdLst>
              <a:ahLst/>
              <a:cxnLst>
                <a:cxn ang="0">
                  <a:pos x="connsiteX0" y="connsiteY0"/>
                </a:cxn>
                <a:cxn ang="0">
                  <a:pos x="connsiteX1" y="connsiteY1"/>
                </a:cxn>
                <a:cxn ang="0">
                  <a:pos x="connsiteX2" y="connsiteY2"/>
                </a:cxn>
              </a:cxnLst>
              <a:rect l="l" t="t" r="r" b="b"/>
              <a:pathLst>
                <a:path w="1033677" h="1793696">
                  <a:moveTo>
                    <a:pt x="0" y="0"/>
                  </a:moveTo>
                  <a:lnTo>
                    <a:pt x="1033677" y="1793696"/>
                  </a:lnTo>
                  <a:lnTo>
                    <a:pt x="0" y="1793696"/>
                  </a:lnTo>
                  <a:close/>
                </a:path>
              </a:pathLst>
            </a:custGeom>
            <a:solidFill>
              <a:srgbClr val="007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noAutofit/>
            </a:bodyPr>
            <a:lstStyle/>
            <a:p>
              <a:endParaRPr lang="de-DE" sz="2167"/>
            </a:p>
          </p:txBody>
        </p:sp>
      </p:grpSp>
    </p:spTree>
    <p:extLst>
      <p:ext uri="{BB962C8B-B14F-4D97-AF65-F5344CB8AC3E}">
        <p14:creationId xmlns:p14="http://schemas.microsoft.com/office/powerpoint/2010/main" val="256692259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spd="med">
    <p:wipe dir="r"/>
  </p:transition>
  <p:hf sldNum="0" hdr="0" ftr="0" dt="0"/>
  <p:txStyles>
    <p:titleStyle>
      <a:lvl1pPr algn="l" rtl="0" eaLnBrk="1" fontAlgn="base" hangingPunct="1">
        <a:spcBef>
          <a:spcPct val="0"/>
        </a:spcBef>
        <a:spcAft>
          <a:spcPct val="0"/>
        </a:spcAft>
        <a:defRPr sz="1679" b="1">
          <a:solidFill>
            <a:schemeClr val="tx1"/>
          </a:solidFill>
          <a:latin typeface="+mn-lt"/>
          <a:ea typeface="+mj-ea"/>
          <a:cs typeface="+mj-cs"/>
        </a:defRPr>
      </a:lvl1pPr>
      <a:lvl2pPr algn="l" rtl="0" eaLnBrk="1" fontAlgn="base" hangingPunct="1">
        <a:spcBef>
          <a:spcPct val="0"/>
        </a:spcBef>
        <a:spcAft>
          <a:spcPct val="0"/>
        </a:spcAft>
        <a:defRPr sz="1842">
          <a:solidFill>
            <a:schemeClr val="tx1"/>
          </a:solidFill>
          <a:latin typeface="Arial Black" pitchFamily="34" charset="0"/>
        </a:defRPr>
      </a:lvl2pPr>
      <a:lvl3pPr algn="l" rtl="0" eaLnBrk="1" fontAlgn="base" hangingPunct="1">
        <a:spcBef>
          <a:spcPct val="0"/>
        </a:spcBef>
        <a:spcAft>
          <a:spcPct val="0"/>
        </a:spcAft>
        <a:defRPr sz="1842">
          <a:solidFill>
            <a:schemeClr val="tx1"/>
          </a:solidFill>
          <a:latin typeface="Arial Black" pitchFamily="34" charset="0"/>
        </a:defRPr>
      </a:lvl3pPr>
      <a:lvl4pPr algn="l" rtl="0" eaLnBrk="1" fontAlgn="base" hangingPunct="1">
        <a:spcBef>
          <a:spcPct val="0"/>
        </a:spcBef>
        <a:spcAft>
          <a:spcPct val="0"/>
        </a:spcAft>
        <a:defRPr sz="1842">
          <a:solidFill>
            <a:schemeClr val="tx1"/>
          </a:solidFill>
          <a:latin typeface="Arial Black" pitchFamily="34" charset="0"/>
        </a:defRPr>
      </a:lvl4pPr>
      <a:lvl5pPr algn="l" rtl="0" eaLnBrk="1" fontAlgn="base" hangingPunct="1">
        <a:spcBef>
          <a:spcPct val="0"/>
        </a:spcBef>
        <a:spcAft>
          <a:spcPct val="0"/>
        </a:spcAft>
        <a:defRPr sz="1842">
          <a:solidFill>
            <a:schemeClr val="tx1"/>
          </a:solidFill>
          <a:latin typeface="Arial Black" pitchFamily="34" charset="0"/>
        </a:defRPr>
      </a:lvl5pPr>
      <a:lvl6pPr marL="422082" algn="l" rtl="0" eaLnBrk="1" fontAlgn="base" hangingPunct="1">
        <a:spcBef>
          <a:spcPct val="0"/>
        </a:spcBef>
        <a:spcAft>
          <a:spcPct val="0"/>
        </a:spcAft>
        <a:defRPr sz="1842">
          <a:solidFill>
            <a:schemeClr val="tx1"/>
          </a:solidFill>
          <a:latin typeface="Arial Black" pitchFamily="34" charset="0"/>
        </a:defRPr>
      </a:lvl6pPr>
      <a:lvl7pPr marL="844164" algn="l" rtl="0" eaLnBrk="1" fontAlgn="base" hangingPunct="1">
        <a:spcBef>
          <a:spcPct val="0"/>
        </a:spcBef>
        <a:spcAft>
          <a:spcPct val="0"/>
        </a:spcAft>
        <a:defRPr sz="1842">
          <a:solidFill>
            <a:schemeClr val="tx1"/>
          </a:solidFill>
          <a:latin typeface="Arial Black" pitchFamily="34" charset="0"/>
        </a:defRPr>
      </a:lvl7pPr>
      <a:lvl8pPr marL="1266246" algn="l" rtl="0" eaLnBrk="1" fontAlgn="base" hangingPunct="1">
        <a:spcBef>
          <a:spcPct val="0"/>
        </a:spcBef>
        <a:spcAft>
          <a:spcPct val="0"/>
        </a:spcAft>
        <a:defRPr sz="1842">
          <a:solidFill>
            <a:schemeClr val="tx1"/>
          </a:solidFill>
          <a:latin typeface="Arial Black" pitchFamily="34" charset="0"/>
        </a:defRPr>
      </a:lvl8pPr>
      <a:lvl9pPr marL="1688326" algn="l" rtl="0" eaLnBrk="1" fontAlgn="base" hangingPunct="1">
        <a:spcBef>
          <a:spcPct val="0"/>
        </a:spcBef>
        <a:spcAft>
          <a:spcPct val="0"/>
        </a:spcAft>
        <a:defRPr sz="1842">
          <a:solidFill>
            <a:schemeClr val="tx1"/>
          </a:solidFill>
          <a:latin typeface="Arial Black" pitchFamily="34" charset="0"/>
        </a:defRPr>
      </a:lvl9pPr>
    </p:titleStyle>
    <p:bodyStyle>
      <a:lvl1pPr marL="244749" indent="-244749" algn="l" rtl="0" eaLnBrk="1" fontAlgn="base" hangingPunct="1">
        <a:spcBef>
          <a:spcPct val="20000"/>
        </a:spcBef>
        <a:spcAft>
          <a:spcPct val="0"/>
        </a:spcAft>
        <a:buClr>
          <a:schemeClr val="accent1"/>
        </a:buClr>
        <a:buFont typeface="Arial Black" pitchFamily="34" charset="0"/>
        <a:buChar char="»"/>
        <a:defRPr sz="1517">
          <a:solidFill>
            <a:schemeClr val="tx1"/>
          </a:solidFill>
          <a:latin typeface="+mn-lt"/>
          <a:ea typeface="+mn-ea"/>
          <a:cs typeface="+mn-cs"/>
        </a:defRPr>
      </a:lvl1pPr>
      <a:lvl2pPr marL="663899" indent="-253543" algn="l" rtl="0" eaLnBrk="1" fontAlgn="base" hangingPunct="1">
        <a:spcBef>
          <a:spcPct val="20000"/>
        </a:spcBef>
        <a:spcAft>
          <a:spcPct val="0"/>
        </a:spcAft>
        <a:buClr>
          <a:schemeClr val="folHlink"/>
        </a:buClr>
        <a:buFont typeface="Arial Black" pitchFamily="34" charset="0"/>
        <a:buChar char="»"/>
        <a:defRPr sz="1517">
          <a:solidFill>
            <a:schemeClr val="tx1"/>
          </a:solidFill>
          <a:latin typeface="+mn-lt"/>
        </a:defRPr>
      </a:lvl2pPr>
      <a:lvl3pPr marL="1134344" indent="-211041" algn="l" rtl="0" eaLnBrk="1" fontAlgn="base" hangingPunct="1">
        <a:spcBef>
          <a:spcPct val="20000"/>
        </a:spcBef>
        <a:spcAft>
          <a:spcPct val="0"/>
        </a:spcAft>
        <a:buClr>
          <a:schemeClr val="hlink"/>
        </a:buClr>
        <a:buFont typeface="Arial Black" pitchFamily="34" charset="0"/>
        <a:buChar char="»"/>
        <a:defRPr sz="1517">
          <a:solidFill>
            <a:schemeClr val="tx1"/>
          </a:solidFill>
          <a:latin typeface="+mn-lt"/>
        </a:defRPr>
      </a:lvl3pPr>
      <a:lvl4pPr marL="1510994" indent="-211041" algn="l" rtl="0" eaLnBrk="1" fontAlgn="base" hangingPunct="1">
        <a:spcBef>
          <a:spcPct val="20000"/>
        </a:spcBef>
        <a:spcAft>
          <a:spcPct val="0"/>
        </a:spcAft>
        <a:buClr>
          <a:schemeClr val="folHlink"/>
        </a:buClr>
        <a:buFont typeface="Monotype Sorts" pitchFamily="2" charset="2"/>
        <a:buChar char="è"/>
        <a:defRPr sz="1842">
          <a:solidFill>
            <a:schemeClr val="tx1"/>
          </a:solidFill>
          <a:latin typeface="+mn-lt"/>
        </a:defRPr>
      </a:lvl4pPr>
      <a:lvl5pPr marL="1899367" indent="-211041" algn="l" rtl="0" eaLnBrk="1" fontAlgn="base" hangingPunct="1">
        <a:spcBef>
          <a:spcPct val="20000"/>
        </a:spcBef>
        <a:spcAft>
          <a:spcPct val="0"/>
        </a:spcAft>
        <a:buChar char="»"/>
        <a:defRPr sz="1517">
          <a:solidFill>
            <a:schemeClr val="tx1"/>
          </a:solidFill>
          <a:latin typeface="Tahoma" pitchFamily="34" charset="0"/>
        </a:defRPr>
      </a:lvl5pPr>
      <a:lvl6pPr marL="2321449" indent="-211041" algn="l" rtl="0" eaLnBrk="1" fontAlgn="base" hangingPunct="1">
        <a:spcBef>
          <a:spcPct val="20000"/>
        </a:spcBef>
        <a:spcAft>
          <a:spcPct val="0"/>
        </a:spcAft>
        <a:buChar char="»"/>
        <a:defRPr sz="1517">
          <a:solidFill>
            <a:schemeClr val="tx1"/>
          </a:solidFill>
          <a:latin typeface="Tahoma" pitchFamily="34" charset="0"/>
        </a:defRPr>
      </a:lvl6pPr>
      <a:lvl7pPr marL="2743531" indent="-211041" algn="l" rtl="0" eaLnBrk="1" fontAlgn="base" hangingPunct="1">
        <a:spcBef>
          <a:spcPct val="20000"/>
        </a:spcBef>
        <a:spcAft>
          <a:spcPct val="0"/>
        </a:spcAft>
        <a:buChar char="»"/>
        <a:defRPr sz="1517">
          <a:solidFill>
            <a:schemeClr val="tx1"/>
          </a:solidFill>
          <a:latin typeface="Tahoma" pitchFamily="34" charset="0"/>
        </a:defRPr>
      </a:lvl7pPr>
      <a:lvl8pPr marL="3165613" indent="-211041" algn="l" rtl="0" eaLnBrk="1" fontAlgn="base" hangingPunct="1">
        <a:spcBef>
          <a:spcPct val="20000"/>
        </a:spcBef>
        <a:spcAft>
          <a:spcPct val="0"/>
        </a:spcAft>
        <a:buChar char="»"/>
        <a:defRPr sz="1517">
          <a:solidFill>
            <a:schemeClr val="tx1"/>
          </a:solidFill>
          <a:latin typeface="Tahoma" pitchFamily="34" charset="0"/>
        </a:defRPr>
      </a:lvl8pPr>
      <a:lvl9pPr marL="3587695" indent="-211041" algn="l" rtl="0" eaLnBrk="1" fontAlgn="base" hangingPunct="1">
        <a:spcBef>
          <a:spcPct val="20000"/>
        </a:spcBef>
        <a:spcAft>
          <a:spcPct val="0"/>
        </a:spcAft>
        <a:buChar char="»"/>
        <a:defRPr sz="1517">
          <a:solidFill>
            <a:schemeClr val="tx1"/>
          </a:solidFill>
          <a:latin typeface="Tahoma" pitchFamily="34" charset="0"/>
        </a:defRPr>
      </a:lvl9pPr>
    </p:bodyStyle>
    <p:otherStyle>
      <a:defPPr>
        <a:defRPr lang="de-DE"/>
      </a:defPPr>
      <a:lvl1pPr marL="0" algn="l" defTabSz="844164" rtl="0" eaLnBrk="1" latinLnBrk="0" hangingPunct="1">
        <a:defRPr sz="1625" kern="1200">
          <a:solidFill>
            <a:schemeClr val="tx1"/>
          </a:solidFill>
          <a:latin typeface="+mn-lt"/>
          <a:ea typeface="+mn-ea"/>
          <a:cs typeface="+mn-cs"/>
        </a:defRPr>
      </a:lvl1pPr>
      <a:lvl2pPr marL="422082" algn="l" defTabSz="844164" rtl="0" eaLnBrk="1" latinLnBrk="0" hangingPunct="1">
        <a:defRPr sz="1625" kern="1200">
          <a:solidFill>
            <a:schemeClr val="tx1"/>
          </a:solidFill>
          <a:latin typeface="+mn-lt"/>
          <a:ea typeface="+mn-ea"/>
          <a:cs typeface="+mn-cs"/>
        </a:defRPr>
      </a:lvl2pPr>
      <a:lvl3pPr marL="844164" algn="l" defTabSz="844164" rtl="0" eaLnBrk="1" latinLnBrk="0" hangingPunct="1">
        <a:defRPr sz="1625" kern="1200">
          <a:solidFill>
            <a:schemeClr val="tx1"/>
          </a:solidFill>
          <a:latin typeface="+mn-lt"/>
          <a:ea typeface="+mn-ea"/>
          <a:cs typeface="+mn-cs"/>
        </a:defRPr>
      </a:lvl3pPr>
      <a:lvl4pPr marL="1266246" algn="l" defTabSz="844164" rtl="0" eaLnBrk="1" latinLnBrk="0" hangingPunct="1">
        <a:defRPr sz="1625" kern="1200">
          <a:solidFill>
            <a:schemeClr val="tx1"/>
          </a:solidFill>
          <a:latin typeface="+mn-lt"/>
          <a:ea typeface="+mn-ea"/>
          <a:cs typeface="+mn-cs"/>
        </a:defRPr>
      </a:lvl4pPr>
      <a:lvl5pPr marL="1688326" algn="l" defTabSz="844164" rtl="0" eaLnBrk="1" latinLnBrk="0" hangingPunct="1">
        <a:defRPr sz="1625" kern="1200">
          <a:solidFill>
            <a:schemeClr val="tx1"/>
          </a:solidFill>
          <a:latin typeface="+mn-lt"/>
          <a:ea typeface="+mn-ea"/>
          <a:cs typeface="+mn-cs"/>
        </a:defRPr>
      </a:lvl5pPr>
      <a:lvl6pPr marL="2110408" algn="l" defTabSz="844164" rtl="0" eaLnBrk="1" latinLnBrk="0" hangingPunct="1">
        <a:defRPr sz="1625" kern="1200">
          <a:solidFill>
            <a:schemeClr val="tx1"/>
          </a:solidFill>
          <a:latin typeface="+mn-lt"/>
          <a:ea typeface="+mn-ea"/>
          <a:cs typeface="+mn-cs"/>
        </a:defRPr>
      </a:lvl6pPr>
      <a:lvl7pPr marL="2532490" algn="l" defTabSz="844164" rtl="0" eaLnBrk="1" latinLnBrk="0" hangingPunct="1">
        <a:defRPr sz="1625" kern="1200">
          <a:solidFill>
            <a:schemeClr val="tx1"/>
          </a:solidFill>
          <a:latin typeface="+mn-lt"/>
          <a:ea typeface="+mn-ea"/>
          <a:cs typeface="+mn-cs"/>
        </a:defRPr>
      </a:lvl7pPr>
      <a:lvl8pPr marL="2954572" algn="l" defTabSz="844164" rtl="0" eaLnBrk="1" latinLnBrk="0" hangingPunct="1">
        <a:defRPr sz="1625" kern="1200">
          <a:solidFill>
            <a:schemeClr val="tx1"/>
          </a:solidFill>
          <a:latin typeface="+mn-lt"/>
          <a:ea typeface="+mn-ea"/>
          <a:cs typeface="+mn-cs"/>
        </a:defRPr>
      </a:lvl8pPr>
      <a:lvl9pPr marL="3376654" algn="l" defTabSz="844164"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image" Target="../media/image26.emf"/><Relationship Id="rId5" Type="http://schemas.openxmlformats.org/officeDocument/2006/relationships/oleObject" Target="../embeddings/oleObject33.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9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607" y="644229"/>
          <a:ext cx="1587" cy="1289"/>
        </p:xfrm>
        <a:graphic>
          <a:graphicData uri="http://schemas.openxmlformats.org/presentationml/2006/ole">
            <mc:AlternateContent xmlns:mc="http://schemas.openxmlformats.org/markup-compatibility/2006">
              <mc:Choice xmlns:v="urn:schemas-microsoft-com:vml" Requires="v">
                <p:oleObj spid="_x0000_s47106" name="think-cell Folie" r:id="rId5" imgW="216" imgH="216" progId="TCLayout.ActiveDocument.1">
                  <p:embed/>
                </p:oleObj>
              </mc:Choice>
              <mc:Fallback>
                <p:oleObj name="think-cell Folie" r:id="rId5" imgW="216" imgH="216" progId="TCLayout.ActiveDocument.1">
                  <p:embed/>
                  <p:pic>
                    <p:nvPicPr>
                      <p:cNvPr id="2" name="Objekt 1" hidden="1"/>
                      <p:cNvPicPr/>
                      <p:nvPr/>
                    </p:nvPicPr>
                    <p:blipFill>
                      <a:blip r:embed="rId6"/>
                      <a:stretch>
                        <a:fillRect/>
                      </a:stretch>
                    </p:blipFill>
                    <p:spPr>
                      <a:xfrm>
                        <a:off x="1607" y="644229"/>
                        <a:ext cx="1587" cy="1289"/>
                      </a:xfrm>
                      <a:prstGeom prst="rect">
                        <a:avLst/>
                      </a:prstGeom>
                    </p:spPr>
                  </p:pic>
                </p:oleObj>
              </mc:Fallback>
            </mc:AlternateContent>
          </a:graphicData>
        </a:graphic>
      </p:graphicFrame>
      <p:sp>
        <p:nvSpPr>
          <p:cNvPr id="10" name="Titel 9"/>
          <p:cNvSpPr>
            <a:spLocks noGrp="1"/>
          </p:cNvSpPr>
          <p:nvPr>
            <p:ph type="ctrTitle"/>
          </p:nvPr>
        </p:nvSpPr>
        <p:spPr/>
        <p:txBody>
          <a:bodyPr/>
          <a:lstStyle/>
          <a:p>
            <a:pPr>
              <a:lnSpc>
                <a:spcPct val="120000"/>
              </a:lnSpc>
            </a:pPr>
            <a:r>
              <a:rPr lang="en-US" dirty="0"/>
              <a:t>Iron Silicate:</a:t>
            </a:r>
            <a:br>
              <a:rPr lang="en-US" dirty="0"/>
            </a:br>
            <a:r>
              <a:rPr lang="en-US" dirty="0"/>
              <a:t>A Versatile and Sustainable Substitute for Natural Minerals</a:t>
            </a:r>
            <a:endParaRPr lang="de-DE" dirty="0"/>
          </a:p>
        </p:txBody>
      </p:sp>
      <p:sp>
        <p:nvSpPr>
          <p:cNvPr id="3" name="Untertitel 2">
            <a:extLst>
              <a:ext uri="{FF2B5EF4-FFF2-40B4-BE49-F238E27FC236}">
                <a16:creationId xmlns:a16="http://schemas.microsoft.com/office/drawing/2014/main" id="{D4F857F6-5033-4C16-8B68-FA5679F93342}"/>
              </a:ext>
            </a:extLst>
          </p:cNvPr>
          <p:cNvSpPr>
            <a:spLocks noGrp="1"/>
          </p:cNvSpPr>
          <p:nvPr>
            <p:ph type="subTitle" idx="1"/>
          </p:nvPr>
        </p:nvSpPr>
        <p:spPr/>
        <p:txBody>
          <a:bodyPr/>
          <a:lstStyle/>
          <a:p>
            <a:r>
              <a:rPr lang="nl-BE" dirty="0" err="1"/>
              <a:t>Opportunities</a:t>
            </a:r>
            <a:r>
              <a:rPr lang="nl-BE" dirty="0"/>
              <a:t> </a:t>
            </a:r>
            <a:r>
              <a:rPr lang="nl-BE" dirty="0" err="1"/>
              <a:t>for</a:t>
            </a:r>
            <a:r>
              <a:rPr lang="nl-BE" dirty="0"/>
              <a:t> Industrial </a:t>
            </a:r>
            <a:r>
              <a:rPr lang="nl-BE" dirty="0" err="1"/>
              <a:t>Symbiosis</a:t>
            </a:r>
            <a:r>
              <a:rPr lang="nl-BE" dirty="0"/>
              <a:t> in </a:t>
            </a:r>
            <a:r>
              <a:rPr lang="nl-BE" dirty="0" err="1"/>
              <a:t>the</a:t>
            </a:r>
            <a:r>
              <a:rPr lang="nl-BE" dirty="0"/>
              <a:t> Copper </a:t>
            </a:r>
            <a:r>
              <a:rPr lang="nl-BE" dirty="0" err="1"/>
              <a:t>Industry</a:t>
            </a:r>
            <a:r>
              <a:rPr lang="nl-BE" dirty="0"/>
              <a:t>.</a:t>
            </a:r>
          </a:p>
          <a:p>
            <a:r>
              <a:rPr lang="nl-BE" dirty="0"/>
              <a:t>21 </a:t>
            </a:r>
            <a:r>
              <a:rPr lang="nl-BE" dirty="0" err="1"/>
              <a:t>October</a:t>
            </a:r>
            <a:r>
              <a:rPr lang="nl-BE" dirty="0"/>
              <a:t> 2021</a:t>
            </a:r>
            <a:br>
              <a:rPr lang="de-DE" dirty="0"/>
            </a:br>
            <a:endParaRPr lang="de-DE" dirty="0"/>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53935B2-3BD6-4B2C-9D22-FA6C65F778E1}"/>
              </a:ext>
            </a:extLst>
          </p:cNvPr>
          <p:cNvPicPr>
            <a:picLocks noChangeAspect="1"/>
          </p:cNvPicPr>
          <p:nvPr/>
        </p:nvPicPr>
        <p:blipFill>
          <a:blip r:embed="rId2"/>
          <a:stretch>
            <a:fillRect/>
          </a:stretch>
        </p:blipFill>
        <p:spPr>
          <a:xfrm>
            <a:off x="3550992" y="2432464"/>
            <a:ext cx="2759137" cy="2724128"/>
          </a:xfrm>
          <a:prstGeom prst="rect">
            <a:avLst/>
          </a:prstGeom>
        </p:spPr>
      </p:pic>
      <p:sp>
        <p:nvSpPr>
          <p:cNvPr id="2" name="Titel 1">
            <a:extLst>
              <a:ext uri="{FF2B5EF4-FFF2-40B4-BE49-F238E27FC236}">
                <a16:creationId xmlns:a16="http://schemas.microsoft.com/office/drawing/2014/main" id="{D52D535F-BE21-4474-A5F0-CDFF7375BBD2}"/>
              </a:ext>
            </a:extLst>
          </p:cNvPr>
          <p:cNvSpPr>
            <a:spLocks noGrp="1"/>
          </p:cNvSpPr>
          <p:nvPr>
            <p:ph type="title"/>
          </p:nvPr>
        </p:nvSpPr>
        <p:spPr>
          <a:xfrm>
            <a:off x="1364974" y="92078"/>
            <a:ext cx="6877878" cy="771719"/>
          </a:xfrm>
        </p:spPr>
        <p:txBody>
          <a:bodyPr/>
          <a:lstStyle/>
          <a:p>
            <a:r>
              <a:rPr lang="en-US" dirty="0"/>
              <a:t>Iron silicate: Engineered mineral with considerable potential in </a:t>
            </a:r>
            <a:r>
              <a:rPr lang="en-US" sz="1800" dirty="0"/>
              <a:t>circular</a:t>
            </a:r>
            <a:r>
              <a:rPr lang="en-US" dirty="0"/>
              <a:t> economy and climate protection</a:t>
            </a:r>
            <a:endParaRPr lang="de-DE" dirty="0"/>
          </a:p>
        </p:txBody>
      </p:sp>
      <p:sp>
        <p:nvSpPr>
          <p:cNvPr id="5" name="Foliennummernplatzhalter 4">
            <a:extLst>
              <a:ext uri="{FF2B5EF4-FFF2-40B4-BE49-F238E27FC236}">
                <a16:creationId xmlns:a16="http://schemas.microsoft.com/office/drawing/2014/main" id="{EB2DBC7A-1C4E-4911-95CE-106BEA491DE5}"/>
              </a:ext>
            </a:extLst>
          </p:cNvPr>
          <p:cNvSpPr>
            <a:spLocks noGrp="1"/>
          </p:cNvSpPr>
          <p:nvPr>
            <p:ph type="sldNum" sz="quarter" idx="10"/>
          </p:nvPr>
        </p:nvSpPr>
        <p:spPr/>
        <p:txBody>
          <a:bodyPr/>
          <a:lstStyle/>
          <a:p>
            <a:pPr defTabSz="990570">
              <a:defRPr/>
            </a:pPr>
            <a:fld id="{C527C91F-5CF7-46C3-99C1-BDEC8CD76D05}" type="slidenum">
              <a:rPr lang="en-GB">
                <a:solidFill>
                  <a:srgbClr val="A3A0A0"/>
                </a:solidFill>
                <a:latin typeface="Arial"/>
              </a:rPr>
              <a:pPr defTabSz="990570">
                <a:defRPr/>
              </a:pPr>
              <a:t>2</a:t>
            </a:fld>
            <a:endParaRPr lang="en-GB" dirty="0">
              <a:solidFill>
                <a:srgbClr val="A3A0A0"/>
              </a:solidFill>
              <a:latin typeface="Arial"/>
            </a:endParaRPr>
          </a:p>
        </p:txBody>
      </p:sp>
      <p:sp>
        <p:nvSpPr>
          <p:cNvPr id="10" name="Rechteck 9">
            <a:extLst>
              <a:ext uri="{FF2B5EF4-FFF2-40B4-BE49-F238E27FC236}">
                <a16:creationId xmlns:a16="http://schemas.microsoft.com/office/drawing/2014/main" id="{79E69A58-2C7B-462A-8D47-F029727065A0}"/>
              </a:ext>
            </a:extLst>
          </p:cNvPr>
          <p:cNvSpPr/>
          <p:nvPr/>
        </p:nvSpPr>
        <p:spPr>
          <a:xfrm>
            <a:off x="2866957" y="1530233"/>
            <a:ext cx="4172086" cy="892552"/>
          </a:xfrm>
          <a:prstGeom prst="rect">
            <a:avLst/>
          </a:prstGeom>
        </p:spPr>
        <p:txBody>
          <a:bodyPr wrap="square">
            <a:spAutoFit/>
          </a:bodyPr>
          <a:lstStyle/>
          <a:p>
            <a:pPr algn="ctr" defTabSz="990570"/>
            <a:r>
              <a:rPr lang="en-US" sz="1300" b="1" dirty="0">
                <a:solidFill>
                  <a:srgbClr val="0076A7"/>
                </a:solidFill>
              </a:rPr>
              <a:t>Closing the loop </a:t>
            </a:r>
          </a:p>
          <a:p>
            <a:pPr algn="ctr" defTabSz="990570"/>
            <a:r>
              <a:rPr lang="en-US" sz="1300" dirty="0">
                <a:solidFill>
                  <a:srgbClr val="000000"/>
                </a:solidFill>
              </a:rPr>
              <a:t>Using this valuable manufactured mineral actively contributes to the circular economy and increases resource efficiency.</a:t>
            </a:r>
            <a:endParaRPr lang="de-DE" sz="1300" dirty="0">
              <a:solidFill>
                <a:srgbClr val="000000"/>
              </a:solidFill>
            </a:endParaRPr>
          </a:p>
        </p:txBody>
      </p:sp>
      <p:sp>
        <p:nvSpPr>
          <p:cNvPr id="11" name="Rechteck 10">
            <a:extLst>
              <a:ext uri="{FF2B5EF4-FFF2-40B4-BE49-F238E27FC236}">
                <a16:creationId xmlns:a16="http://schemas.microsoft.com/office/drawing/2014/main" id="{9B530517-9DE1-486A-AE2B-C6F02121111D}"/>
              </a:ext>
            </a:extLst>
          </p:cNvPr>
          <p:cNvSpPr/>
          <p:nvPr/>
        </p:nvSpPr>
        <p:spPr>
          <a:xfrm>
            <a:off x="266928" y="3299761"/>
            <a:ext cx="3231258" cy="892552"/>
          </a:xfrm>
          <a:prstGeom prst="rect">
            <a:avLst/>
          </a:prstGeom>
        </p:spPr>
        <p:txBody>
          <a:bodyPr wrap="square">
            <a:spAutoFit/>
          </a:bodyPr>
          <a:lstStyle/>
          <a:p>
            <a:pPr algn="r" defTabSz="990570"/>
            <a:r>
              <a:rPr lang="en-US" sz="1300" b="1" dirty="0">
                <a:solidFill>
                  <a:srgbClr val="0076A7"/>
                </a:solidFill>
              </a:rPr>
              <a:t>Waste prevention</a:t>
            </a:r>
          </a:p>
          <a:p>
            <a:pPr algn="r" defTabSz="990570"/>
            <a:r>
              <a:rPr lang="en-US" sz="1300" dirty="0">
                <a:solidFill>
                  <a:srgbClr val="000000"/>
                </a:solidFill>
              </a:rPr>
              <a:t>Iron silicate is an integral part of copper production; not using it would turn a sustainable product into waste for landfill.</a:t>
            </a:r>
            <a:endParaRPr lang="de-DE" sz="1300" dirty="0">
              <a:solidFill>
                <a:srgbClr val="000000"/>
              </a:solidFill>
            </a:endParaRPr>
          </a:p>
        </p:txBody>
      </p:sp>
      <p:sp>
        <p:nvSpPr>
          <p:cNvPr id="12" name="Rechteck 11">
            <a:extLst>
              <a:ext uri="{FF2B5EF4-FFF2-40B4-BE49-F238E27FC236}">
                <a16:creationId xmlns:a16="http://schemas.microsoft.com/office/drawing/2014/main" id="{4C190410-CFF3-4E8F-9BDB-2B8C49C9C678}"/>
              </a:ext>
            </a:extLst>
          </p:cNvPr>
          <p:cNvSpPr/>
          <p:nvPr/>
        </p:nvSpPr>
        <p:spPr>
          <a:xfrm>
            <a:off x="6362936" y="3299760"/>
            <a:ext cx="3163002" cy="892552"/>
          </a:xfrm>
          <a:prstGeom prst="rect">
            <a:avLst/>
          </a:prstGeom>
        </p:spPr>
        <p:txBody>
          <a:bodyPr wrap="square">
            <a:spAutoFit/>
          </a:bodyPr>
          <a:lstStyle/>
          <a:p>
            <a:pPr defTabSz="990570"/>
            <a:r>
              <a:rPr lang="en-US" sz="1300" b="1" dirty="0">
                <a:solidFill>
                  <a:srgbClr val="0076A7"/>
                </a:solidFill>
              </a:rPr>
              <a:t>Saving natural resources</a:t>
            </a:r>
          </a:p>
          <a:p>
            <a:pPr defTabSz="990570"/>
            <a:r>
              <a:rPr lang="en-US" sz="1300" dirty="0">
                <a:solidFill>
                  <a:srgbClr val="000000"/>
                </a:solidFill>
              </a:rPr>
              <a:t>Using iron silicate helps </a:t>
            </a:r>
          </a:p>
          <a:p>
            <a:pPr defTabSz="990570"/>
            <a:r>
              <a:rPr lang="en-US" sz="1300" dirty="0">
                <a:solidFill>
                  <a:srgbClr val="000000"/>
                </a:solidFill>
              </a:rPr>
              <a:t>to conserve scarce natural minerals such as gravel, sand, and mineral flour.</a:t>
            </a:r>
          </a:p>
        </p:txBody>
      </p:sp>
      <p:sp>
        <p:nvSpPr>
          <p:cNvPr id="13" name="Rechteck 12">
            <a:extLst>
              <a:ext uri="{FF2B5EF4-FFF2-40B4-BE49-F238E27FC236}">
                <a16:creationId xmlns:a16="http://schemas.microsoft.com/office/drawing/2014/main" id="{99E8254C-0CB4-4C6A-95C2-7BE9A8A44914}"/>
              </a:ext>
            </a:extLst>
          </p:cNvPr>
          <p:cNvSpPr/>
          <p:nvPr/>
        </p:nvSpPr>
        <p:spPr>
          <a:xfrm>
            <a:off x="2921433" y="5170981"/>
            <a:ext cx="4063135" cy="892552"/>
          </a:xfrm>
          <a:prstGeom prst="rect">
            <a:avLst/>
          </a:prstGeom>
        </p:spPr>
        <p:txBody>
          <a:bodyPr wrap="square">
            <a:spAutoFit/>
          </a:bodyPr>
          <a:lstStyle/>
          <a:p>
            <a:pPr algn="ctr" defTabSz="990570"/>
            <a:r>
              <a:rPr lang="en-US" sz="1300" b="1" dirty="0">
                <a:solidFill>
                  <a:srgbClr val="0076A7"/>
                </a:solidFill>
              </a:rPr>
              <a:t>Industrial symbiosis</a:t>
            </a:r>
          </a:p>
          <a:p>
            <a:pPr algn="ctr" defTabSz="990570"/>
            <a:r>
              <a:rPr lang="en-US" sz="1300" dirty="0">
                <a:solidFill>
                  <a:srgbClr val="000000"/>
                </a:solidFill>
              </a:rPr>
              <a:t>Using manufactured minerals in the construction sector facilitates industrial symbiosis towards greater circularity and climate neutrality.</a:t>
            </a:r>
            <a:endParaRPr lang="de-DE" sz="1300" dirty="0">
              <a:solidFill>
                <a:srgbClr val="000000"/>
              </a:solidFill>
            </a:endParaRPr>
          </a:p>
        </p:txBody>
      </p:sp>
    </p:spTree>
    <p:extLst>
      <p:ext uri="{BB962C8B-B14F-4D97-AF65-F5344CB8AC3E}">
        <p14:creationId xmlns:p14="http://schemas.microsoft.com/office/powerpoint/2010/main" val="210215257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D6E2D0F-4466-4366-959F-C0C69EC80637}"/>
              </a:ext>
            </a:extLst>
          </p:cNvPr>
          <p:cNvSpPr>
            <a:spLocks noGrp="1"/>
          </p:cNvSpPr>
          <p:nvPr>
            <p:ph type="sldNum" sz="quarter" idx="10"/>
          </p:nvPr>
        </p:nvSpPr>
        <p:spPr/>
        <p:txBody>
          <a:bodyPr/>
          <a:lstStyle/>
          <a:p>
            <a:pPr defTabSz="990570">
              <a:defRPr/>
            </a:pPr>
            <a:fld id="{C527C91F-5CF7-46C3-99C1-BDEC8CD76D05}" type="slidenum">
              <a:rPr lang="en-GB">
                <a:solidFill>
                  <a:srgbClr val="A3A0A0"/>
                </a:solidFill>
                <a:latin typeface="Arial"/>
              </a:rPr>
              <a:pPr defTabSz="990570">
                <a:defRPr/>
              </a:pPr>
              <a:t>3</a:t>
            </a:fld>
            <a:endParaRPr lang="en-GB" dirty="0">
              <a:solidFill>
                <a:srgbClr val="A3A0A0"/>
              </a:solidFill>
              <a:latin typeface="Arial"/>
            </a:endParaRPr>
          </a:p>
        </p:txBody>
      </p:sp>
      <p:sp>
        <p:nvSpPr>
          <p:cNvPr id="2" name="Textplatzhalter 1">
            <a:extLst>
              <a:ext uri="{FF2B5EF4-FFF2-40B4-BE49-F238E27FC236}">
                <a16:creationId xmlns:a16="http://schemas.microsoft.com/office/drawing/2014/main" id="{F4D61BE3-FC5A-4C8A-A77F-3422EE8C0480}"/>
              </a:ext>
            </a:extLst>
          </p:cNvPr>
          <p:cNvSpPr>
            <a:spLocks noGrp="1"/>
          </p:cNvSpPr>
          <p:nvPr>
            <p:ph type="body" sz="quarter" idx="12"/>
          </p:nvPr>
        </p:nvSpPr>
        <p:spPr/>
        <p:txBody>
          <a:bodyPr/>
          <a:lstStyle/>
          <a:p>
            <a:endParaRPr lang="de-DE"/>
          </a:p>
        </p:txBody>
      </p:sp>
      <p:pic>
        <p:nvPicPr>
          <p:cNvPr id="39" name="Inhaltsplatzhalter 38">
            <a:extLst>
              <a:ext uri="{FF2B5EF4-FFF2-40B4-BE49-F238E27FC236}">
                <a16:creationId xmlns:a16="http://schemas.microsoft.com/office/drawing/2014/main" id="{79D4547E-792B-4C28-9103-929E45A963B5}"/>
              </a:ext>
            </a:extLst>
          </p:cNvPr>
          <p:cNvPicPr>
            <a:picLocks noGrp="1" noChangeAspect="1"/>
          </p:cNvPicPr>
          <p:nvPr>
            <p:ph idx="4294967295"/>
          </p:nvPr>
        </p:nvPicPr>
        <p:blipFill>
          <a:blip r:embed="rId2"/>
          <a:stretch>
            <a:fillRect/>
          </a:stretch>
        </p:blipFill>
        <p:spPr>
          <a:xfrm>
            <a:off x="266927" y="3920674"/>
            <a:ext cx="1287000" cy="885300"/>
          </a:xfrm>
          <a:prstGeom prst="rect">
            <a:avLst/>
          </a:prstGeom>
          <a:noFill/>
          <a:ln>
            <a:noFill/>
          </a:ln>
        </p:spPr>
      </p:pic>
      <p:pic>
        <p:nvPicPr>
          <p:cNvPr id="41" name="Picture 3">
            <a:extLst>
              <a:ext uri="{FF2B5EF4-FFF2-40B4-BE49-F238E27FC236}">
                <a16:creationId xmlns:a16="http://schemas.microsoft.com/office/drawing/2014/main" id="{4760B01E-93DE-44D5-9E90-9A0869BA64C2}"/>
              </a:ext>
            </a:extLst>
          </p:cNvPr>
          <p:cNvPicPr>
            <a:picLocks noChangeAspect="1"/>
          </p:cNvPicPr>
          <p:nvPr/>
        </p:nvPicPr>
        <p:blipFill rotWithShape="1">
          <a:blip r:embed="rId3">
            <a:extLst>
              <a:ext uri="{28A0092B-C50C-407E-A947-70E740481C1C}">
                <a14:useLocalDpi xmlns:a14="http://schemas.microsoft.com/office/drawing/2010/main" val="0"/>
              </a:ext>
            </a:extLst>
          </a:blip>
          <a:srcRect r="58858"/>
          <a:stretch/>
        </p:blipFill>
        <p:spPr bwMode="auto">
          <a:xfrm>
            <a:off x="266927" y="5016703"/>
            <a:ext cx="1287000" cy="885300"/>
          </a:xfrm>
          <a:prstGeom prst="rect">
            <a:avLst/>
          </a:prstGeom>
          <a:noFill/>
          <a:ln>
            <a:noFill/>
          </a:ln>
          <a:extLst>
            <a:ext uri="{53640926-AAD7-44D8-BBD7-CCE9431645EC}">
              <a14:shadowObscured xmlns:a14="http://schemas.microsoft.com/office/drawing/2010/main"/>
            </a:ext>
          </a:extLst>
        </p:spPr>
      </p:pic>
      <p:pic>
        <p:nvPicPr>
          <p:cNvPr id="45" name="Picture 2">
            <a:extLst>
              <a:ext uri="{FF2B5EF4-FFF2-40B4-BE49-F238E27FC236}">
                <a16:creationId xmlns:a16="http://schemas.microsoft.com/office/drawing/2014/main" id="{8E802BA2-F2A7-4CE1-8D91-8688F67FBEDC}"/>
              </a:ext>
            </a:extLst>
          </p:cNvPr>
          <p:cNvPicPr>
            <a:picLocks/>
          </p:cNvPicPr>
          <p:nvPr/>
        </p:nvPicPr>
        <p:blipFill rotWithShape="1">
          <a:blip r:embed="rId4">
            <a:extLst>
              <a:ext uri="{28A0092B-C50C-407E-A947-70E740481C1C}">
                <a14:useLocalDpi xmlns:a14="http://schemas.microsoft.com/office/drawing/2010/main" val="0"/>
              </a:ext>
            </a:extLst>
          </a:blip>
          <a:srcRect l="47778"/>
          <a:stretch/>
        </p:blipFill>
        <p:spPr bwMode="auto">
          <a:xfrm>
            <a:off x="4937971" y="1741975"/>
            <a:ext cx="1287000" cy="885300"/>
          </a:xfrm>
          <a:prstGeom prst="rect">
            <a:avLst/>
          </a:prstGeom>
          <a:noFill/>
          <a:ln>
            <a:noFill/>
          </a:ln>
          <a:extLst>
            <a:ext uri="{53640926-AAD7-44D8-BBD7-CCE9431645EC}">
              <a14:shadowObscured xmlns:a14="http://schemas.microsoft.com/office/drawing/2010/main"/>
            </a:ext>
          </a:extLst>
        </p:spPr>
      </p:pic>
      <p:pic>
        <p:nvPicPr>
          <p:cNvPr id="46" name="Bild 3" descr="Minerals | Special Issue : Backfilling Materials for Underground ...">
            <a:extLst>
              <a:ext uri="{FF2B5EF4-FFF2-40B4-BE49-F238E27FC236}">
                <a16:creationId xmlns:a16="http://schemas.microsoft.com/office/drawing/2014/main" id="{922118EE-A2FD-4C79-A1B7-E32F89FC54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920673"/>
            <a:ext cx="1287000" cy="885300"/>
          </a:xfrm>
          <a:prstGeom prst="rect">
            <a:avLst/>
          </a:prstGeom>
          <a:noFill/>
          <a:ln>
            <a:noFill/>
          </a:ln>
        </p:spPr>
      </p:pic>
      <p:pic>
        <p:nvPicPr>
          <p:cNvPr id="47" name="Grafik 46">
            <a:extLst>
              <a:ext uri="{FF2B5EF4-FFF2-40B4-BE49-F238E27FC236}">
                <a16:creationId xmlns:a16="http://schemas.microsoft.com/office/drawing/2014/main" id="{E7B83101-2C4F-47CC-B91C-C9B5F949B236}"/>
              </a:ext>
            </a:extLst>
          </p:cNvPr>
          <p:cNvPicPr>
            <a:picLocks noChangeAspect="1"/>
          </p:cNvPicPr>
          <p:nvPr/>
        </p:nvPicPr>
        <p:blipFill>
          <a:blip r:embed="rId6"/>
          <a:stretch>
            <a:fillRect/>
          </a:stretch>
        </p:blipFill>
        <p:spPr>
          <a:xfrm>
            <a:off x="4937971" y="2828461"/>
            <a:ext cx="1287000" cy="883984"/>
          </a:xfrm>
          <a:prstGeom prst="rect">
            <a:avLst/>
          </a:prstGeom>
        </p:spPr>
      </p:pic>
      <p:sp>
        <p:nvSpPr>
          <p:cNvPr id="30" name="Textfeld 29">
            <a:extLst>
              <a:ext uri="{FF2B5EF4-FFF2-40B4-BE49-F238E27FC236}">
                <a16:creationId xmlns:a16="http://schemas.microsoft.com/office/drawing/2014/main" id="{7B70C018-D01F-4352-8512-743AE6B14AC5}"/>
              </a:ext>
            </a:extLst>
          </p:cNvPr>
          <p:cNvSpPr txBox="1"/>
          <p:nvPr/>
        </p:nvSpPr>
        <p:spPr>
          <a:xfrm>
            <a:off x="1546530" y="1734118"/>
            <a:ext cx="3249178" cy="756617"/>
          </a:xfrm>
          <a:prstGeom prst="rect">
            <a:avLst/>
          </a:prstGeom>
          <a:noFill/>
        </p:spPr>
        <p:txBody>
          <a:bodyPr wrap="square" rtlCol="0">
            <a:spAutoFit/>
          </a:bodyPr>
          <a:lstStyle/>
          <a:p>
            <a:pPr defTabSz="990570">
              <a:spcAft>
                <a:spcPts val="487"/>
              </a:spcAft>
            </a:pPr>
            <a:r>
              <a:rPr lang="de-DE" sz="1300" b="1" dirty="0" err="1">
                <a:solidFill>
                  <a:srgbClr val="0076A7"/>
                </a:solidFill>
              </a:rPr>
              <a:t>Hydraulic</a:t>
            </a:r>
            <a:r>
              <a:rPr lang="de-DE" sz="1300" b="1" dirty="0">
                <a:solidFill>
                  <a:srgbClr val="0076A7"/>
                </a:solidFill>
              </a:rPr>
              <a:t> Engineering</a:t>
            </a:r>
          </a:p>
          <a:p>
            <a:pPr defTabSz="990570">
              <a:spcAft>
                <a:spcPts val="487"/>
              </a:spcAft>
            </a:pPr>
            <a:r>
              <a:rPr lang="de-DE" sz="1300" dirty="0" err="1">
                <a:solidFill>
                  <a:srgbClr val="000000"/>
                </a:solidFill>
              </a:rPr>
              <a:t>Amourstone</a:t>
            </a:r>
            <a:r>
              <a:rPr lang="de-DE" sz="1300" dirty="0">
                <a:solidFill>
                  <a:srgbClr val="000000"/>
                </a:solidFill>
              </a:rPr>
              <a:t> </a:t>
            </a:r>
            <a:r>
              <a:rPr lang="de-DE" sz="1300" dirty="0" err="1">
                <a:solidFill>
                  <a:srgbClr val="000000"/>
                </a:solidFill>
              </a:rPr>
              <a:t>for</a:t>
            </a:r>
            <a:r>
              <a:rPr lang="de-DE" sz="1300" dirty="0">
                <a:solidFill>
                  <a:srgbClr val="000000"/>
                </a:solidFill>
              </a:rPr>
              <a:t> </a:t>
            </a:r>
            <a:r>
              <a:rPr lang="de-DE" sz="1300" dirty="0" err="1">
                <a:solidFill>
                  <a:srgbClr val="000000"/>
                </a:solidFill>
              </a:rPr>
              <a:t>coastal</a:t>
            </a:r>
            <a:r>
              <a:rPr lang="de-DE" sz="1300" dirty="0">
                <a:solidFill>
                  <a:srgbClr val="000000"/>
                </a:solidFill>
              </a:rPr>
              <a:t> and </a:t>
            </a:r>
            <a:r>
              <a:rPr lang="de-DE" sz="1300" dirty="0" err="1">
                <a:solidFill>
                  <a:srgbClr val="000000"/>
                </a:solidFill>
              </a:rPr>
              <a:t>embankment</a:t>
            </a:r>
            <a:r>
              <a:rPr lang="de-DE" sz="1300" dirty="0">
                <a:solidFill>
                  <a:srgbClr val="000000"/>
                </a:solidFill>
              </a:rPr>
              <a:t> </a:t>
            </a:r>
            <a:r>
              <a:rPr lang="de-DE" sz="1300" dirty="0" err="1">
                <a:solidFill>
                  <a:srgbClr val="000000"/>
                </a:solidFill>
              </a:rPr>
              <a:t>protection</a:t>
            </a:r>
            <a:r>
              <a:rPr lang="de-DE" sz="1300" dirty="0">
                <a:solidFill>
                  <a:srgbClr val="000000"/>
                </a:solidFill>
              </a:rPr>
              <a:t> </a:t>
            </a:r>
            <a:r>
              <a:rPr lang="de-DE" sz="1300" dirty="0" err="1">
                <a:solidFill>
                  <a:srgbClr val="000000"/>
                </a:solidFill>
              </a:rPr>
              <a:t>or</a:t>
            </a:r>
            <a:r>
              <a:rPr lang="de-DE" sz="1300" dirty="0">
                <a:solidFill>
                  <a:srgbClr val="000000"/>
                </a:solidFill>
              </a:rPr>
              <a:t> </a:t>
            </a:r>
            <a:r>
              <a:rPr lang="de-DE" sz="1300" dirty="0" err="1">
                <a:solidFill>
                  <a:srgbClr val="000000"/>
                </a:solidFill>
              </a:rPr>
              <a:t>scour</a:t>
            </a:r>
            <a:r>
              <a:rPr lang="de-DE" sz="1300" dirty="0">
                <a:solidFill>
                  <a:srgbClr val="000000"/>
                </a:solidFill>
              </a:rPr>
              <a:t> </a:t>
            </a:r>
            <a:r>
              <a:rPr lang="de-DE" sz="1300" dirty="0" err="1">
                <a:solidFill>
                  <a:srgbClr val="000000"/>
                </a:solidFill>
              </a:rPr>
              <a:t>protection</a:t>
            </a:r>
            <a:r>
              <a:rPr lang="de-DE" sz="1300" dirty="0">
                <a:solidFill>
                  <a:srgbClr val="000000"/>
                </a:solidFill>
              </a:rPr>
              <a:t> </a:t>
            </a:r>
          </a:p>
        </p:txBody>
      </p:sp>
      <p:sp>
        <p:nvSpPr>
          <p:cNvPr id="49" name="Textfeld 48">
            <a:extLst>
              <a:ext uri="{FF2B5EF4-FFF2-40B4-BE49-F238E27FC236}">
                <a16:creationId xmlns:a16="http://schemas.microsoft.com/office/drawing/2014/main" id="{739E5957-151A-4C78-8A91-CD9F993CA03F}"/>
              </a:ext>
            </a:extLst>
          </p:cNvPr>
          <p:cNvSpPr txBox="1"/>
          <p:nvPr/>
        </p:nvSpPr>
        <p:spPr>
          <a:xfrm>
            <a:off x="1553927" y="2832962"/>
            <a:ext cx="3335316" cy="756617"/>
          </a:xfrm>
          <a:prstGeom prst="rect">
            <a:avLst/>
          </a:prstGeom>
          <a:noFill/>
        </p:spPr>
        <p:txBody>
          <a:bodyPr wrap="square" rtlCol="0">
            <a:spAutoFit/>
          </a:bodyPr>
          <a:lstStyle/>
          <a:p>
            <a:pPr defTabSz="990570">
              <a:spcBef>
                <a:spcPts val="0"/>
              </a:spcBef>
              <a:spcAft>
                <a:spcPts val="487"/>
              </a:spcAft>
            </a:pPr>
            <a:r>
              <a:rPr lang="de-DE" sz="1300" b="1" dirty="0">
                <a:solidFill>
                  <a:srgbClr val="0076A7"/>
                </a:solidFill>
              </a:rPr>
              <a:t>Road Construction</a:t>
            </a:r>
          </a:p>
          <a:p>
            <a:pPr defTabSz="990570">
              <a:spcBef>
                <a:spcPts val="0"/>
              </a:spcBef>
              <a:spcAft>
                <a:spcPts val="487"/>
              </a:spcAft>
            </a:pPr>
            <a:r>
              <a:rPr lang="de-DE" sz="1300" dirty="0">
                <a:solidFill>
                  <a:srgbClr val="000000"/>
                </a:solidFill>
              </a:rPr>
              <a:t>Aggregates </a:t>
            </a:r>
            <a:r>
              <a:rPr lang="de-DE" sz="1300" dirty="0" err="1">
                <a:solidFill>
                  <a:srgbClr val="000000"/>
                </a:solidFill>
              </a:rPr>
              <a:t>are</a:t>
            </a:r>
            <a:r>
              <a:rPr lang="de-DE" sz="1300" dirty="0">
                <a:solidFill>
                  <a:srgbClr val="000000"/>
                </a:solidFill>
              </a:rPr>
              <a:t> </a:t>
            </a:r>
            <a:r>
              <a:rPr lang="de-DE" sz="1300" dirty="0" err="1">
                <a:solidFill>
                  <a:srgbClr val="000000"/>
                </a:solidFill>
              </a:rPr>
              <a:t>used</a:t>
            </a:r>
            <a:r>
              <a:rPr lang="de-DE" sz="1300" dirty="0">
                <a:solidFill>
                  <a:srgbClr val="000000"/>
                </a:solidFill>
              </a:rPr>
              <a:t> </a:t>
            </a:r>
            <a:r>
              <a:rPr lang="de-DE" sz="1300" dirty="0" err="1">
                <a:solidFill>
                  <a:srgbClr val="000000"/>
                </a:solidFill>
              </a:rPr>
              <a:t>to</a:t>
            </a:r>
            <a:r>
              <a:rPr lang="de-DE" sz="1300" dirty="0">
                <a:solidFill>
                  <a:srgbClr val="000000"/>
                </a:solidFill>
              </a:rPr>
              <a:t> </a:t>
            </a:r>
            <a:r>
              <a:rPr lang="de-DE" sz="1300" dirty="0" err="1">
                <a:solidFill>
                  <a:srgbClr val="000000"/>
                </a:solidFill>
              </a:rPr>
              <a:t>create</a:t>
            </a:r>
            <a:r>
              <a:rPr lang="de-DE" sz="1300" dirty="0">
                <a:solidFill>
                  <a:srgbClr val="000000"/>
                </a:solidFill>
              </a:rPr>
              <a:t> </a:t>
            </a:r>
            <a:r>
              <a:rPr lang="de-DE" sz="1300" dirty="0" err="1">
                <a:solidFill>
                  <a:srgbClr val="000000"/>
                </a:solidFill>
              </a:rPr>
              <a:t>the</a:t>
            </a:r>
            <a:r>
              <a:rPr lang="de-DE" sz="1300" dirty="0">
                <a:solidFill>
                  <a:srgbClr val="000000"/>
                </a:solidFill>
              </a:rPr>
              <a:t> </a:t>
            </a:r>
            <a:r>
              <a:rPr lang="de-DE" sz="1300" dirty="0" err="1">
                <a:solidFill>
                  <a:srgbClr val="000000"/>
                </a:solidFill>
              </a:rPr>
              <a:t>base</a:t>
            </a:r>
            <a:r>
              <a:rPr lang="de-DE" sz="1300" dirty="0">
                <a:solidFill>
                  <a:srgbClr val="000000"/>
                </a:solidFill>
              </a:rPr>
              <a:t> </a:t>
            </a:r>
            <a:r>
              <a:rPr lang="de-DE" sz="1300" dirty="0" err="1">
                <a:solidFill>
                  <a:srgbClr val="000000"/>
                </a:solidFill>
              </a:rPr>
              <a:t>layer</a:t>
            </a:r>
            <a:r>
              <a:rPr lang="de-DE" sz="1300" dirty="0">
                <a:solidFill>
                  <a:srgbClr val="000000"/>
                </a:solidFill>
              </a:rPr>
              <a:t> </a:t>
            </a:r>
            <a:r>
              <a:rPr lang="de-DE" sz="1300" dirty="0" err="1">
                <a:solidFill>
                  <a:srgbClr val="000000"/>
                </a:solidFill>
              </a:rPr>
              <a:t>below</a:t>
            </a:r>
            <a:r>
              <a:rPr lang="de-DE" sz="1300" dirty="0">
                <a:solidFill>
                  <a:srgbClr val="000000"/>
                </a:solidFill>
              </a:rPr>
              <a:t> </a:t>
            </a:r>
            <a:r>
              <a:rPr lang="de-DE" sz="1300" dirty="0" err="1">
                <a:solidFill>
                  <a:srgbClr val="000000"/>
                </a:solidFill>
              </a:rPr>
              <a:t>closed</a:t>
            </a:r>
            <a:r>
              <a:rPr lang="de-DE" sz="1300" dirty="0">
                <a:solidFill>
                  <a:srgbClr val="000000"/>
                </a:solidFill>
              </a:rPr>
              <a:t> top </a:t>
            </a:r>
            <a:r>
              <a:rPr lang="de-DE" sz="1300" dirty="0" err="1">
                <a:solidFill>
                  <a:srgbClr val="000000"/>
                </a:solidFill>
              </a:rPr>
              <a:t>layers</a:t>
            </a:r>
            <a:endParaRPr lang="de-DE" sz="1300" dirty="0">
              <a:solidFill>
                <a:srgbClr val="000000"/>
              </a:solidFill>
            </a:endParaRPr>
          </a:p>
        </p:txBody>
      </p:sp>
      <p:sp>
        <p:nvSpPr>
          <p:cNvPr id="50" name="Textfeld 49">
            <a:extLst>
              <a:ext uri="{FF2B5EF4-FFF2-40B4-BE49-F238E27FC236}">
                <a16:creationId xmlns:a16="http://schemas.microsoft.com/office/drawing/2014/main" id="{10A7D234-647A-41E2-B792-AC8BA619B44B}"/>
              </a:ext>
            </a:extLst>
          </p:cNvPr>
          <p:cNvSpPr txBox="1"/>
          <p:nvPr/>
        </p:nvSpPr>
        <p:spPr>
          <a:xfrm>
            <a:off x="1553926" y="3920673"/>
            <a:ext cx="3241774" cy="956672"/>
          </a:xfrm>
          <a:prstGeom prst="rect">
            <a:avLst/>
          </a:prstGeom>
          <a:noFill/>
        </p:spPr>
        <p:txBody>
          <a:bodyPr wrap="square" rtlCol="0">
            <a:spAutoFit/>
          </a:bodyPr>
          <a:lstStyle/>
          <a:p>
            <a:pPr defTabSz="990570">
              <a:spcAft>
                <a:spcPts val="487"/>
              </a:spcAft>
            </a:pPr>
            <a:r>
              <a:rPr lang="de-DE" sz="1300" b="1" dirty="0">
                <a:solidFill>
                  <a:srgbClr val="0076A7"/>
                </a:solidFill>
              </a:rPr>
              <a:t>Abrasives</a:t>
            </a:r>
          </a:p>
          <a:p>
            <a:pPr defTabSz="990570">
              <a:spcAft>
                <a:spcPts val="487"/>
              </a:spcAft>
            </a:pPr>
            <a:r>
              <a:rPr lang="de-DE" sz="1300" dirty="0">
                <a:solidFill>
                  <a:srgbClr val="000000"/>
                </a:solidFill>
              </a:rPr>
              <a:t>After </a:t>
            </a:r>
            <a:r>
              <a:rPr lang="de-DE" sz="1300" dirty="0" err="1">
                <a:solidFill>
                  <a:srgbClr val="000000"/>
                </a:solidFill>
              </a:rPr>
              <a:t>drying</a:t>
            </a:r>
            <a:r>
              <a:rPr lang="de-DE" sz="1300" dirty="0">
                <a:solidFill>
                  <a:srgbClr val="000000"/>
                </a:solidFill>
              </a:rPr>
              <a:t> and </a:t>
            </a:r>
            <a:r>
              <a:rPr lang="de-DE" sz="1300" dirty="0" err="1">
                <a:solidFill>
                  <a:srgbClr val="000000"/>
                </a:solidFill>
              </a:rPr>
              <a:t>screening</a:t>
            </a:r>
            <a:r>
              <a:rPr lang="de-DE" sz="1300" dirty="0">
                <a:solidFill>
                  <a:srgbClr val="000000"/>
                </a:solidFill>
              </a:rPr>
              <a:t> material </a:t>
            </a:r>
            <a:br>
              <a:rPr lang="de-DE" sz="1300" dirty="0">
                <a:solidFill>
                  <a:srgbClr val="000000"/>
                </a:solidFill>
              </a:rPr>
            </a:br>
            <a:r>
              <a:rPr lang="de-DE" sz="1300" dirty="0" err="1">
                <a:solidFill>
                  <a:srgbClr val="000000"/>
                </a:solidFill>
              </a:rPr>
              <a:t>is</a:t>
            </a:r>
            <a:r>
              <a:rPr lang="de-DE" sz="1300" dirty="0">
                <a:solidFill>
                  <a:srgbClr val="000000"/>
                </a:solidFill>
              </a:rPr>
              <a:t> </a:t>
            </a:r>
            <a:r>
              <a:rPr lang="de-DE" sz="1300" dirty="0" err="1">
                <a:solidFill>
                  <a:srgbClr val="000000"/>
                </a:solidFill>
              </a:rPr>
              <a:t>used</a:t>
            </a:r>
            <a:r>
              <a:rPr lang="de-DE" sz="1300" dirty="0">
                <a:solidFill>
                  <a:srgbClr val="000000"/>
                </a:solidFill>
              </a:rPr>
              <a:t> </a:t>
            </a:r>
            <a:r>
              <a:rPr lang="de-DE" sz="1300" dirty="0" err="1">
                <a:solidFill>
                  <a:srgbClr val="000000"/>
                </a:solidFill>
              </a:rPr>
              <a:t>for</a:t>
            </a:r>
            <a:r>
              <a:rPr lang="de-DE" sz="1300" dirty="0">
                <a:solidFill>
                  <a:srgbClr val="000000"/>
                </a:solidFill>
              </a:rPr>
              <a:t> </a:t>
            </a:r>
            <a:r>
              <a:rPr lang="de-DE" sz="1300" dirty="0" err="1">
                <a:solidFill>
                  <a:srgbClr val="000000"/>
                </a:solidFill>
              </a:rPr>
              <a:t>corrosion</a:t>
            </a:r>
            <a:r>
              <a:rPr lang="de-DE" sz="1300" dirty="0">
                <a:solidFill>
                  <a:srgbClr val="000000"/>
                </a:solidFill>
              </a:rPr>
              <a:t> </a:t>
            </a:r>
            <a:r>
              <a:rPr lang="de-DE" sz="1300" dirty="0" err="1">
                <a:solidFill>
                  <a:srgbClr val="000000"/>
                </a:solidFill>
              </a:rPr>
              <a:t>protection</a:t>
            </a:r>
            <a:r>
              <a:rPr lang="de-DE" sz="1300" dirty="0">
                <a:solidFill>
                  <a:srgbClr val="000000"/>
                </a:solidFill>
              </a:rPr>
              <a:t> </a:t>
            </a:r>
            <a:r>
              <a:rPr lang="de-DE" sz="1300" dirty="0" err="1">
                <a:solidFill>
                  <a:srgbClr val="000000"/>
                </a:solidFill>
              </a:rPr>
              <a:t>as</a:t>
            </a:r>
            <a:r>
              <a:rPr lang="de-DE" sz="1300" dirty="0">
                <a:solidFill>
                  <a:srgbClr val="000000"/>
                </a:solidFill>
              </a:rPr>
              <a:t> </a:t>
            </a:r>
            <a:r>
              <a:rPr lang="de-DE" sz="1300" dirty="0" err="1">
                <a:solidFill>
                  <a:srgbClr val="000000"/>
                </a:solidFill>
              </a:rPr>
              <a:t>blasting</a:t>
            </a:r>
            <a:r>
              <a:rPr lang="de-DE" sz="1300" dirty="0">
                <a:solidFill>
                  <a:srgbClr val="000000"/>
                </a:solidFill>
              </a:rPr>
              <a:t> </a:t>
            </a:r>
            <a:r>
              <a:rPr lang="de-DE" sz="1300" dirty="0" err="1">
                <a:solidFill>
                  <a:srgbClr val="000000"/>
                </a:solidFill>
              </a:rPr>
              <a:t>grit</a:t>
            </a:r>
            <a:endParaRPr lang="de-DE" sz="1300" dirty="0">
              <a:solidFill>
                <a:srgbClr val="000000"/>
              </a:solidFill>
            </a:endParaRPr>
          </a:p>
        </p:txBody>
      </p:sp>
      <p:sp>
        <p:nvSpPr>
          <p:cNvPr id="51" name="Textfeld 50">
            <a:extLst>
              <a:ext uri="{FF2B5EF4-FFF2-40B4-BE49-F238E27FC236}">
                <a16:creationId xmlns:a16="http://schemas.microsoft.com/office/drawing/2014/main" id="{646B5FC6-511B-468F-8D59-F1D33DA06111}"/>
              </a:ext>
            </a:extLst>
          </p:cNvPr>
          <p:cNvSpPr txBox="1"/>
          <p:nvPr/>
        </p:nvSpPr>
        <p:spPr>
          <a:xfrm>
            <a:off x="6240001" y="3920673"/>
            <a:ext cx="3384044" cy="756617"/>
          </a:xfrm>
          <a:prstGeom prst="rect">
            <a:avLst/>
          </a:prstGeom>
          <a:noFill/>
        </p:spPr>
        <p:txBody>
          <a:bodyPr wrap="square" rtlCol="0">
            <a:spAutoFit/>
          </a:bodyPr>
          <a:lstStyle/>
          <a:p>
            <a:pPr defTabSz="990570">
              <a:spcAft>
                <a:spcPts val="487"/>
              </a:spcAft>
            </a:pPr>
            <a:r>
              <a:rPr lang="de-DE" sz="1300" b="1" dirty="0" err="1">
                <a:solidFill>
                  <a:srgbClr val="0076A7"/>
                </a:solidFill>
              </a:rPr>
              <a:t>Soil</a:t>
            </a:r>
            <a:r>
              <a:rPr lang="de-DE" sz="1300" b="1" dirty="0">
                <a:solidFill>
                  <a:srgbClr val="0076A7"/>
                </a:solidFill>
              </a:rPr>
              <a:t> </a:t>
            </a:r>
            <a:r>
              <a:rPr lang="de-DE" sz="1300" b="1" dirty="0" err="1">
                <a:solidFill>
                  <a:srgbClr val="0076A7"/>
                </a:solidFill>
              </a:rPr>
              <a:t>stabilization</a:t>
            </a:r>
            <a:endParaRPr lang="de-DE" sz="1300" b="1" dirty="0">
              <a:solidFill>
                <a:srgbClr val="0076A7"/>
              </a:solidFill>
            </a:endParaRPr>
          </a:p>
          <a:p>
            <a:pPr defTabSz="990570">
              <a:spcAft>
                <a:spcPts val="487"/>
              </a:spcAft>
            </a:pPr>
            <a:r>
              <a:rPr lang="de-DE" sz="1300" dirty="0">
                <a:solidFill>
                  <a:srgbClr val="000000"/>
                </a:solidFill>
              </a:rPr>
              <a:t>Material </a:t>
            </a:r>
            <a:r>
              <a:rPr lang="de-DE" sz="1300" dirty="0" err="1">
                <a:solidFill>
                  <a:srgbClr val="000000"/>
                </a:solidFill>
              </a:rPr>
              <a:t>is</a:t>
            </a:r>
            <a:r>
              <a:rPr lang="de-DE" sz="1300" dirty="0">
                <a:solidFill>
                  <a:srgbClr val="000000"/>
                </a:solidFill>
              </a:rPr>
              <a:t> </a:t>
            </a:r>
            <a:r>
              <a:rPr lang="de-DE" sz="1300" dirty="0" err="1">
                <a:solidFill>
                  <a:srgbClr val="000000"/>
                </a:solidFill>
              </a:rPr>
              <a:t>used</a:t>
            </a:r>
            <a:r>
              <a:rPr lang="de-DE" sz="1300" dirty="0">
                <a:solidFill>
                  <a:srgbClr val="000000"/>
                </a:solidFill>
              </a:rPr>
              <a:t> </a:t>
            </a:r>
            <a:r>
              <a:rPr lang="de-DE" sz="1300" dirty="0" err="1">
                <a:solidFill>
                  <a:srgbClr val="000000"/>
                </a:solidFill>
              </a:rPr>
              <a:t>for</a:t>
            </a:r>
            <a:r>
              <a:rPr lang="de-DE" sz="1300" dirty="0">
                <a:solidFill>
                  <a:srgbClr val="000000"/>
                </a:solidFill>
              </a:rPr>
              <a:t> </a:t>
            </a:r>
            <a:r>
              <a:rPr lang="de-DE" sz="1300" dirty="0" err="1">
                <a:solidFill>
                  <a:srgbClr val="000000"/>
                </a:solidFill>
              </a:rPr>
              <a:t>stabilization</a:t>
            </a:r>
            <a:r>
              <a:rPr lang="de-DE" sz="1300" dirty="0">
                <a:solidFill>
                  <a:srgbClr val="000000"/>
                </a:solidFill>
              </a:rPr>
              <a:t> </a:t>
            </a:r>
            <a:r>
              <a:rPr lang="de-DE" sz="1300" dirty="0" err="1">
                <a:solidFill>
                  <a:srgbClr val="000000"/>
                </a:solidFill>
              </a:rPr>
              <a:t>construction</a:t>
            </a:r>
            <a:r>
              <a:rPr lang="de-DE" sz="1300" dirty="0">
                <a:solidFill>
                  <a:srgbClr val="000000"/>
                </a:solidFill>
              </a:rPr>
              <a:t>, e.g. Ski- &amp; Alpincenter Bottrop</a:t>
            </a:r>
          </a:p>
        </p:txBody>
      </p:sp>
      <p:sp>
        <p:nvSpPr>
          <p:cNvPr id="52" name="Textfeld 51">
            <a:extLst>
              <a:ext uri="{FF2B5EF4-FFF2-40B4-BE49-F238E27FC236}">
                <a16:creationId xmlns:a16="http://schemas.microsoft.com/office/drawing/2014/main" id="{2B77F960-6014-4FBE-9386-72671AA64835}"/>
              </a:ext>
            </a:extLst>
          </p:cNvPr>
          <p:cNvSpPr txBox="1"/>
          <p:nvPr/>
        </p:nvSpPr>
        <p:spPr>
          <a:xfrm>
            <a:off x="6224970" y="2817893"/>
            <a:ext cx="3335314" cy="756617"/>
          </a:xfrm>
          <a:prstGeom prst="rect">
            <a:avLst/>
          </a:prstGeom>
          <a:noFill/>
        </p:spPr>
        <p:txBody>
          <a:bodyPr wrap="square" rtlCol="0">
            <a:spAutoFit/>
          </a:bodyPr>
          <a:lstStyle/>
          <a:p>
            <a:pPr defTabSz="990570">
              <a:spcAft>
                <a:spcPts val="487"/>
              </a:spcAft>
            </a:pPr>
            <a:r>
              <a:rPr lang="de-DE" sz="1300" b="1" dirty="0" err="1">
                <a:solidFill>
                  <a:srgbClr val="0076A7"/>
                </a:solidFill>
              </a:rPr>
              <a:t>Landfill</a:t>
            </a:r>
            <a:r>
              <a:rPr lang="de-DE" sz="1300" b="1" dirty="0">
                <a:solidFill>
                  <a:srgbClr val="0076A7"/>
                </a:solidFill>
              </a:rPr>
              <a:t> </a:t>
            </a:r>
            <a:r>
              <a:rPr lang="de-DE" sz="1300" b="1" dirty="0" err="1">
                <a:solidFill>
                  <a:srgbClr val="0076A7"/>
                </a:solidFill>
              </a:rPr>
              <a:t>construction</a:t>
            </a:r>
            <a:endParaRPr lang="de-DE" sz="1300" b="1" dirty="0">
              <a:solidFill>
                <a:srgbClr val="0076A7"/>
              </a:solidFill>
            </a:endParaRPr>
          </a:p>
          <a:p>
            <a:pPr defTabSz="990570">
              <a:spcAft>
                <a:spcPts val="487"/>
              </a:spcAft>
            </a:pPr>
            <a:r>
              <a:rPr lang="de-DE" sz="1300" dirty="0">
                <a:solidFill>
                  <a:srgbClr val="000000"/>
                </a:solidFill>
              </a:rPr>
              <a:t>Material </a:t>
            </a:r>
            <a:r>
              <a:rPr lang="de-DE" sz="1300" dirty="0" err="1">
                <a:solidFill>
                  <a:srgbClr val="000000"/>
                </a:solidFill>
              </a:rPr>
              <a:t>is</a:t>
            </a:r>
            <a:r>
              <a:rPr lang="de-DE" sz="1300" dirty="0">
                <a:solidFill>
                  <a:srgbClr val="000000"/>
                </a:solidFill>
              </a:rPr>
              <a:t> </a:t>
            </a:r>
            <a:r>
              <a:rPr lang="de-DE" sz="1300" dirty="0" err="1">
                <a:solidFill>
                  <a:srgbClr val="000000"/>
                </a:solidFill>
              </a:rPr>
              <a:t>used</a:t>
            </a:r>
            <a:r>
              <a:rPr lang="de-DE" sz="1300" dirty="0">
                <a:solidFill>
                  <a:srgbClr val="000000"/>
                </a:solidFill>
              </a:rPr>
              <a:t> </a:t>
            </a:r>
            <a:r>
              <a:rPr lang="de-DE" sz="1300" dirty="0" err="1">
                <a:solidFill>
                  <a:srgbClr val="000000"/>
                </a:solidFill>
              </a:rPr>
              <a:t>for</a:t>
            </a:r>
            <a:r>
              <a:rPr lang="de-DE" sz="1300" dirty="0">
                <a:solidFill>
                  <a:srgbClr val="000000"/>
                </a:solidFill>
              </a:rPr>
              <a:t> different </a:t>
            </a:r>
            <a:r>
              <a:rPr lang="de-DE" sz="1300" dirty="0" err="1">
                <a:solidFill>
                  <a:srgbClr val="000000"/>
                </a:solidFill>
              </a:rPr>
              <a:t>applications</a:t>
            </a:r>
            <a:r>
              <a:rPr lang="de-DE" sz="1300" dirty="0">
                <a:solidFill>
                  <a:srgbClr val="000000"/>
                </a:solidFill>
              </a:rPr>
              <a:t> in </a:t>
            </a:r>
            <a:r>
              <a:rPr lang="de-DE" sz="1300" dirty="0" err="1">
                <a:solidFill>
                  <a:srgbClr val="000000"/>
                </a:solidFill>
              </a:rPr>
              <a:t>the</a:t>
            </a:r>
            <a:r>
              <a:rPr lang="de-DE" sz="1300" dirty="0">
                <a:solidFill>
                  <a:srgbClr val="000000"/>
                </a:solidFill>
              </a:rPr>
              <a:t> </a:t>
            </a:r>
            <a:r>
              <a:rPr lang="de-DE" sz="1300" dirty="0" err="1">
                <a:solidFill>
                  <a:srgbClr val="000000"/>
                </a:solidFill>
              </a:rPr>
              <a:t>construction</a:t>
            </a:r>
            <a:r>
              <a:rPr lang="de-DE" sz="1300" dirty="0">
                <a:solidFill>
                  <a:srgbClr val="000000"/>
                </a:solidFill>
              </a:rPr>
              <a:t> </a:t>
            </a:r>
            <a:r>
              <a:rPr lang="de-DE" sz="1300" dirty="0" err="1">
                <a:solidFill>
                  <a:srgbClr val="000000"/>
                </a:solidFill>
              </a:rPr>
              <a:t>of</a:t>
            </a:r>
            <a:r>
              <a:rPr lang="de-DE" sz="1300" dirty="0">
                <a:solidFill>
                  <a:srgbClr val="000000"/>
                </a:solidFill>
              </a:rPr>
              <a:t> </a:t>
            </a:r>
            <a:r>
              <a:rPr lang="de-DE" sz="1300" dirty="0" err="1">
                <a:solidFill>
                  <a:srgbClr val="000000"/>
                </a:solidFill>
              </a:rPr>
              <a:t>landfilling</a:t>
            </a:r>
            <a:r>
              <a:rPr lang="de-DE" sz="1300" dirty="0">
                <a:solidFill>
                  <a:srgbClr val="000000"/>
                </a:solidFill>
              </a:rPr>
              <a:t> </a:t>
            </a:r>
            <a:r>
              <a:rPr lang="de-DE" sz="1300" dirty="0" err="1">
                <a:solidFill>
                  <a:srgbClr val="000000"/>
                </a:solidFill>
              </a:rPr>
              <a:t>body</a:t>
            </a:r>
            <a:endParaRPr lang="de-DE" sz="1300" dirty="0">
              <a:solidFill>
                <a:srgbClr val="000000"/>
              </a:solidFill>
            </a:endParaRPr>
          </a:p>
        </p:txBody>
      </p:sp>
      <p:sp>
        <p:nvSpPr>
          <p:cNvPr id="53" name="Textfeld 52">
            <a:extLst>
              <a:ext uri="{FF2B5EF4-FFF2-40B4-BE49-F238E27FC236}">
                <a16:creationId xmlns:a16="http://schemas.microsoft.com/office/drawing/2014/main" id="{26281F3C-7A9B-4A97-A770-7612C7D0083C}"/>
              </a:ext>
            </a:extLst>
          </p:cNvPr>
          <p:cNvSpPr txBox="1"/>
          <p:nvPr/>
        </p:nvSpPr>
        <p:spPr>
          <a:xfrm>
            <a:off x="6224970" y="1731407"/>
            <a:ext cx="3384044" cy="782265"/>
          </a:xfrm>
          <a:prstGeom prst="rect">
            <a:avLst/>
          </a:prstGeom>
          <a:noFill/>
        </p:spPr>
        <p:txBody>
          <a:bodyPr wrap="square" rtlCol="0">
            <a:spAutoFit/>
          </a:bodyPr>
          <a:lstStyle>
            <a:defPPr>
              <a:defRPr lang="de-DE"/>
            </a:defPPr>
            <a:lvl1pPr>
              <a:spcAft>
                <a:spcPts val="600"/>
              </a:spcAft>
              <a:defRPr sz="1200" b="1" u="sng"/>
            </a:lvl1pPr>
          </a:lstStyle>
          <a:p>
            <a:pPr defTabSz="990570">
              <a:spcAft>
                <a:spcPts val="650"/>
              </a:spcAft>
            </a:pPr>
            <a:r>
              <a:rPr lang="de-DE" sz="1300" u="none" dirty="0" err="1">
                <a:solidFill>
                  <a:srgbClr val="0076A7"/>
                </a:solidFill>
              </a:rPr>
              <a:t>Concrete</a:t>
            </a:r>
            <a:endParaRPr lang="de-DE" sz="1300" u="none" dirty="0">
              <a:solidFill>
                <a:srgbClr val="0076A7"/>
              </a:solidFill>
            </a:endParaRPr>
          </a:p>
          <a:p>
            <a:pPr defTabSz="990570">
              <a:spcAft>
                <a:spcPts val="650"/>
              </a:spcAft>
            </a:pPr>
            <a:r>
              <a:rPr lang="de-DE" sz="1300" b="0" u="none" dirty="0">
                <a:solidFill>
                  <a:srgbClr val="000000"/>
                </a:solidFill>
              </a:rPr>
              <a:t>Iron Silicates </a:t>
            </a:r>
            <a:r>
              <a:rPr lang="de-DE" sz="1300" b="0" u="none" dirty="0" err="1">
                <a:solidFill>
                  <a:srgbClr val="000000"/>
                </a:solidFill>
              </a:rPr>
              <a:t>can</a:t>
            </a:r>
            <a:r>
              <a:rPr lang="de-DE" sz="1300" b="0" u="none" dirty="0">
                <a:solidFill>
                  <a:srgbClr val="000000"/>
                </a:solidFill>
              </a:rPr>
              <a:t> </a:t>
            </a:r>
            <a:r>
              <a:rPr lang="de-DE" sz="1300" b="0" u="none" dirty="0" err="1">
                <a:solidFill>
                  <a:srgbClr val="000000"/>
                </a:solidFill>
              </a:rPr>
              <a:t>be</a:t>
            </a:r>
            <a:r>
              <a:rPr lang="de-DE" sz="1300" b="0" u="none" dirty="0">
                <a:solidFill>
                  <a:srgbClr val="000000"/>
                </a:solidFill>
              </a:rPr>
              <a:t> </a:t>
            </a:r>
            <a:r>
              <a:rPr lang="de-DE" sz="1300" b="0" u="none" dirty="0" err="1">
                <a:solidFill>
                  <a:srgbClr val="000000"/>
                </a:solidFill>
              </a:rPr>
              <a:t>used</a:t>
            </a:r>
            <a:r>
              <a:rPr lang="de-DE" sz="1300" b="0" u="none" dirty="0">
                <a:solidFill>
                  <a:srgbClr val="000000"/>
                </a:solidFill>
              </a:rPr>
              <a:t> </a:t>
            </a:r>
            <a:r>
              <a:rPr lang="de-DE" sz="1300" b="0" u="none" dirty="0" err="1">
                <a:solidFill>
                  <a:srgbClr val="000000"/>
                </a:solidFill>
              </a:rPr>
              <a:t>as</a:t>
            </a:r>
            <a:r>
              <a:rPr lang="de-DE" sz="1300" b="0" u="none" dirty="0">
                <a:solidFill>
                  <a:srgbClr val="000000"/>
                </a:solidFill>
              </a:rPr>
              <a:t> a </a:t>
            </a:r>
            <a:r>
              <a:rPr lang="de-DE" sz="1300" b="0" u="none" dirty="0" err="1">
                <a:solidFill>
                  <a:srgbClr val="000000"/>
                </a:solidFill>
              </a:rPr>
              <a:t>filler</a:t>
            </a:r>
            <a:r>
              <a:rPr lang="de-DE" sz="1300" b="0" u="none" dirty="0">
                <a:solidFill>
                  <a:srgbClr val="000000"/>
                </a:solidFill>
              </a:rPr>
              <a:t> </a:t>
            </a:r>
            <a:r>
              <a:rPr lang="de-DE" sz="1300" b="0" u="none" dirty="0" err="1">
                <a:solidFill>
                  <a:srgbClr val="000000"/>
                </a:solidFill>
              </a:rPr>
              <a:t>or</a:t>
            </a:r>
            <a:r>
              <a:rPr lang="de-DE" sz="1300" b="0" u="none" dirty="0">
                <a:solidFill>
                  <a:srgbClr val="000000"/>
                </a:solidFill>
              </a:rPr>
              <a:t> </a:t>
            </a:r>
            <a:r>
              <a:rPr lang="de-DE" sz="1300" b="0" u="none" dirty="0" err="1">
                <a:solidFill>
                  <a:srgbClr val="000000"/>
                </a:solidFill>
              </a:rPr>
              <a:t>aggregate</a:t>
            </a:r>
            <a:r>
              <a:rPr lang="de-DE" sz="1300" b="0" u="none" dirty="0">
                <a:solidFill>
                  <a:srgbClr val="000000"/>
                </a:solidFill>
              </a:rPr>
              <a:t> in </a:t>
            </a:r>
            <a:r>
              <a:rPr lang="de-DE" sz="1300" b="0" u="none" dirty="0" err="1">
                <a:solidFill>
                  <a:srgbClr val="000000"/>
                </a:solidFill>
              </a:rPr>
              <a:t>the</a:t>
            </a:r>
            <a:r>
              <a:rPr lang="de-DE" sz="1300" b="0" u="none" dirty="0">
                <a:solidFill>
                  <a:srgbClr val="000000"/>
                </a:solidFill>
              </a:rPr>
              <a:t> </a:t>
            </a:r>
            <a:r>
              <a:rPr lang="de-DE" sz="1300" b="0" u="none" dirty="0" err="1">
                <a:solidFill>
                  <a:srgbClr val="000000"/>
                </a:solidFill>
              </a:rPr>
              <a:t>concrete</a:t>
            </a:r>
            <a:r>
              <a:rPr lang="de-DE" sz="1300" b="0" u="none" dirty="0">
                <a:solidFill>
                  <a:srgbClr val="000000"/>
                </a:solidFill>
              </a:rPr>
              <a:t> </a:t>
            </a:r>
            <a:r>
              <a:rPr lang="de-DE" sz="1300" b="0" u="none" dirty="0" err="1">
                <a:solidFill>
                  <a:srgbClr val="000000"/>
                </a:solidFill>
              </a:rPr>
              <a:t>mixture</a:t>
            </a:r>
            <a:endParaRPr lang="de-DE" sz="1300" b="0" u="none" dirty="0">
              <a:solidFill>
                <a:srgbClr val="000000"/>
              </a:solidFill>
            </a:endParaRPr>
          </a:p>
        </p:txBody>
      </p:sp>
      <p:sp>
        <p:nvSpPr>
          <p:cNvPr id="54" name="Textfeld 53">
            <a:extLst>
              <a:ext uri="{FF2B5EF4-FFF2-40B4-BE49-F238E27FC236}">
                <a16:creationId xmlns:a16="http://schemas.microsoft.com/office/drawing/2014/main" id="{27DD15AF-9806-43C2-AB26-2A8F8F8B7EA0}"/>
              </a:ext>
            </a:extLst>
          </p:cNvPr>
          <p:cNvSpPr txBox="1"/>
          <p:nvPr/>
        </p:nvSpPr>
        <p:spPr>
          <a:xfrm>
            <a:off x="1546530" y="5016703"/>
            <a:ext cx="3290971" cy="956672"/>
          </a:xfrm>
          <a:prstGeom prst="rect">
            <a:avLst/>
          </a:prstGeom>
          <a:noFill/>
        </p:spPr>
        <p:txBody>
          <a:bodyPr wrap="square" rtlCol="0">
            <a:spAutoFit/>
          </a:bodyPr>
          <a:lstStyle/>
          <a:p>
            <a:pPr defTabSz="990570">
              <a:spcAft>
                <a:spcPts val="487"/>
              </a:spcAft>
            </a:pPr>
            <a:r>
              <a:rPr lang="de-DE" sz="1300" b="1" dirty="0" err="1">
                <a:solidFill>
                  <a:srgbClr val="0076A7"/>
                </a:solidFill>
              </a:rPr>
              <a:t>Clinker</a:t>
            </a:r>
            <a:r>
              <a:rPr lang="de-DE" sz="1300" b="1" dirty="0">
                <a:solidFill>
                  <a:srgbClr val="0076A7"/>
                </a:solidFill>
              </a:rPr>
              <a:t> &amp; </a:t>
            </a:r>
            <a:r>
              <a:rPr lang="de-DE" sz="1300" b="1" dirty="0" err="1">
                <a:solidFill>
                  <a:srgbClr val="0076A7"/>
                </a:solidFill>
              </a:rPr>
              <a:t>Cement</a:t>
            </a:r>
            <a:endParaRPr lang="de-DE" sz="1300" b="1" dirty="0">
              <a:solidFill>
                <a:srgbClr val="0076A7"/>
              </a:solidFill>
            </a:endParaRPr>
          </a:p>
          <a:p>
            <a:pPr defTabSz="990570">
              <a:spcAft>
                <a:spcPts val="487"/>
              </a:spcAft>
            </a:pPr>
            <a:r>
              <a:rPr lang="de-DE" sz="1300" dirty="0">
                <a:solidFill>
                  <a:srgbClr val="000000"/>
                </a:solidFill>
              </a:rPr>
              <a:t>Iron Silicates </a:t>
            </a:r>
            <a:r>
              <a:rPr lang="de-DE" sz="1300" dirty="0" err="1">
                <a:solidFill>
                  <a:srgbClr val="000000"/>
                </a:solidFill>
              </a:rPr>
              <a:t>can</a:t>
            </a:r>
            <a:r>
              <a:rPr lang="de-DE" sz="1300" dirty="0">
                <a:solidFill>
                  <a:srgbClr val="000000"/>
                </a:solidFill>
              </a:rPr>
              <a:t> </a:t>
            </a:r>
            <a:r>
              <a:rPr lang="de-DE" sz="1300" dirty="0" err="1">
                <a:solidFill>
                  <a:srgbClr val="000000"/>
                </a:solidFill>
              </a:rPr>
              <a:t>be</a:t>
            </a:r>
            <a:r>
              <a:rPr lang="de-DE" sz="1300" dirty="0">
                <a:solidFill>
                  <a:srgbClr val="000000"/>
                </a:solidFill>
              </a:rPr>
              <a:t> </a:t>
            </a:r>
            <a:r>
              <a:rPr lang="de-DE" sz="1300" dirty="0" err="1">
                <a:solidFill>
                  <a:srgbClr val="000000"/>
                </a:solidFill>
              </a:rPr>
              <a:t>used</a:t>
            </a:r>
            <a:r>
              <a:rPr lang="de-DE" sz="1300" dirty="0">
                <a:solidFill>
                  <a:srgbClr val="000000"/>
                </a:solidFill>
              </a:rPr>
              <a:t> </a:t>
            </a:r>
            <a:r>
              <a:rPr lang="de-DE" sz="1300" dirty="0" err="1">
                <a:solidFill>
                  <a:srgbClr val="000000"/>
                </a:solidFill>
              </a:rPr>
              <a:t>as</a:t>
            </a:r>
            <a:r>
              <a:rPr lang="de-DE" sz="1300" dirty="0">
                <a:solidFill>
                  <a:srgbClr val="000000"/>
                </a:solidFill>
              </a:rPr>
              <a:t> iron </a:t>
            </a:r>
            <a:r>
              <a:rPr lang="de-DE" sz="1300" dirty="0" err="1">
                <a:solidFill>
                  <a:srgbClr val="000000"/>
                </a:solidFill>
              </a:rPr>
              <a:t>corrector</a:t>
            </a:r>
            <a:r>
              <a:rPr lang="de-DE" sz="1300" dirty="0">
                <a:solidFill>
                  <a:srgbClr val="000000"/>
                </a:solidFill>
              </a:rPr>
              <a:t> </a:t>
            </a:r>
            <a:r>
              <a:rPr lang="de-DE" sz="1300" dirty="0" err="1">
                <a:solidFill>
                  <a:srgbClr val="000000"/>
                </a:solidFill>
              </a:rPr>
              <a:t>or</a:t>
            </a:r>
            <a:r>
              <a:rPr lang="de-DE" sz="1300" dirty="0">
                <a:solidFill>
                  <a:srgbClr val="000000"/>
                </a:solidFill>
              </a:rPr>
              <a:t> </a:t>
            </a:r>
            <a:r>
              <a:rPr lang="de-DE" sz="1300" dirty="0" err="1">
                <a:solidFill>
                  <a:srgbClr val="000000"/>
                </a:solidFill>
              </a:rPr>
              <a:t>for</a:t>
            </a:r>
            <a:r>
              <a:rPr lang="de-DE" sz="1300" dirty="0">
                <a:solidFill>
                  <a:srgbClr val="000000"/>
                </a:solidFill>
              </a:rPr>
              <a:t> </a:t>
            </a:r>
            <a:r>
              <a:rPr lang="de-DE" sz="1300" dirty="0" err="1">
                <a:solidFill>
                  <a:srgbClr val="000000"/>
                </a:solidFill>
              </a:rPr>
              <a:t>higher</a:t>
            </a:r>
            <a:r>
              <a:rPr lang="de-DE" sz="1300" dirty="0">
                <a:solidFill>
                  <a:srgbClr val="000000"/>
                </a:solidFill>
              </a:rPr>
              <a:t> </a:t>
            </a:r>
            <a:r>
              <a:rPr lang="de-DE" sz="1300" dirty="0" err="1">
                <a:solidFill>
                  <a:srgbClr val="000000"/>
                </a:solidFill>
              </a:rPr>
              <a:t>value</a:t>
            </a:r>
            <a:r>
              <a:rPr lang="de-DE" sz="1300" dirty="0">
                <a:solidFill>
                  <a:srgbClr val="000000"/>
                </a:solidFill>
              </a:rPr>
              <a:t> </a:t>
            </a:r>
            <a:r>
              <a:rPr lang="de-DE" sz="1300" dirty="0" err="1">
                <a:solidFill>
                  <a:srgbClr val="000000"/>
                </a:solidFill>
              </a:rPr>
              <a:t>scm´s</a:t>
            </a:r>
            <a:r>
              <a:rPr lang="de-DE" sz="1300" dirty="0">
                <a:solidFill>
                  <a:srgbClr val="000000"/>
                </a:solidFill>
              </a:rPr>
              <a:t> in </a:t>
            </a:r>
            <a:r>
              <a:rPr lang="de-DE" sz="1300" dirty="0" err="1">
                <a:solidFill>
                  <a:srgbClr val="000000"/>
                </a:solidFill>
              </a:rPr>
              <a:t>the</a:t>
            </a:r>
            <a:r>
              <a:rPr lang="de-DE" sz="1300" dirty="0">
                <a:solidFill>
                  <a:srgbClr val="000000"/>
                </a:solidFill>
              </a:rPr>
              <a:t> </a:t>
            </a:r>
            <a:r>
              <a:rPr lang="de-DE" sz="1300" dirty="0" err="1">
                <a:solidFill>
                  <a:srgbClr val="000000"/>
                </a:solidFill>
              </a:rPr>
              <a:t>process</a:t>
            </a:r>
            <a:endParaRPr lang="de-DE" sz="1300" dirty="0">
              <a:solidFill>
                <a:srgbClr val="000000"/>
              </a:solidFill>
            </a:endParaRPr>
          </a:p>
        </p:txBody>
      </p:sp>
      <p:sp>
        <p:nvSpPr>
          <p:cNvPr id="55" name="Textfeld 54">
            <a:extLst>
              <a:ext uri="{FF2B5EF4-FFF2-40B4-BE49-F238E27FC236}">
                <a16:creationId xmlns:a16="http://schemas.microsoft.com/office/drawing/2014/main" id="{88A4EBCF-20B7-40C9-B637-2F60D422214D}"/>
              </a:ext>
            </a:extLst>
          </p:cNvPr>
          <p:cNvSpPr txBox="1"/>
          <p:nvPr/>
        </p:nvSpPr>
        <p:spPr>
          <a:xfrm>
            <a:off x="6224969" y="5023454"/>
            <a:ext cx="3399075" cy="756617"/>
          </a:xfrm>
          <a:prstGeom prst="rect">
            <a:avLst/>
          </a:prstGeom>
          <a:noFill/>
        </p:spPr>
        <p:txBody>
          <a:bodyPr wrap="square" rtlCol="0">
            <a:spAutoFit/>
          </a:bodyPr>
          <a:lstStyle/>
          <a:p>
            <a:pPr defTabSz="990570">
              <a:spcAft>
                <a:spcPts val="487"/>
              </a:spcAft>
            </a:pPr>
            <a:r>
              <a:rPr lang="de-DE" sz="1300" b="1" dirty="0">
                <a:solidFill>
                  <a:srgbClr val="0076A7"/>
                </a:solidFill>
              </a:rPr>
              <a:t>Emerging </a:t>
            </a:r>
            <a:r>
              <a:rPr lang="de-DE" sz="1300" b="1" dirty="0" err="1">
                <a:solidFill>
                  <a:srgbClr val="0076A7"/>
                </a:solidFill>
              </a:rPr>
              <a:t>markets</a:t>
            </a:r>
            <a:endParaRPr lang="de-DE" sz="1300" b="1" dirty="0">
              <a:solidFill>
                <a:srgbClr val="0076A7"/>
              </a:solidFill>
            </a:endParaRPr>
          </a:p>
          <a:p>
            <a:pPr defTabSz="990570">
              <a:spcAft>
                <a:spcPts val="487"/>
              </a:spcAft>
            </a:pPr>
            <a:r>
              <a:rPr lang="de-DE" sz="1300" dirty="0" err="1">
                <a:solidFill>
                  <a:srgbClr val="000000"/>
                </a:solidFill>
              </a:rPr>
              <a:t>Ceramics</a:t>
            </a:r>
            <a:r>
              <a:rPr lang="de-DE" sz="1300" dirty="0">
                <a:solidFill>
                  <a:srgbClr val="000000"/>
                </a:solidFill>
              </a:rPr>
              <a:t>, Dry </a:t>
            </a:r>
            <a:r>
              <a:rPr lang="de-DE" sz="1300" dirty="0" err="1">
                <a:solidFill>
                  <a:srgbClr val="000000"/>
                </a:solidFill>
              </a:rPr>
              <a:t>mixtures</a:t>
            </a:r>
            <a:r>
              <a:rPr lang="de-DE" sz="1300" dirty="0">
                <a:solidFill>
                  <a:srgbClr val="000000"/>
                </a:solidFill>
              </a:rPr>
              <a:t>, Asphalts, Coal </a:t>
            </a:r>
            <a:r>
              <a:rPr lang="de-DE" sz="1300" dirty="0" err="1">
                <a:solidFill>
                  <a:srgbClr val="000000"/>
                </a:solidFill>
              </a:rPr>
              <a:t>flotation</a:t>
            </a:r>
            <a:endParaRPr lang="de-DE" sz="1300" dirty="0">
              <a:solidFill>
                <a:srgbClr val="000000"/>
              </a:solidFill>
            </a:endParaRPr>
          </a:p>
        </p:txBody>
      </p:sp>
      <p:pic>
        <p:nvPicPr>
          <p:cNvPr id="36" name="Grafik 35" descr="Ein Bild, das draußen, Straße, Gras, leer enthält.&#10;&#10;Automatisch generierte Beschreibung">
            <a:extLst>
              <a:ext uri="{FF2B5EF4-FFF2-40B4-BE49-F238E27FC236}">
                <a16:creationId xmlns:a16="http://schemas.microsoft.com/office/drawing/2014/main" id="{7DABBB16-37EA-49F3-8982-0ADF49E1FF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927" y="2824644"/>
            <a:ext cx="1287000" cy="885300"/>
          </a:xfrm>
          <a:prstGeom prst="rect">
            <a:avLst/>
          </a:prstGeom>
          <a:noFill/>
          <a:ln>
            <a:noFill/>
          </a:ln>
        </p:spPr>
      </p:pic>
      <p:pic>
        <p:nvPicPr>
          <p:cNvPr id="59" name="Picture 2">
            <a:extLst>
              <a:ext uri="{FF2B5EF4-FFF2-40B4-BE49-F238E27FC236}">
                <a16:creationId xmlns:a16="http://schemas.microsoft.com/office/drawing/2014/main" id="{3263A7A7-6FB3-4880-9996-2DBD2034DAED}"/>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66927" y="1728932"/>
            <a:ext cx="1287000" cy="88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5B24C3F9-2856-4057-95BE-0B977F33FE33}"/>
              </a:ext>
            </a:extLst>
          </p:cNvPr>
          <p:cNvSpPr/>
          <p:nvPr/>
        </p:nvSpPr>
        <p:spPr bwMode="auto">
          <a:xfrm>
            <a:off x="4937971" y="5014202"/>
            <a:ext cx="1286998" cy="892051"/>
          </a:xfrm>
          <a:prstGeom prst="rect">
            <a:avLst/>
          </a:prstGeom>
          <a:solidFill>
            <a:srgbClr val="CAE2ED"/>
          </a:solidFill>
          <a:ln w="9525">
            <a:noFill/>
            <a:miter lim="800000"/>
            <a:headEnd/>
            <a:tailEnd/>
          </a:ln>
          <a:effectLst/>
        </p:spPr>
        <p:txBody>
          <a:bodyPr rtlCol="0" anchor="ctr"/>
          <a:lstStyle/>
          <a:p>
            <a:pPr algn="ctr" defTabSz="990570">
              <a:lnSpc>
                <a:spcPct val="110000"/>
              </a:lnSpc>
            </a:pPr>
            <a:r>
              <a:rPr lang="de-DE" sz="1300" b="1" dirty="0">
                <a:solidFill>
                  <a:srgbClr val="0076A7"/>
                </a:solidFill>
                <a:latin typeface="Arial"/>
              </a:rPr>
              <a:t>And </a:t>
            </a:r>
            <a:r>
              <a:rPr lang="de-DE" sz="1300" b="1" dirty="0" err="1">
                <a:solidFill>
                  <a:srgbClr val="0076A7"/>
                </a:solidFill>
                <a:latin typeface="Arial"/>
              </a:rPr>
              <a:t>many</a:t>
            </a:r>
            <a:r>
              <a:rPr lang="de-DE" sz="1300" b="1" dirty="0">
                <a:solidFill>
                  <a:srgbClr val="0076A7"/>
                </a:solidFill>
                <a:latin typeface="Arial"/>
              </a:rPr>
              <a:t> </a:t>
            </a:r>
            <a:r>
              <a:rPr lang="de-DE" sz="1300" b="1" dirty="0" err="1">
                <a:solidFill>
                  <a:srgbClr val="0076A7"/>
                </a:solidFill>
                <a:latin typeface="Arial"/>
              </a:rPr>
              <a:t>more</a:t>
            </a:r>
            <a:r>
              <a:rPr lang="de-DE" sz="1300" b="1" dirty="0">
                <a:solidFill>
                  <a:srgbClr val="0076A7"/>
                </a:solidFill>
                <a:latin typeface="Arial"/>
              </a:rPr>
              <a:t>…</a:t>
            </a:r>
          </a:p>
        </p:txBody>
      </p:sp>
      <p:sp>
        <p:nvSpPr>
          <p:cNvPr id="23" name="Title 1">
            <a:extLst>
              <a:ext uri="{FF2B5EF4-FFF2-40B4-BE49-F238E27FC236}">
                <a16:creationId xmlns:a16="http://schemas.microsoft.com/office/drawing/2014/main" id="{15BFA24B-0E7E-45FB-888A-34591CCAD26B}"/>
              </a:ext>
            </a:extLst>
          </p:cNvPr>
          <p:cNvSpPr>
            <a:spLocks noGrp="1"/>
          </p:cNvSpPr>
          <p:nvPr>
            <p:ph type="title"/>
          </p:nvPr>
        </p:nvSpPr>
        <p:spPr>
          <a:xfrm>
            <a:off x="1317008" y="225359"/>
            <a:ext cx="8034865" cy="692648"/>
          </a:xfrm>
        </p:spPr>
        <p:txBody>
          <a:bodyPr>
            <a:normAutofit/>
          </a:bodyPr>
          <a:lstStyle/>
          <a:p>
            <a:r>
              <a:rPr lang="en-US" sz="2400" dirty="0">
                <a:latin typeface="Arial"/>
                <a:cs typeface="Arial"/>
              </a:rPr>
              <a:t>What is iron silicate used for?</a:t>
            </a:r>
            <a:endParaRPr lang="en-GB" sz="2400" dirty="0">
              <a:latin typeface="Arial"/>
              <a:cs typeface="Arial"/>
            </a:endParaRPr>
          </a:p>
        </p:txBody>
      </p:sp>
    </p:spTree>
    <p:extLst>
      <p:ext uri="{BB962C8B-B14F-4D97-AF65-F5344CB8AC3E}">
        <p14:creationId xmlns:p14="http://schemas.microsoft.com/office/powerpoint/2010/main" val="44021641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20" y="106656"/>
            <a:ext cx="5688632" cy="771096"/>
          </a:xfrm>
        </p:spPr>
        <p:txBody>
          <a:bodyPr>
            <a:normAutofit/>
          </a:bodyPr>
          <a:lstStyle/>
          <a:p>
            <a:r>
              <a:rPr lang="en-GB" sz="2400" dirty="0"/>
              <a:t>Policy recommendations</a:t>
            </a:r>
          </a:p>
        </p:txBody>
      </p:sp>
      <p:sp>
        <p:nvSpPr>
          <p:cNvPr id="7" name="Slide Number Placeholder 3">
            <a:extLst>
              <a:ext uri="{FF2B5EF4-FFF2-40B4-BE49-F238E27FC236}">
                <a16:creationId xmlns:a16="http://schemas.microsoft.com/office/drawing/2014/main" id="{C5BF07DE-2CAA-4B3D-8279-B0C81AF563E1}"/>
              </a:ext>
            </a:extLst>
          </p:cNvPr>
          <p:cNvSpPr>
            <a:spLocks noGrp="1"/>
          </p:cNvSpPr>
          <p:nvPr>
            <p:ph type="sldNum" sz="quarter" idx="12"/>
          </p:nvPr>
        </p:nvSpPr>
        <p:spPr>
          <a:xfrm>
            <a:off x="467783" y="5877745"/>
            <a:ext cx="273000" cy="221854"/>
          </a:xfrm>
        </p:spPr>
        <p:txBody>
          <a:bodyPr/>
          <a:lstStyle/>
          <a:p>
            <a:fld id="{E1B93EF5-62DC-4D0D-A7B0-C74897CCA81C}" type="slidenum">
              <a:rPr lang="en-US" sz="975"/>
              <a:pPr/>
              <a:t>4</a:t>
            </a:fld>
            <a:endParaRPr lang="en-US" sz="975" dirty="0"/>
          </a:p>
        </p:txBody>
      </p:sp>
      <p:sp>
        <p:nvSpPr>
          <p:cNvPr id="8" name="object 3">
            <a:extLst>
              <a:ext uri="{FF2B5EF4-FFF2-40B4-BE49-F238E27FC236}">
                <a16:creationId xmlns:a16="http://schemas.microsoft.com/office/drawing/2014/main" id="{B3C9D4C3-B401-48A2-8BF1-363410D55338}"/>
              </a:ext>
            </a:extLst>
          </p:cNvPr>
          <p:cNvSpPr txBox="1"/>
          <p:nvPr/>
        </p:nvSpPr>
        <p:spPr>
          <a:xfrm>
            <a:off x="2174780" y="1714529"/>
            <a:ext cx="5521219" cy="248049"/>
          </a:xfrm>
          <a:prstGeom prst="rect">
            <a:avLst/>
          </a:prstGeom>
        </p:spPr>
        <p:txBody>
          <a:bodyPr vert="horz" wrap="square" lIns="0" tIns="14446" rIns="0" bIns="0" rtlCol="0">
            <a:spAutoFit/>
          </a:bodyPr>
          <a:lstStyle/>
          <a:p>
            <a:pPr marL="13758">
              <a:spcBef>
                <a:spcPts val="114"/>
              </a:spcBef>
            </a:pPr>
            <a:r>
              <a:rPr sz="1517" b="1" spc="-5" dirty="0">
                <a:solidFill>
                  <a:srgbClr val="616970"/>
                </a:solidFill>
                <a:latin typeface="Arial"/>
                <a:cs typeface="Arial"/>
              </a:rPr>
              <a:t>Encouraging the use of engineered </a:t>
            </a:r>
            <a:r>
              <a:rPr sz="1517" b="1" dirty="0">
                <a:solidFill>
                  <a:srgbClr val="616970"/>
                </a:solidFill>
                <a:latin typeface="Arial"/>
                <a:cs typeface="Arial"/>
              </a:rPr>
              <a:t>minerals in</a:t>
            </a:r>
            <a:r>
              <a:rPr sz="1517" b="1" spc="-141" dirty="0">
                <a:solidFill>
                  <a:srgbClr val="616970"/>
                </a:solidFill>
                <a:latin typeface="Arial"/>
                <a:cs typeface="Arial"/>
              </a:rPr>
              <a:t> </a:t>
            </a:r>
            <a:r>
              <a:rPr sz="1517" b="1" spc="-5" dirty="0">
                <a:solidFill>
                  <a:srgbClr val="616970"/>
                </a:solidFill>
                <a:latin typeface="Arial"/>
                <a:cs typeface="Arial"/>
              </a:rPr>
              <a:t>construction</a:t>
            </a:r>
            <a:endParaRPr sz="1517" dirty="0">
              <a:latin typeface="Arial"/>
              <a:cs typeface="Arial"/>
            </a:endParaRPr>
          </a:p>
        </p:txBody>
      </p:sp>
      <p:sp>
        <p:nvSpPr>
          <p:cNvPr id="12" name="object 4">
            <a:extLst>
              <a:ext uri="{FF2B5EF4-FFF2-40B4-BE49-F238E27FC236}">
                <a16:creationId xmlns:a16="http://schemas.microsoft.com/office/drawing/2014/main" id="{C206F5EC-3F0D-42D4-A1E2-FCFBC5562B21}"/>
              </a:ext>
            </a:extLst>
          </p:cNvPr>
          <p:cNvSpPr txBox="1"/>
          <p:nvPr/>
        </p:nvSpPr>
        <p:spPr>
          <a:xfrm>
            <a:off x="2584228" y="1971541"/>
            <a:ext cx="6655594" cy="1181894"/>
          </a:xfrm>
          <a:prstGeom prst="rect">
            <a:avLst/>
          </a:prstGeom>
        </p:spPr>
        <p:txBody>
          <a:bodyPr vert="horz" wrap="square" lIns="0" tIns="14446" rIns="0" bIns="0" rtlCol="0">
            <a:spAutoFit/>
          </a:bodyPr>
          <a:lstStyle/>
          <a:p>
            <a:pPr marL="385221" indent="-371464">
              <a:spcBef>
                <a:spcPts val="114"/>
              </a:spcBef>
              <a:buChar char="•"/>
              <a:tabLst>
                <a:tab pos="384534" algn="l"/>
                <a:tab pos="385221" algn="l"/>
              </a:tabLst>
            </a:pPr>
            <a:r>
              <a:rPr sz="1517" dirty="0">
                <a:solidFill>
                  <a:srgbClr val="616970"/>
                </a:solidFill>
                <a:latin typeface="Arial"/>
                <a:cs typeface="Arial"/>
              </a:rPr>
              <a:t>Introduce </a:t>
            </a:r>
            <a:r>
              <a:rPr sz="1517" spc="-5" dirty="0">
                <a:solidFill>
                  <a:srgbClr val="616970"/>
                </a:solidFill>
                <a:latin typeface="Arial"/>
                <a:cs typeface="Arial"/>
              </a:rPr>
              <a:t>minimum recycled </a:t>
            </a:r>
            <a:r>
              <a:rPr sz="1517" dirty="0">
                <a:solidFill>
                  <a:srgbClr val="616970"/>
                </a:solidFill>
                <a:latin typeface="Arial"/>
                <a:cs typeface="Arial"/>
              </a:rPr>
              <a:t>content</a:t>
            </a:r>
            <a:r>
              <a:rPr sz="1517" spc="-146" dirty="0">
                <a:solidFill>
                  <a:srgbClr val="616970"/>
                </a:solidFill>
                <a:latin typeface="Arial"/>
                <a:cs typeface="Arial"/>
              </a:rPr>
              <a:t> </a:t>
            </a:r>
            <a:r>
              <a:rPr sz="1517" dirty="0">
                <a:solidFill>
                  <a:srgbClr val="616970"/>
                </a:solidFill>
                <a:latin typeface="Arial"/>
                <a:cs typeface="Arial"/>
              </a:rPr>
              <a:t>quota</a:t>
            </a:r>
            <a:endParaRPr sz="1517" dirty="0">
              <a:latin typeface="Arial"/>
              <a:cs typeface="Arial"/>
            </a:endParaRPr>
          </a:p>
          <a:p>
            <a:pPr marL="385221" indent="-371464">
              <a:buChar char="•"/>
              <a:tabLst>
                <a:tab pos="384534" algn="l"/>
                <a:tab pos="385221" algn="l"/>
              </a:tabLst>
            </a:pPr>
            <a:r>
              <a:rPr sz="1517" dirty="0">
                <a:solidFill>
                  <a:srgbClr val="616970"/>
                </a:solidFill>
                <a:latin typeface="Arial"/>
                <a:cs typeface="Arial"/>
              </a:rPr>
              <a:t>Mandatory preference to secondary mineral</a:t>
            </a:r>
            <a:r>
              <a:rPr sz="1517" spc="-271" dirty="0">
                <a:solidFill>
                  <a:srgbClr val="616970"/>
                </a:solidFill>
                <a:latin typeface="Arial"/>
                <a:cs typeface="Arial"/>
              </a:rPr>
              <a:t> </a:t>
            </a:r>
            <a:r>
              <a:rPr sz="1517" dirty="0">
                <a:solidFill>
                  <a:srgbClr val="616970"/>
                </a:solidFill>
                <a:latin typeface="Arial"/>
                <a:cs typeface="Arial"/>
              </a:rPr>
              <a:t>aggregates</a:t>
            </a:r>
            <a:endParaRPr sz="1517" dirty="0">
              <a:latin typeface="Arial"/>
              <a:cs typeface="Arial"/>
            </a:endParaRPr>
          </a:p>
          <a:p>
            <a:pPr marL="385221" indent="-371464">
              <a:buChar char="•"/>
              <a:tabLst>
                <a:tab pos="384534" algn="l"/>
                <a:tab pos="385221" algn="l"/>
              </a:tabLst>
            </a:pPr>
            <a:r>
              <a:rPr sz="1517" spc="-5" dirty="0">
                <a:solidFill>
                  <a:srgbClr val="616970"/>
                </a:solidFill>
                <a:latin typeface="Arial"/>
                <a:cs typeface="Arial"/>
              </a:rPr>
              <a:t>Favour </a:t>
            </a:r>
            <a:r>
              <a:rPr sz="1517" dirty="0">
                <a:solidFill>
                  <a:srgbClr val="616970"/>
                </a:solidFill>
                <a:latin typeface="Arial"/>
                <a:cs typeface="Arial"/>
              </a:rPr>
              <a:t>products </a:t>
            </a:r>
            <a:r>
              <a:rPr sz="1517" spc="-5" dirty="0">
                <a:solidFill>
                  <a:srgbClr val="616970"/>
                </a:solidFill>
                <a:latin typeface="Arial"/>
                <a:cs typeface="Arial"/>
              </a:rPr>
              <a:t>with </a:t>
            </a:r>
            <a:r>
              <a:rPr sz="1517" dirty="0">
                <a:solidFill>
                  <a:srgbClr val="616970"/>
                </a:solidFill>
                <a:latin typeface="Arial"/>
                <a:cs typeface="Arial"/>
              </a:rPr>
              <a:t>low </a:t>
            </a:r>
            <a:r>
              <a:rPr sz="1517" spc="-5" dirty="0">
                <a:solidFill>
                  <a:srgbClr val="616970"/>
                </a:solidFill>
                <a:latin typeface="Arial"/>
                <a:cs typeface="Arial"/>
              </a:rPr>
              <a:t>overall environmental</a:t>
            </a:r>
            <a:r>
              <a:rPr sz="1517" spc="-76" dirty="0">
                <a:solidFill>
                  <a:srgbClr val="616970"/>
                </a:solidFill>
                <a:latin typeface="Arial"/>
                <a:cs typeface="Arial"/>
              </a:rPr>
              <a:t> </a:t>
            </a:r>
            <a:r>
              <a:rPr sz="1517" dirty="0">
                <a:solidFill>
                  <a:srgbClr val="616970"/>
                </a:solidFill>
                <a:latin typeface="Arial"/>
                <a:cs typeface="Arial"/>
              </a:rPr>
              <a:t>footprint</a:t>
            </a:r>
            <a:endParaRPr sz="1517" dirty="0">
              <a:latin typeface="Arial"/>
              <a:cs typeface="Arial"/>
            </a:endParaRPr>
          </a:p>
          <a:p>
            <a:pPr marL="385221" marR="5503" indent="-371464" algn="just">
              <a:buChar char="•"/>
              <a:tabLst>
                <a:tab pos="385221" algn="l"/>
              </a:tabLst>
            </a:pPr>
            <a:r>
              <a:rPr sz="1517" dirty="0">
                <a:solidFill>
                  <a:srgbClr val="616970"/>
                </a:solidFill>
                <a:latin typeface="Arial"/>
                <a:cs typeface="Arial"/>
              </a:rPr>
              <a:t>Promote </a:t>
            </a:r>
            <a:r>
              <a:rPr sz="1517" spc="-5" dirty="0">
                <a:solidFill>
                  <a:srgbClr val="616970"/>
                </a:solidFill>
                <a:latin typeface="Arial"/>
                <a:cs typeface="Arial"/>
              </a:rPr>
              <a:t>recycling management </a:t>
            </a:r>
            <a:r>
              <a:rPr sz="1517" dirty="0">
                <a:solidFill>
                  <a:srgbClr val="616970"/>
                </a:solidFill>
                <a:latin typeface="Arial"/>
                <a:cs typeface="Arial"/>
              </a:rPr>
              <a:t>tools</a:t>
            </a:r>
            <a:endParaRPr lang="en-US" sz="1517" dirty="0">
              <a:solidFill>
                <a:srgbClr val="616970"/>
              </a:solidFill>
              <a:latin typeface="Arial"/>
              <a:cs typeface="Arial"/>
            </a:endParaRPr>
          </a:p>
          <a:p>
            <a:pPr marL="385221" marR="5503" indent="-371464" algn="just">
              <a:buChar char="•"/>
              <a:tabLst>
                <a:tab pos="385221" algn="l"/>
              </a:tabLst>
            </a:pPr>
            <a:r>
              <a:rPr lang="en-US" sz="1517" dirty="0">
                <a:solidFill>
                  <a:srgbClr val="616970"/>
                </a:solidFill>
                <a:latin typeface="Arial"/>
                <a:cs typeface="Arial"/>
              </a:rPr>
              <a:t>Ensure product status</a:t>
            </a:r>
            <a:endParaRPr sz="1517" dirty="0">
              <a:latin typeface="Arial"/>
              <a:cs typeface="Arial"/>
            </a:endParaRPr>
          </a:p>
        </p:txBody>
      </p:sp>
      <p:sp>
        <p:nvSpPr>
          <p:cNvPr id="13" name="object 5">
            <a:extLst>
              <a:ext uri="{FF2B5EF4-FFF2-40B4-BE49-F238E27FC236}">
                <a16:creationId xmlns:a16="http://schemas.microsoft.com/office/drawing/2014/main" id="{AA194F4A-8E78-4DB0-8984-ED0F96A6E403}"/>
              </a:ext>
            </a:extLst>
          </p:cNvPr>
          <p:cNvSpPr txBox="1"/>
          <p:nvPr/>
        </p:nvSpPr>
        <p:spPr>
          <a:xfrm>
            <a:off x="2174780" y="3292342"/>
            <a:ext cx="6495997" cy="480815"/>
          </a:xfrm>
          <a:prstGeom prst="rect">
            <a:avLst/>
          </a:prstGeom>
        </p:spPr>
        <p:txBody>
          <a:bodyPr vert="horz" wrap="square" lIns="0" tIns="13758" rIns="0" bIns="0" rtlCol="0">
            <a:spAutoFit/>
          </a:bodyPr>
          <a:lstStyle/>
          <a:p>
            <a:pPr marL="13758" marR="5503">
              <a:spcBef>
                <a:spcPts val="108"/>
              </a:spcBef>
            </a:pPr>
            <a:r>
              <a:rPr sz="1517" b="1" spc="-5" dirty="0">
                <a:solidFill>
                  <a:srgbClr val="616970"/>
                </a:solidFill>
                <a:latin typeface="Arial"/>
                <a:cs typeface="Arial"/>
              </a:rPr>
              <a:t>Securing that construction product standards do not hamper uptake of  alternative</a:t>
            </a:r>
            <a:r>
              <a:rPr sz="1517" b="1" spc="-38" dirty="0">
                <a:solidFill>
                  <a:srgbClr val="616970"/>
                </a:solidFill>
                <a:latin typeface="Arial"/>
                <a:cs typeface="Arial"/>
              </a:rPr>
              <a:t> </a:t>
            </a:r>
            <a:r>
              <a:rPr sz="1517" b="1" dirty="0">
                <a:solidFill>
                  <a:srgbClr val="616970"/>
                </a:solidFill>
                <a:latin typeface="Arial"/>
                <a:cs typeface="Arial"/>
              </a:rPr>
              <a:t>materials</a:t>
            </a:r>
            <a:endParaRPr sz="1517" dirty="0">
              <a:latin typeface="Arial"/>
              <a:cs typeface="Arial"/>
            </a:endParaRPr>
          </a:p>
        </p:txBody>
      </p:sp>
      <p:sp>
        <p:nvSpPr>
          <p:cNvPr id="14" name="object 6">
            <a:extLst>
              <a:ext uri="{FF2B5EF4-FFF2-40B4-BE49-F238E27FC236}">
                <a16:creationId xmlns:a16="http://schemas.microsoft.com/office/drawing/2014/main" id="{4C5394FD-D233-4F05-8182-1EF61E815209}"/>
              </a:ext>
            </a:extLst>
          </p:cNvPr>
          <p:cNvSpPr txBox="1"/>
          <p:nvPr/>
        </p:nvSpPr>
        <p:spPr>
          <a:xfrm>
            <a:off x="2584228" y="3790668"/>
            <a:ext cx="6324018" cy="480815"/>
          </a:xfrm>
          <a:prstGeom prst="rect">
            <a:avLst/>
          </a:prstGeom>
        </p:spPr>
        <p:txBody>
          <a:bodyPr vert="horz" wrap="square" lIns="0" tIns="13758" rIns="0" bIns="0" rtlCol="0">
            <a:spAutoFit/>
          </a:bodyPr>
          <a:lstStyle/>
          <a:p>
            <a:pPr marL="385221" indent="-371464">
              <a:spcBef>
                <a:spcPts val="108"/>
              </a:spcBef>
              <a:buChar char="•"/>
              <a:tabLst>
                <a:tab pos="384534" algn="l"/>
                <a:tab pos="385221" algn="l"/>
              </a:tabLst>
            </a:pPr>
            <a:r>
              <a:rPr sz="1517" dirty="0">
                <a:solidFill>
                  <a:srgbClr val="616970"/>
                </a:solidFill>
                <a:latin typeface="Arial"/>
                <a:cs typeface="Arial"/>
              </a:rPr>
              <a:t>Stimulate update of </a:t>
            </a:r>
            <a:r>
              <a:rPr sz="1517" spc="-5" dirty="0">
                <a:solidFill>
                  <a:srgbClr val="616970"/>
                </a:solidFill>
                <a:latin typeface="Arial"/>
                <a:cs typeface="Arial"/>
              </a:rPr>
              <a:t>existing </a:t>
            </a:r>
            <a:r>
              <a:rPr sz="1517" dirty="0">
                <a:solidFill>
                  <a:srgbClr val="616970"/>
                </a:solidFill>
                <a:latin typeface="Arial"/>
                <a:cs typeface="Arial"/>
              </a:rPr>
              <a:t>standards to include engineered</a:t>
            </a:r>
            <a:r>
              <a:rPr sz="1517" spc="-265" dirty="0">
                <a:solidFill>
                  <a:srgbClr val="616970"/>
                </a:solidFill>
                <a:latin typeface="Arial"/>
                <a:cs typeface="Arial"/>
              </a:rPr>
              <a:t> </a:t>
            </a:r>
            <a:r>
              <a:rPr sz="1517" dirty="0">
                <a:solidFill>
                  <a:srgbClr val="616970"/>
                </a:solidFill>
                <a:latin typeface="Arial"/>
                <a:cs typeface="Arial"/>
              </a:rPr>
              <a:t>minerals</a:t>
            </a:r>
            <a:endParaRPr sz="1517" dirty="0">
              <a:latin typeface="Arial"/>
              <a:cs typeface="Arial"/>
            </a:endParaRPr>
          </a:p>
          <a:p>
            <a:pPr marL="385221" indent="-371464">
              <a:buChar char="•"/>
              <a:tabLst>
                <a:tab pos="384534" algn="l"/>
                <a:tab pos="385221" algn="l"/>
              </a:tabLst>
            </a:pPr>
            <a:r>
              <a:rPr sz="1517" spc="-5" dirty="0">
                <a:solidFill>
                  <a:srgbClr val="616970"/>
                </a:solidFill>
                <a:latin typeface="Arial"/>
                <a:cs typeface="Arial"/>
              </a:rPr>
              <a:t>Develop </a:t>
            </a:r>
            <a:r>
              <a:rPr sz="1517" dirty="0">
                <a:solidFill>
                  <a:srgbClr val="616970"/>
                </a:solidFill>
                <a:latin typeface="Arial"/>
                <a:cs typeface="Arial"/>
              </a:rPr>
              <a:t>new standards based on performance</a:t>
            </a:r>
            <a:r>
              <a:rPr sz="1517" spc="-173" dirty="0">
                <a:solidFill>
                  <a:srgbClr val="616970"/>
                </a:solidFill>
                <a:latin typeface="Arial"/>
                <a:cs typeface="Arial"/>
              </a:rPr>
              <a:t> </a:t>
            </a:r>
            <a:r>
              <a:rPr sz="1517" spc="-5" dirty="0">
                <a:solidFill>
                  <a:srgbClr val="616970"/>
                </a:solidFill>
                <a:latin typeface="Arial"/>
                <a:cs typeface="Arial"/>
              </a:rPr>
              <a:t>requirements</a:t>
            </a:r>
            <a:endParaRPr sz="1517" dirty="0">
              <a:latin typeface="Arial"/>
              <a:cs typeface="Arial"/>
            </a:endParaRPr>
          </a:p>
        </p:txBody>
      </p:sp>
      <p:sp>
        <p:nvSpPr>
          <p:cNvPr id="15" name="object 7">
            <a:extLst>
              <a:ext uri="{FF2B5EF4-FFF2-40B4-BE49-F238E27FC236}">
                <a16:creationId xmlns:a16="http://schemas.microsoft.com/office/drawing/2014/main" id="{8CA973A6-719B-43AE-9F5F-99EAB336BEC1}"/>
              </a:ext>
            </a:extLst>
          </p:cNvPr>
          <p:cNvSpPr txBox="1"/>
          <p:nvPr/>
        </p:nvSpPr>
        <p:spPr>
          <a:xfrm>
            <a:off x="2174780" y="4439374"/>
            <a:ext cx="3489113" cy="247354"/>
          </a:xfrm>
          <a:prstGeom prst="rect">
            <a:avLst/>
          </a:prstGeom>
        </p:spPr>
        <p:txBody>
          <a:bodyPr vert="horz" wrap="square" lIns="0" tIns="13758" rIns="0" bIns="0" rtlCol="0">
            <a:spAutoFit/>
          </a:bodyPr>
          <a:lstStyle/>
          <a:p>
            <a:pPr marL="13758">
              <a:spcBef>
                <a:spcPts val="108"/>
              </a:spcBef>
            </a:pPr>
            <a:r>
              <a:rPr lang="en-US" sz="1517" b="1" spc="-5" dirty="0">
                <a:solidFill>
                  <a:srgbClr val="616970"/>
                </a:solidFill>
                <a:latin typeface="Arial"/>
                <a:cs typeface="Arial"/>
              </a:rPr>
              <a:t>Promote Industrial Symbiosis </a:t>
            </a:r>
            <a:endParaRPr sz="1517" dirty="0">
              <a:latin typeface="Arial"/>
              <a:cs typeface="Arial"/>
            </a:endParaRPr>
          </a:p>
        </p:txBody>
      </p:sp>
      <p:sp>
        <p:nvSpPr>
          <p:cNvPr id="16" name="object 8">
            <a:extLst>
              <a:ext uri="{FF2B5EF4-FFF2-40B4-BE49-F238E27FC236}">
                <a16:creationId xmlns:a16="http://schemas.microsoft.com/office/drawing/2014/main" id="{25AE3E0D-29BB-4656-88C2-360558FB2A0C}"/>
              </a:ext>
            </a:extLst>
          </p:cNvPr>
          <p:cNvSpPr txBox="1"/>
          <p:nvPr/>
        </p:nvSpPr>
        <p:spPr>
          <a:xfrm>
            <a:off x="2584228" y="4696022"/>
            <a:ext cx="5033486" cy="960562"/>
          </a:xfrm>
          <a:prstGeom prst="rect">
            <a:avLst/>
          </a:prstGeom>
        </p:spPr>
        <p:txBody>
          <a:bodyPr vert="horz" wrap="square" lIns="0" tIns="13758" rIns="0" bIns="0" rtlCol="0">
            <a:spAutoFit/>
          </a:bodyPr>
          <a:lstStyle/>
          <a:p>
            <a:pPr marL="385221" indent="-371464">
              <a:spcBef>
                <a:spcPts val="108"/>
              </a:spcBef>
              <a:buChar char="•"/>
              <a:tabLst>
                <a:tab pos="384534" algn="l"/>
                <a:tab pos="385221" algn="l"/>
              </a:tabLst>
            </a:pPr>
            <a:r>
              <a:rPr lang="en-US" sz="1517" dirty="0">
                <a:solidFill>
                  <a:srgbClr val="616970"/>
                </a:solidFill>
                <a:latin typeface="Arial"/>
                <a:cs typeface="Arial"/>
              </a:rPr>
              <a:t>Stimulate sector integration and a market for engineered minerals </a:t>
            </a:r>
          </a:p>
          <a:p>
            <a:pPr marL="385221" indent="-371464">
              <a:spcBef>
                <a:spcPts val="108"/>
              </a:spcBef>
              <a:buFontTx/>
              <a:buChar char="•"/>
              <a:tabLst>
                <a:tab pos="384534" algn="l"/>
                <a:tab pos="385221" algn="l"/>
              </a:tabLst>
            </a:pPr>
            <a:r>
              <a:rPr lang="en-US" sz="1517" dirty="0">
                <a:solidFill>
                  <a:srgbClr val="616970"/>
                </a:solidFill>
                <a:latin typeface="Arial"/>
                <a:cs typeface="Arial"/>
              </a:rPr>
              <a:t>Reward synergies in the transition towards a climate neutral an more circular economy </a:t>
            </a:r>
            <a:endParaRPr sz="1517" dirty="0">
              <a:latin typeface="Arial"/>
              <a:cs typeface="Arial"/>
            </a:endParaRPr>
          </a:p>
        </p:txBody>
      </p:sp>
      <p:sp>
        <p:nvSpPr>
          <p:cNvPr id="17" name="object 9">
            <a:extLst>
              <a:ext uri="{FF2B5EF4-FFF2-40B4-BE49-F238E27FC236}">
                <a16:creationId xmlns:a16="http://schemas.microsoft.com/office/drawing/2014/main" id="{45185643-EF63-4407-84DC-6D72D1214AED}"/>
              </a:ext>
            </a:extLst>
          </p:cNvPr>
          <p:cNvSpPr/>
          <p:nvPr/>
        </p:nvSpPr>
        <p:spPr>
          <a:xfrm>
            <a:off x="468773" y="1513341"/>
            <a:ext cx="1551940" cy="4155675"/>
          </a:xfrm>
          <a:custGeom>
            <a:avLst/>
            <a:gdLst/>
            <a:ahLst/>
            <a:cxnLst/>
            <a:rect l="l" t="t" r="r" b="b"/>
            <a:pathLst>
              <a:path w="1432560" h="3581400">
                <a:moveTo>
                  <a:pt x="1308481" y="0"/>
                </a:moveTo>
                <a:lnTo>
                  <a:pt x="124028" y="0"/>
                </a:lnTo>
                <a:lnTo>
                  <a:pt x="75754" y="9743"/>
                </a:lnTo>
                <a:lnTo>
                  <a:pt x="36329" y="36322"/>
                </a:lnTo>
                <a:lnTo>
                  <a:pt x="9747" y="75759"/>
                </a:lnTo>
                <a:lnTo>
                  <a:pt x="0" y="124078"/>
                </a:lnTo>
                <a:lnTo>
                  <a:pt x="0" y="3457371"/>
                </a:lnTo>
                <a:lnTo>
                  <a:pt x="9747" y="3505645"/>
                </a:lnTo>
                <a:lnTo>
                  <a:pt x="36329" y="3545070"/>
                </a:lnTo>
                <a:lnTo>
                  <a:pt x="75754" y="3571652"/>
                </a:lnTo>
                <a:lnTo>
                  <a:pt x="124028" y="3581400"/>
                </a:lnTo>
                <a:lnTo>
                  <a:pt x="1308481" y="3581400"/>
                </a:lnTo>
                <a:lnTo>
                  <a:pt x="1356800" y="3571652"/>
                </a:lnTo>
                <a:lnTo>
                  <a:pt x="1396237" y="3545070"/>
                </a:lnTo>
                <a:lnTo>
                  <a:pt x="1422816" y="3505645"/>
                </a:lnTo>
                <a:lnTo>
                  <a:pt x="1432559" y="3457371"/>
                </a:lnTo>
                <a:lnTo>
                  <a:pt x="1432559" y="124078"/>
                </a:lnTo>
                <a:lnTo>
                  <a:pt x="1422816" y="75759"/>
                </a:lnTo>
                <a:lnTo>
                  <a:pt x="1396238" y="36321"/>
                </a:lnTo>
                <a:lnTo>
                  <a:pt x="1356800" y="9743"/>
                </a:lnTo>
                <a:lnTo>
                  <a:pt x="1308481" y="0"/>
                </a:lnTo>
                <a:close/>
              </a:path>
            </a:pathLst>
          </a:custGeom>
          <a:solidFill>
            <a:schemeClr val="accent1"/>
          </a:solidFill>
        </p:spPr>
        <p:txBody>
          <a:bodyPr wrap="square" lIns="0" tIns="0" rIns="0" bIns="0" rtlCol="0"/>
          <a:lstStyle/>
          <a:p>
            <a:endParaRPr sz="2167"/>
          </a:p>
        </p:txBody>
      </p:sp>
      <p:sp>
        <p:nvSpPr>
          <p:cNvPr id="18" name="object 10">
            <a:extLst>
              <a:ext uri="{FF2B5EF4-FFF2-40B4-BE49-F238E27FC236}">
                <a16:creationId xmlns:a16="http://schemas.microsoft.com/office/drawing/2014/main" id="{A652D1F8-E256-4EAA-8A7B-4616756F86F4}"/>
              </a:ext>
            </a:extLst>
          </p:cNvPr>
          <p:cNvSpPr txBox="1"/>
          <p:nvPr/>
        </p:nvSpPr>
        <p:spPr>
          <a:xfrm>
            <a:off x="631122" y="1774249"/>
            <a:ext cx="1227243" cy="714972"/>
          </a:xfrm>
          <a:prstGeom prst="rect">
            <a:avLst/>
          </a:prstGeom>
        </p:spPr>
        <p:txBody>
          <a:bodyPr vert="horz" wrap="square" lIns="0" tIns="14446" rIns="0" bIns="0" rtlCol="0">
            <a:spAutoFit/>
          </a:bodyPr>
          <a:lstStyle/>
          <a:p>
            <a:pPr marL="13070" marR="5503" algn="ctr">
              <a:spcBef>
                <a:spcPts val="114"/>
              </a:spcBef>
            </a:pPr>
            <a:r>
              <a:rPr sz="1517" b="1" spc="-11" dirty="0">
                <a:solidFill>
                  <a:srgbClr val="FFFFFF"/>
                </a:solidFill>
                <a:latin typeface="Arial"/>
                <a:cs typeface="Arial"/>
              </a:rPr>
              <a:t>Con</a:t>
            </a:r>
            <a:r>
              <a:rPr sz="1517" b="1" dirty="0">
                <a:solidFill>
                  <a:srgbClr val="FFFFFF"/>
                </a:solidFill>
                <a:latin typeface="Arial"/>
                <a:cs typeface="Arial"/>
              </a:rPr>
              <a:t>str</a:t>
            </a:r>
            <a:r>
              <a:rPr sz="1517" b="1" spc="-11" dirty="0">
                <a:solidFill>
                  <a:srgbClr val="FFFFFF"/>
                </a:solidFill>
                <a:latin typeface="Arial"/>
                <a:cs typeface="Arial"/>
              </a:rPr>
              <a:t>u</a:t>
            </a:r>
            <a:r>
              <a:rPr sz="1517" b="1" dirty="0">
                <a:solidFill>
                  <a:srgbClr val="FFFFFF"/>
                </a:solidFill>
                <a:latin typeface="Arial"/>
                <a:cs typeface="Arial"/>
              </a:rPr>
              <a:t>cti</a:t>
            </a:r>
            <a:r>
              <a:rPr sz="1517" b="1" spc="-11" dirty="0">
                <a:solidFill>
                  <a:srgbClr val="FFFFFF"/>
                </a:solidFill>
                <a:latin typeface="Arial"/>
                <a:cs typeface="Arial"/>
              </a:rPr>
              <a:t>o</a:t>
            </a:r>
            <a:r>
              <a:rPr sz="1517" b="1" dirty="0">
                <a:solidFill>
                  <a:srgbClr val="FFFFFF"/>
                </a:solidFill>
                <a:latin typeface="Arial"/>
                <a:cs typeface="Arial"/>
              </a:rPr>
              <a:t>n  </a:t>
            </a:r>
            <a:r>
              <a:rPr sz="1517" b="1" spc="-5" dirty="0">
                <a:solidFill>
                  <a:srgbClr val="FFFFFF"/>
                </a:solidFill>
                <a:latin typeface="Arial"/>
                <a:cs typeface="Arial"/>
              </a:rPr>
              <a:t>Products  regulation</a:t>
            </a:r>
            <a:endParaRPr sz="1517" dirty="0">
              <a:latin typeface="Arial"/>
              <a:cs typeface="Arial"/>
            </a:endParaRPr>
          </a:p>
        </p:txBody>
      </p:sp>
      <p:sp>
        <p:nvSpPr>
          <p:cNvPr id="19" name="object 11">
            <a:extLst>
              <a:ext uri="{FF2B5EF4-FFF2-40B4-BE49-F238E27FC236}">
                <a16:creationId xmlns:a16="http://schemas.microsoft.com/office/drawing/2014/main" id="{80290025-457C-4341-9664-A3810072570E}"/>
              </a:ext>
            </a:extLst>
          </p:cNvPr>
          <p:cNvSpPr txBox="1"/>
          <p:nvPr/>
        </p:nvSpPr>
        <p:spPr>
          <a:xfrm>
            <a:off x="604165" y="3279476"/>
            <a:ext cx="1227243" cy="714277"/>
          </a:xfrm>
          <a:prstGeom prst="rect">
            <a:avLst/>
          </a:prstGeom>
        </p:spPr>
        <p:txBody>
          <a:bodyPr vert="horz" wrap="square" lIns="0" tIns="13758" rIns="0" bIns="0" rtlCol="0">
            <a:spAutoFit/>
          </a:bodyPr>
          <a:lstStyle/>
          <a:p>
            <a:pPr marL="13070" marR="5503" algn="ctr">
              <a:spcBef>
                <a:spcPts val="108"/>
              </a:spcBef>
            </a:pPr>
            <a:r>
              <a:rPr sz="1517" b="1" spc="-11" dirty="0">
                <a:solidFill>
                  <a:srgbClr val="FFFFFF"/>
                </a:solidFill>
                <a:latin typeface="Arial"/>
                <a:cs typeface="Arial"/>
              </a:rPr>
              <a:t>Con</a:t>
            </a:r>
            <a:r>
              <a:rPr sz="1517" b="1" dirty="0">
                <a:solidFill>
                  <a:srgbClr val="FFFFFF"/>
                </a:solidFill>
                <a:latin typeface="Arial"/>
                <a:cs typeface="Arial"/>
              </a:rPr>
              <a:t>str</a:t>
            </a:r>
            <a:r>
              <a:rPr sz="1517" b="1" spc="-11" dirty="0">
                <a:solidFill>
                  <a:srgbClr val="FFFFFF"/>
                </a:solidFill>
                <a:latin typeface="Arial"/>
                <a:cs typeface="Arial"/>
              </a:rPr>
              <a:t>u</a:t>
            </a:r>
            <a:r>
              <a:rPr sz="1517" b="1" dirty="0">
                <a:solidFill>
                  <a:srgbClr val="FFFFFF"/>
                </a:solidFill>
                <a:latin typeface="Arial"/>
                <a:cs typeface="Arial"/>
              </a:rPr>
              <a:t>cti</a:t>
            </a:r>
            <a:r>
              <a:rPr sz="1517" b="1" spc="-11" dirty="0">
                <a:solidFill>
                  <a:srgbClr val="FFFFFF"/>
                </a:solidFill>
                <a:latin typeface="Arial"/>
                <a:cs typeface="Arial"/>
              </a:rPr>
              <a:t>o</a:t>
            </a:r>
            <a:r>
              <a:rPr sz="1517" b="1" dirty="0">
                <a:solidFill>
                  <a:srgbClr val="FFFFFF"/>
                </a:solidFill>
                <a:latin typeface="Arial"/>
                <a:cs typeface="Arial"/>
              </a:rPr>
              <a:t>n  </a:t>
            </a:r>
            <a:r>
              <a:rPr sz="1517" b="1" spc="-5" dirty="0">
                <a:solidFill>
                  <a:srgbClr val="FFFFFF"/>
                </a:solidFill>
                <a:latin typeface="Arial"/>
                <a:cs typeface="Arial"/>
              </a:rPr>
              <a:t>product  standards</a:t>
            </a:r>
            <a:endParaRPr sz="1517" dirty="0">
              <a:latin typeface="Arial"/>
              <a:cs typeface="Arial"/>
            </a:endParaRPr>
          </a:p>
        </p:txBody>
      </p:sp>
      <p:sp>
        <p:nvSpPr>
          <p:cNvPr id="20" name="object 12">
            <a:extLst>
              <a:ext uri="{FF2B5EF4-FFF2-40B4-BE49-F238E27FC236}">
                <a16:creationId xmlns:a16="http://schemas.microsoft.com/office/drawing/2014/main" id="{3C5F8C1A-E9AB-47F0-AF2B-55151C850D77}"/>
              </a:ext>
            </a:extLst>
          </p:cNvPr>
          <p:cNvSpPr txBox="1"/>
          <p:nvPr/>
        </p:nvSpPr>
        <p:spPr>
          <a:xfrm>
            <a:off x="640752" y="4563051"/>
            <a:ext cx="1217613" cy="480815"/>
          </a:xfrm>
          <a:prstGeom prst="rect">
            <a:avLst/>
          </a:prstGeom>
        </p:spPr>
        <p:txBody>
          <a:bodyPr vert="horz" wrap="square" lIns="0" tIns="13758" rIns="0" bIns="0" rtlCol="0">
            <a:spAutoFit/>
          </a:bodyPr>
          <a:lstStyle/>
          <a:p>
            <a:pPr marL="13758">
              <a:spcBef>
                <a:spcPts val="5"/>
              </a:spcBef>
            </a:pPr>
            <a:r>
              <a:rPr lang="en-US" sz="1517" b="1" dirty="0">
                <a:solidFill>
                  <a:srgbClr val="FFFFFF"/>
                </a:solidFill>
                <a:latin typeface="Arial"/>
                <a:cs typeface="Arial"/>
              </a:rPr>
              <a:t>Industrial symbiosis</a:t>
            </a:r>
            <a:endParaRPr sz="1517" dirty="0">
              <a:latin typeface="Arial"/>
              <a:cs typeface="Arial"/>
            </a:endParaRPr>
          </a:p>
        </p:txBody>
      </p:sp>
    </p:spTree>
    <p:extLst>
      <p:ext uri="{BB962C8B-B14F-4D97-AF65-F5344CB8AC3E}">
        <p14:creationId xmlns:p14="http://schemas.microsoft.com/office/powerpoint/2010/main" val="3290032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0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sETASa4_I4Eum_y_rvA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0nyp1vOxQWalG_yG1Ge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ClCk3EDjnmDaw_BuKsd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4Rb4fJIUbpGdL9qREwEA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nbj.gG2UTbeWzlahmBf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yOczJokYuwZaPfFobdH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tAv52k9mEqOZLVF7Qn7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AzjKu40_KvAt02Mx4YV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yfShTaex4EkCNcJJlol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ruakvBf7f6gZ4tWE8XJ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gt0S6lmylo91r.iV9z2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c3z4GtTJ1zPXj_TcXKS5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tgt0S6lmylo91r.iV9z2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1Kgd._JaxEP_LXsV26el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oalVqMIr63zFrcyYvdu9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o1Pg7reTeP2RIPfj_jG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W4cliHdBws4Up.oA4vk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hHq_BcWRfFS2BL2Ks7b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WDy4o.cJqVL3JLyJJdh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9qljkoL6gKIXzpV.2mgD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CCjxJ4c1fRImZgj8euI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mRf3QGCSP0cpBCE614qU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XfgX1hzecgPF6ARNbWV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8hS4xpRV5z1TTot2fjA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6K3_.fYgUcSsbR5drUzp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GQQlFDkjZkDkoBltqRu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1xvV3LueCOk085XQ0DOz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tgt0S6lmylo91r.iV9z2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TmRf3QGCSP0cpBCE614q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N6OOcDehvfUpS3KjdRUD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gxCH7GTem6DfK.BY1ldl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6OOcDehvfUpS3KjdRUD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sETASa4_I4Eum_y_rvA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0nyp1vOxQWalG_yG1Ged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ClCk3EDjnmDaw_BuKsdR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Rb4fJIUbpGdL9qREwEAx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nbj.gG2UTbeWzlahmBfx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yOczJokYuwZaPfFobdHp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tAv52k9mEqOZLVF7Qn71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OAzjKu40_KvAt02Mx4Y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yfShTaex4EkCNcJJlolI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ruakvBf7f6gZ4tWE8XJQ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gxCH7GTem6DfK.BY1ld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2">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extLst/>
      </a:spPr>
      <a:bodyPr wrap="square" lIns="91429" tIns="45715" rIns="91429" bIns="45715" rtlCol="0" anchor="ctr">
        <a:noAutofit/>
      </a:bodyPr>
      <a:lstStyle>
        <a:defPPr algn="ct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9D883FFB-C1A3-4289-87DF-6B5A10C11C3D}" vid="{D998B125-4E21-4427-8454-449C235E0649}"/>
    </a:ext>
  </a:extLst>
</a:theme>
</file>

<file path=ppt/theme/theme2.xml><?xml version="1.0" encoding="utf-8"?>
<a:theme xmlns:a="http://schemas.openxmlformats.org/drawingml/2006/main" name="1_Master_Aurubis_2018">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extLst/>
      </a:spPr>
      <a:bodyPr wrap="square" lIns="91429" tIns="45715" rIns="91429" bIns="45715" rtlCol="0" anchor="ctr">
        <a:noAutofit/>
      </a:bodyPr>
      <a:lstStyle>
        <a:defPPr algn="ct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4CF5401-B004-4F7A-BB15-4CAD1AEDEF84}" vid="{2BB29A90-799A-4B44-A04C-25DB10C97248}"/>
    </a:ext>
  </a:extLst>
</a:theme>
</file>

<file path=ppt/theme/theme3.xml><?xml version="1.0" encoding="utf-8"?>
<a:theme xmlns:a="http://schemas.openxmlformats.org/drawingml/2006/main" name="2_Master_Aurubis_2018">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spPr>
      <a:bodyPr wrap="square" lIns="91429" tIns="45715" rIns="91429" bIns="45715" rtlCol="0" anchor="ctr">
        <a:noAutofit/>
      </a:bodyPr>
      <a:lstStyle>
        <a:defPPr algn="ct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3" id="{C5BFA73B-0297-41EA-AF23-C38DCEB0EA9B}" vid="{FFAA3D05-BC92-4E31-BA78-9CA8B90ABEF1}"/>
    </a:ext>
  </a:extLst>
</a:theme>
</file>

<file path=ppt/theme/theme4.xml><?xml version="1.0" encoding="utf-8"?>
<a:theme xmlns:a="http://schemas.openxmlformats.org/drawingml/2006/main" name="Master_Aurubis_2018">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spPr>
      <a:bodyPr wrap="square" lIns="91429" tIns="45715" rIns="91429" bIns="45715" rtlCol="0" anchor="ctr">
        <a:noAutofit/>
      </a:bodyPr>
      <a:lstStyle>
        <a:defPPr algn="ct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BG_Master_A4_dt.potx" id="{0C0E7438-5DA2-4F84-9979-5A48859BDB2C}" vid="{2C10C1CE-6DEE-4433-85D5-153D60B676E0}"/>
    </a:ext>
  </a:extLst>
</a:theme>
</file>

<file path=ppt/theme/theme5.xml><?xml version="1.0" encoding="utf-8"?>
<a:theme xmlns:a="http://schemas.openxmlformats.org/drawingml/2006/main" name="Aangepast ontwerp">
  <a:themeElements>
    <a:clrScheme name="Metallo colorpalette">
      <a:dk1>
        <a:srgbClr val="000000"/>
      </a:dk1>
      <a:lt1>
        <a:sysClr val="window" lastClr="FFFFFF"/>
      </a:lt1>
      <a:dk2>
        <a:srgbClr val="40C1BB"/>
      </a:dk2>
      <a:lt2>
        <a:srgbClr val="F5F5F5"/>
      </a:lt2>
      <a:accent1>
        <a:srgbClr val="50C882"/>
      </a:accent1>
      <a:accent2>
        <a:srgbClr val="FFBE00"/>
      </a:accent2>
      <a:accent3>
        <a:srgbClr val="E68282"/>
      </a:accent3>
      <a:accent4>
        <a:srgbClr val="DC2800"/>
      </a:accent4>
      <a:accent5>
        <a:srgbClr val="AA4600"/>
      </a:accent5>
      <a:accent6>
        <a:srgbClr val="66CDC9"/>
      </a:accent6>
      <a:hlink>
        <a:srgbClr val="8CDAD6"/>
      </a:hlink>
      <a:folHlink>
        <a:srgbClr val="B3E6E4"/>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0C1BB"/>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25400">
          <a:solidFill>
            <a:srgbClr val="40C1BB"/>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nSpc>
            <a:spcPts val="1800"/>
          </a:lnSpc>
          <a:defRPr sz="1400" dirty="0" smtClean="0">
            <a:latin typeface="Verdana"/>
            <a:cs typeface="Verdana"/>
          </a:defRPr>
        </a:defPPr>
      </a:lstStyle>
    </a:txDef>
  </a:objectDefaults>
  <a:extraClrSchemeLst/>
</a:theme>
</file>

<file path=ppt/theme/theme6.xml><?xml version="1.0" encoding="utf-8"?>
<a:theme xmlns:a="http://schemas.openxmlformats.org/drawingml/2006/main" name="1_Theme2">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ln>
        <a:effectLst/>
        <a:extLst/>
      </a:spPr>
      <a:bodyPr wrap="square" lIns="91429" tIns="45715" rIns="91429" bIns="45715" rtlCol="0" anchor="ctr">
        <a:noAutofit/>
      </a:bodyPr>
      <a:lstStyle>
        <a:defPPr algn="ctr">
          <a:defRPr sz="1600" dirty="0"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9D883FFB-C1A3-4289-87DF-6B5A10C11C3D}" vid="{D998B125-4E21-4427-8454-449C235E0649}"/>
    </a:ext>
  </a:extLst>
</a:theme>
</file>

<file path=ppt/theme/theme7.xml><?xml version="1.0" encoding="utf-8"?>
<a:theme xmlns:a="http://schemas.openxmlformats.org/drawingml/2006/main" name="Master_Aurubis_2020_16x9">
  <a:themeElements>
    <a:clrScheme name="Aurubis 2018">
      <a:dk1>
        <a:srgbClr val="000000"/>
      </a:dk1>
      <a:lt1>
        <a:srgbClr val="FFFFFF"/>
      </a:lt1>
      <a:dk2>
        <a:srgbClr val="CAE2ED"/>
      </a:dk2>
      <a:lt2>
        <a:srgbClr val="A3A0A0"/>
      </a:lt2>
      <a:accent1>
        <a:srgbClr val="0076A7"/>
      </a:accent1>
      <a:accent2>
        <a:srgbClr val="CD997C"/>
      </a:accent2>
      <a:accent3>
        <a:srgbClr val="AE5B3A"/>
      </a:accent3>
      <a:accent4>
        <a:srgbClr val="EDD195"/>
      </a:accent4>
      <a:accent5>
        <a:srgbClr val="E0B347"/>
      </a:accent5>
      <a:accent6>
        <a:srgbClr val="50AF47"/>
      </a:accent6>
      <a:hlink>
        <a:srgbClr val="0076A7"/>
      </a:hlink>
      <a:folHlink>
        <a:srgbClr val="A3674F"/>
      </a:folHlink>
    </a:clrScheme>
    <a:fontScheme name="2_masterweiss">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AE2ED"/>
        </a:solidFill>
        <a:ln w="9525">
          <a:noFill/>
          <a:miter lim="800000"/>
          <a:headEnd/>
          <a:tailEnd/>
        </a:ln>
        <a:effectLst/>
      </a:spPr>
      <a:bodyPr anchor="ctr"/>
      <a:lstStyle>
        <a:defPPr eaLnBrk="1" hangingPunct="1">
          <a:lnSpc>
            <a:spcPct val="110000"/>
          </a:lnSpc>
          <a:defRPr sz="1800"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2_masterweiss 1">
        <a:dk1>
          <a:srgbClr val="000000"/>
        </a:dk1>
        <a:lt1>
          <a:srgbClr val="FFFFFF"/>
        </a:lt1>
        <a:dk2>
          <a:srgbClr val="000000"/>
        </a:dk2>
        <a:lt2>
          <a:srgbClr val="808080"/>
        </a:lt2>
        <a:accent1>
          <a:srgbClr val="00A0C0"/>
        </a:accent1>
        <a:accent2>
          <a:srgbClr val="002A7E"/>
        </a:accent2>
        <a:accent3>
          <a:srgbClr val="FFFFFF"/>
        </a:accent3>
        <a:accent4>
          <a:srgbClr val="000000"/>
        </a:accent4>
        <a:accent5>
          <a:srgbClr val="AACDDC"/>
        </a:accent5>
        <a:accent6>
          <a:srgbClr val="002572"/>
        </a:accent6>
        <a:hlink>
          <a:srgbClr val="F08C00"/>
        </a:hlink>
        <a:folHlink>
          <a:srgbClr val="C0C0C0"/>
        </a:folHlink>
      </a:clrScheme>
      <a:clrMap bg1="lt1" tx1="dk1" bg2="lt2" tx2="dk2" accent1="accent1" accent2="accent2" accent3="accent3" accent4="accent4" accent5="accent5" accent6="accent6" hlink="hlink" folHlink="folHlink"/>
    </a:extraClrScheme>
    <a:extraClrScheme>
      <a:clrScheme name="2_masterweiss 2">
        <a:dk1>
          <a:srgbClr val="002966"/>
        </a:dk1>
        <a:lt1>
          <a:srgbClr val="FFFFFF"/>
        </a:lt1>
        <a:dk2>
          <a:srgbClr val="000000"/>
        </a:dk2>
        <a:lt2>
          <a:srgbClr val="808080"/>
        </a:lt2>
        <a:accent1>
          <a:srgbClr val="0076B0"/>
        </a:accent1>
        <a:accent2>
          <a:srgbClr val="F3C138"/>
        </a:accent2>
        <a:accent3>
          <a:srgbClr val="FFFFFF"/>
        </a:accent3>
        <a:accent4>
          <a:srgbClr val="002156"/>
        </a:accent4>
        <a:accent5>
          <a:srgbClr val="AABDD4"/>
        </a:accent5>
        <a:accent6>
          <a:srgbClr val="DCAF32"/>
        </a:accent6>
        <a:hlink>
          <a:srgbClr val="F08C00"/>
        </a:hlink>
        <a:folHlink>
          <a:srgbClr val="CE6904"/>
        </a:folHlink>
      </a:clrScheme>
      <a:clrMap bg1="lt1" tx1="dk1" bg2="lt2" tx2="dk2" accent1="accent1" accent2="accent2" accent3="accent3" accent4="accent4" accent5="accent5" accent6="accent6" hlink="hlink" folHlink="folHlink"/>
    </a:extraClrScheme>
    <a:extraClrScheme>
      <a:clrScheme name="2_masterweiss 3">
        <a:dk1>
          <a:srgbClr val="000000"/>
        </a:dk1>
        <a:lt1>
          <a:srgbClr val="FFFFFF"/>
        </a:lt1>
        <a:dk2>
          <a:srgbClr val="003479"/>
        </a:dk2>
        <a:lt2>
          <a:srgbClr val="AFA79F"/>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4">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008998"/>
        </a:folHlink>
      </a:clrScheme>
      <a:clrMap bg1="lt1" tx1="dk1" bg2="lt2" tx2="dk2" accent1="accent1" accent2="accent2" accent3="accent3" accent4="accent4" accent5="accent5" accent6="accent6" hlink="hlink" folHlink="folHlink"/>
    </a:extraClrScheme>
    <a:extraClrScheme>
      <a:clrScheme name="2_masterweiss 5">
        <a:dk1>
          <a:srgbClr val="000000"/>
        </a:dk1>
        <a:lt1>
          <a:srgbClr val="FFFFFF"/>
        </a:lt1>
        <a:dk2>
          <a:srgbClr val="003479"/>
        </a:dk2>
        <a:lt2>
          <a:srgbClr val="9E948A"/>
        </a:lt2>
        <a:accent1>
          <a:srgbClr val="0076B0"/>
        </a:accent1>
        <a:accent2>
          <a:srgbClr val="F3C138"/>
        </a:accent2>
        <a:accent3>
          <a:srgbClr val="FFFFFF"/>
        </a:accent3>
        <a:accent4>
          <a:srgbClr val="000000"/>
        </a:accent4>
        <a:accent5>
          <a:srgbClr val="AABDD4"/>
        </a:accent5>
        <a:accent6>
          <a:srgbClr val="DCAF32"/>
        </a:accent6>
        <a:hlink>
          <a:srgbClr val="E57200"/>
        </a:hlink>
        <a:folHlink>
          <a:srgbClr val="A3674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_aurubis_2020_16x9.potx" id="{3D280E79-B7AA-4029-BD5D-6DC832EB98A1}" vid="{AF9E354B-2AB1-4AF1-BE7D-693359CFD70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5819D7350F96409E405EE38DE8A9F1" ma:contentTypeVersion="13" ma:contentTypeDescription="Create a new document." ma:contentTypeScope="" ma:versionID="4e0e17a922ebc62101c96e8b3d745a64">
  <xsd:schema xmlns:xsd="http://www.w3.org/2001/XMLSchema" xmlns:xs="http://www.w3.org/2001/XMLSchema" xmlns:p="http://schemas.microsoft.com/office/2006/metadata/properties" xmlns:ns3="a6efc29a-a3f1-47c4-8293-afa38d6dcaa4" xmlns:ns4="ad811144-c1f2-4d5a-a217-736fccc3c889" targetNamespace="http://schemas.microsoft.com/office/2006/metadata/properties" ma:root="true" ma:fieldsID="2411f4966f6c99ffce0bbb12a6777413" ns3:_="" ns4:_="">
    <xsd:import namespace="a6efc29a-a3f1-47c4-8293-afa38d6dcaa4"/>
    <xsd:import namespace="ad811144-c1f2-4d5a-a217-736fccc3c8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fc29a-a3f1-47c4-8293-afa38d6dca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11144-c1f2-4d5a-a217-736fccc3c8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4A7E9-CF28-43CB-A877-F687509AA24E}">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http://schemas.microsoft.com/office/2006/documentManagement/types"/>
    <ds:schemaRef ds:uri="a6efc29a-a3f1-47c4-8293-afa38d6dcaa4"/>
    <ds:schemaRef ds:uri="ad811144-c1f2-4d5a-a217-736fccc3c889"/>
    <ds:schemaRef ds:uri="http://www.w3.org/XML/1998/namespace"/>
  </ds:schemaRefs>
</ds:datastoreItem>
</file>

<file path=customXml/itemProps2.xml><?xml version="1.0" encoding="utf-8"?>
<ds:datastoreItem xmlns:ds="http://schemas.openxmlformats.org/officeDocument/2006/customXml" ds:itemID="{4D86B6EF-474F-40F5-8BE5-9042481A3EAD}">
  <ds:schemaRefs>
    <ds:schemaRef ds:uri="http://schemas.microsoft.com/sharepoint/v3/contenttype/forms"/>
  </ds:schemaRefs>
</ds:datastoreItem>
</file>

<file path=customXml/itemProps3.xml><?xml version="1.0" encoding="utf-8"?>
<ds:datastoreItem xmlns:ds="http://schemas.openxmlformats.org/officeDocument/2006/customXml" ds:itemID="{DC6CD215-75C3-43E8-8021-7A54E611B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fc29a-a3f1-47c4-8293-afa38d6dcaa4"/>
    <ds:schemaRef ds:uri="ad811144-c1f2-4d5a-a217-736fccc3c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305</TotalTime>
  <Words>682</Words>
  <Application>Microsoft Office PowerPoint</Application>
  <PresentationFormat>A4 Paper (210x297 mm)</PresentationFormat>
  <Paragraphs>90</Paragraphs>
  <Slides>4</Slides>
  <Notes>2</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4</vt:i4>
      </vt:variant>
    </vt:vector>
  </HeadingPairs>
  <TitlesOfParts>
    <vt:vector size="20" baseType="lpstr">
      <vt:lpstr>ＭＳ Ｐゴシック</vt:lpstr>
      <vt:lpstr>Arial</vt:lpstr>
      <vt:lpstr>Arial Black</vt:lpstr>
      <vt:lpstr>Calibri</vt:lpstr>
      <vt:lpstr>Courier New</vt:lpstr>
      <vt:lpstr>Monotype Sorts</vt:lpstr>
      <vt:lpstr>Tahoma</vt:lpstr>
      <vt:lpstr>Verdana</vt:lpstr>
      <vt:lpstr>Theme2</vt:lpstr>
      <vt:lpstr>1_Master_Aurubis_2018</vt:lpstr>
      <vt:lpstr>2_Master_Aurubis_2018</vt:lpstr>
      <vt:lpstr>Master_Aurubis_2018</vt:lpstr>
      <vt:lpstr>Aangepast ontwerp</vt:lpstr>
      <vt:lpstr>1_Theme2</vt:lpstr>
      <vt:lpstr>Master_Aurubis_2020_16x9</vt:lpstr>
      <vt:lpstr>think-cell Folie</vt:lpstr>
      <vt:lpstr>Iron Silicate: A Versatile and Sustainable Substitute for Natural Minerals</vt:lpstr>
      <vt:lpstr>Iron silicate: Engineered mineral with considerable potential in circular economy and climate protection</vt:lpstr>
      <vt:lpstr>What is iron silicate used for?</vt:lpstr>
      <vt:lpstr>Policy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Environmental Protection Fostering Applications of Iron Silicates for Aurubis</dc:title>
  <dc:creator>Karin Hinrichs-Petersen</dc:creator>
  <cp:lastModifiedBy>Daniela Cholakova</cp:lastModifiedBy>
  <cp:revision>341</cp:revision>
  <cp:lastPrinted>2021-01-06T17:37:51Z</cp:lastPrinted>
  <dcterms:created xsi:type="dcterms:W3CDTF">2020-06-11T07:28:42Z</dcterms:created>
  <dcterms:modified xsi:type="dcterms:W3CDTF">2021-10-15T15:22:39Z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0x010100AD5819D7350F96409E405EE38DE8A9F1</vt:lpwstr>
  </property>
</Properties>
</file>