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7" roundtripDataSignature="AMtx7mg9gEk8MWlM/9NH1ROTvBQmskBA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customschemas.google.com/relationships/presentationmetadata" Target="metadata"/><Relationship Id="rId16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8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8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8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8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8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8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" name="Google Shape;6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n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59746" y="172437"/>
            <a:ext cx="2560320" cy="27151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5" name="Google Shape;555;p1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11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4" name="Google Shape;744;p1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4" name="Google Shape;784;p1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0" name="Google Shape;570;p2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Extracting a </a:t>
            </a:r>
            <a:r>
              <a:rPr b="1" lang="en-US"/>
              <a:t>specific </a:t>
            </a:r>
            <a:r>
              <a:rPr b="1" lang="en-US"/>
              <a:t>byproduct</a:t>
            </a:r>
            <a:r>
              <a:rPr b="1" lang="en-US"/>
              <a:t> </a:t>
            </a:r>
            <a:r>
              <a:rPr lang="en-US"/>
              <a:t>with a quality meeting demand.</a:t>
            </a:r>
            <a:endParaRPr/>
          </a:p>
          <a:p>
            <a:pPr indent="0" lvl="2" marL="903024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byproduct</a:t>
            </a:r>
            <a:r>
              <a:rPr lang="en-US"/>
              <a:t> from Cu processing with a good-enough quality so to have a significant material flow.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Find a </a:t>
            </a:r>
            <a:r>
              <a:rPr b="1" lang="en-US"/>
              <a:t>market</a:t>
            </a:r>
            <a:r>
              <a:rPr lang="en-US"/>
              <a:t> </a:t>
            </a:r>
            <a:r>
              <a:rPr b="1" lang="en-US"/>
              <a:t>for the </a:t>
            </a:r>
            <a:r>
              <a:rPr b="1" lang="en-US"/>
              <a:t>byproduct</a:t>
            </a:r>
            <a:r>
              <a:rPr lang="en-US"/>
              <a:t>.</a:t>
            </a:r>
            <a:endParaRPr/>
          </a:p>
          <a:p>
            <a:pPr indent="0" lvl="2" marL="903024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market (external and/or internal) was identified in the examples above, rendering the </a:t>
            </a:r>
            <a:r>
              <a:rPr lang="en-US"/>
              <a:t>byproduct</a:t>
            </a:r>
            <a:r>
              <a:rPr lang="en-US"/>
              <a:t>s useful.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Make the industrial symbiosis exercise a </a:t>
            </a:r>
            <a:r>
              <a:rPr b="1" lang="en-US"/>
              <a:t>business case </a:t>
            </a:r>
            <a:r>
              <a:rPr lang="en-US"/>
              <a:t>(i.e., profitable).</a:t>
            </a:r>
            <a:endParaRPr/>
          </a:p>
          <a:p>
            <a:pPr indent="0" lvl="2" marL="903024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examples above managed to create a flow of materials between the Cu processor and the user of the </a:t>
            </a:r>
            <a:r>
              <a:rPr lang="en-US"/>
              <a:t>byproduct</a:t>
            </a:r>
            <a:r>
              <a:rPr lang="en-US"/>
              <a:t>, so to establish a permanent relationship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Implement industrial symbiosis practices with </a:t>
            </a:r>
            <a:r>
              <a:rPr b="1" lang="en-US"/>
              <a:t>environmental, social, and economic benefits </a:t>
            </a:r>
            <a:r>
              <a:rPr lang="en-US"/>
              <a:t>for the actors involved.</a:t>
            </a:r>
            <a:endParaRPr/>
          </a:p>
          <a:p>
            <a:pPr indent="0" lvl="2" marL="903024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Environmental, social, and economic benefits have been achieved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3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4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5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7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2" name="Google Shape;652;p8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6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9:notes"/>
          <p:cNvSpPr txBox="1"/>
          <p:nvPr>
            <p:ph idx="1" type="body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5"/>
          <p:cNvSpPr txBox="1"/>
          <p:nvPr>
            <p:ph idx="12" type="sldNum"/>
          </p:nvPr>
        </p:nvSpPr>
        <p:spPr>
          <a:xfrm>
            <a:off x="11349566" y="6446837"/>
            <a:ext cx="723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Image-led SAMPLE">
  <p:cSld name="Cover - Image-led SAMP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4"/>
          <p:cNvSpPr/>
          <p:nvPr/>
        </p:nvSpPr>
        <p:spPr>
          <a:xfrm flipH="1">
            <a:off x="0" y="0"/>
            <a:ext cx="10020300" cy="6858000"/>
          </a:xfrm>
          <a:prstGeom prst="rect">
            <a:avLst/>
          </a:prstGeom>
          <a:gradFill>
            <a:gsLst>
              <a:gs pos="0">
                <a:srgbClr val="0C0808">
                  <a:alpha val="80000"/>
                </a:srgbClr>
              </a:gs>
              <a:gs pos="100000">
                <a:srgbClr val="0C0808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7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4"/>
          <p:cNvSpPr txBox="1"/>
          <p:nvPr>
            <p:ph type="title"/>
          </p:nvPr>
        </p:nvSpPr>
        <p:spPr>
          <a:xfrm>
            <a:off x="457200" y="2971801"/>
            <a:ext cx="45720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b="1" i="0" sz="4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24"/>
          <p:cNvSpPr txBox="1"/>
          <p:nvPr>
            <p:ph idx="1" type="body"/>
          </p:nvPr>
        </p:nvSpPr>
        <p:spPr>
          <a:xfrm>
            <a:off x="457200" y="4814455"/>
            <a:ext cx="4572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b="1"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24"/>
          <p:cNvSpPr txBox="1"/>
          <p:nvPr>
            <p:ph idx="2" type="body"/>
          </p:nvPr>
        </p:nvSpPr>
        <p:spPr>
          <a:xfrm>
            <a:off x="457200" y="5257800"/>
            <a:ext cx="4572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&#10;" id="66" name="Google Shape;6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36200" y="457201"/>
            <a:ext cx="1496045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Image-led SAMPLE 2">
  <p:cSld name="Cover - Image-led SAMPLE 2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5"/>
          <p:cNvSpPr txBox="1"/>
          <p:nvPr>
            <p:ph type="title"/>
          </p:nvPr>
        </p:nvSpPr>
        <p:spPr>
          <a:xfrm>
            <a:off x="457200" y="2971801"/>
            <a:ext cx="45720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b="1" i="0" sz="4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Google Shape;70;p25"/>
          <p:cNvSpPr txBox="1"/>
          <p:nvPr>
            <p:ph idx="1" type="body"/>
          </p:nvPr>
        </p:nvSpPr>
        <p:spPr>
          <a:xfrm>
            <a:off x="457200" y="4814455"/>
            <a:ext cx="4572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b="1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25"/>
          <p:cNvSpPr txBox="1"/>
          <p:nvPr>
            <p:ph idx="2" type="body"/>
          </p:nvPr>
        </p:nvSpPr>
        <p:spPr>
          <a:xfrm>
            <a:off x="457200" y="5257800"/>
            <a:ext cx="4572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&#10;" id="72" name="Google Shape;7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36200" y="457201"/>
            <a:ext cx="1496045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and Divider - Text Style Guide">
  <p:cSld name="Cover and Divider - Text Style Guide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36200" y="457200"/>
            <a:ext cx="1498600" cy="22863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6"/>
          <p:cNvSpPr txBox="1"/>
          <p:nvPr>
            <p:ph type="title"/>
          </p:nvPr>
        </p:nvSpPr>
        <p:spPr>
          <a:xfrm>
            <a:off x="457200" y="1143001"/>
            <a:ext cx="11277600" cy="9143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b="1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120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26"/>
          <p:cNvSpPr txBox="1"/>
          <p:nvPr>
            <p:ph idx="1" type="body"/>
          </p:nvPr>
        </p:nvSpPr>
        <p:spPr>
          <a:xfrm>
            <a:off x="457200" y="2066925"/>
            <a:ext cx="11277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b="1" sz="4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26"/>
          <p:cNvSpPr txBox="1"/>
          <p:nvPr>
            <p:ph idx="2" type="body"/>
          </p:nvPr>
        </p:nvSpPr>
        <p:spPr>
          <a:xfrm>
            <a:off x="457200" y="2754630"/>
            <a:ext cx="11277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Arial"/>
              <a:buNone/>
              <a:defRPr b="1"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26"/>
          <p:cNvSpPr txBox="1"/>
          <p:nvPr>
            <p:ph idx="3" type="body"/>
          </p:nvPr>
        </p:nvSpPr>
        <p:spPr>
          <a:xfrm>
            <a:off x="457200" y="3429000"/>
            <a:ext cx="1127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b="1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26"/>
          <p:cNvSpPr txBox="1"/>
          <p:nvPr>
            <p:ph idx="4" type="body"/>
          </p:nvPr>
        </p:nvSpPr>
        <p:spPr>
          <a:xfrm>
            <a:off x="457200" y="3897630"/>
            <a:ext cx="1127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slides - Text Style Guide">
  <p:cSld name="Main slides - Text Style Guid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36200" y="457200"/>
            <a:ext cx="1498600" cy="22863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7"/>
          <p:cNvSpPr txBox="1"/>
          <p:nvPr>
            <p:ph idx="1" type="body"/>
          </p:nvPr>
        </p:nvSpPr>
        <p:spPr>
          <a:xfrm>
            <a:off x="457200" y="1149927"/>
            <a:ext cx="11277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b="1" sz="4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27"/>
          <p:cNvSpPr txBox="1"/>
          <p:nvPr>
            <p:ph idx="2" type="body"/>
          </p:nvPr>
        </p:nvSpPr>
        <p:spPr>
          <a:xfrm>
            <a:off x="457200" y="1828800"/>
            <a:ext cx="11277600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1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27"/>
          <p:cNvSpPr txBox="1"/>
          <p:nvPr>
            <p:ph idx="3" type="body"/>
          </p:nvPr>
        </p:nvSpPr>
        <p:spPr>
          <a:xfrm>
            <a:off x="457200" y="2514600"/>
            <a:ext cx="11277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b="1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27"/>
          <p:cNvSpPr txBox="1"/>
          <p:nvPr>
            <p:ph idx="4" type="body"/>
          </p:nvPr>
        </p:nvSpPr>
        <p:spPr>
          <a:xfrm>
            <a:off x="457200" y="3657600"/>
            <a:ext cx="4572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27"/>
          <p:cNvSpPr txBox="1"/>
          <p:nvPr>
            <p:ph idx="5" type="body"/>
          </p:nvPr>
        </p:nvSpPr>
        <p:spPr>
          <a:xfrm>
            <a:off x="457200" y="5029200"/>
            <a:ext cx="4572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27"/>
          <p:cNvSpPr txBox="1"/>
          <p:nvPr>
            <p:ph idx="6" type="body"/>
          </p:nvPr>
        </p:nvSpPr>
        <p:spPr>
          <a:xfrm>
            <a:off x="6210300" y="3657600"/>
            <a:ext cx="4572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27"/>
          <p:cNvSpPr txBox="1"/>
          <p:nvPr>
            <p:ph idx="7" type="body"/>
          </p:nvPr>
        </p:nvSpPr>
        <p:spPr>
          <a:xfrm>
            <a:off x="6210300" y="5257800"/>
            <a:ext cx="4572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27"/>
          <p:cNvSpPr txBox="1"/>
          <p:nvPr>
            <p:ph idx="8" type="body"/>
          </p:nvPr>
        </p:nvSpPr>
        <p:spPr>
          <a:xfrm>
            <a:off x="6210300" y="4114800"/>
            <a:ext cx="4572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−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27"/>
          <p:cNvSpPr txBox="1"/>
          <p:nvPr>
            <p:ph idx="9" type="body"/>
          </p:nvPr>
        </p:nvSpPr>
        <p:spPr>
          <a:xfrm>
            <a:off x="457200" y="4114800"/>
            <a:ext cx="4572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−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27"/>
          <p:cNvSpPr txBox="1"/>
          <p:nvPr>
            <p:ph idx="13" type="body"/>
          </p:nvPr>
        </p:nvSpPr>
        <p:spPr>
          <a:xfrm>
            <a:off x="457200" y="5486400"/>
            <a:ext cx="4572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−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Image-led">
  <p:cSld name="Divider - Image-led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8"/>
          <p:cNvSpPr txBox="1"/>
          <p:nvPr>
            <p:ph idx="1" type="body"/>
          </p:nvPr>
        </p:nvSpPr>
        <p:spPr>
          <a:xfrm>
            <a:off x="457200" y="2286000"/>
            <a:ext cx="1127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Arial"/>
              <a:buNone/>
              <a:defRPr b="1" sz="5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28"/>
          <p:cNvSpPr txBox="1"/>
          <p:nvPr>
            <p:ph idx="2" type="body"/>
          </p:nvPr>
        </p:nvSpPr>
        <p:spPr>
          <a:xfrm>
            <a:off x="457200" y="3200400"/>
            <a:ext cx="1127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b="1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Google Shape;95;p28"/>
          <p:cNvSpPr/>
          <p:nvPr>
            <p:ph idx="3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Image-led reverse">
  <p:cSld name="Divider - Image-led revers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9"/>
          <p:cNvSpPr txBox="1"/>
          <p:nvPr>
            <p:ph idx="1" type="body"/>
          </p:nvPr>
        </p:nvSpPr>
        <p:spPr>
          <a:xfrm>
            <a:off x="457200" y="2286000"/>
            <a:ext cx="1127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Arial"/>
              <a:buNone/>
              <a:defRPr b="1" sz="5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29"/>
          <p:cNvSpPr txBox="1"/>
          <p:nvPr>
            <p:ph idx="2" type="body"/>
          </p:nvPr>
        </p:nvSpPr>
        <p:spPr>
          <a:xfrm>
            <a:off x="457200" y="3200400"/>
            <a:ext cx="1127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b="1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29"/>
          <p:cNvSpPr/>
          <p:nvPr>
            <p:ph idx="3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Image-led reverse v2">
  <p:cSld name="Divider - Image-led reverse v2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0"/>
          <p:cNvSpPr txBox="1"/>
          <p:nvPr>
            <p:ph idx="1" type="body"/>
          </p:nvPr>
        </p:nvSpPr>
        <p:spPr>
          <a:xfrm>
            <a:off x="457200" y="2286000"/>
            <a:ext cx="1127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Arial"/>
              <a:buNone/>
              <a:defRPr b="1" sz="5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30"/>
          <p:cNvSpPr txBox="1"/>
          <p:nvPr>
            <p:ph idx="2" type="body"/>
          </p:nvPr>
        </p:nvSpPr>
        <p:spPr>
          <a:xfrm>
            <a:off x="457200" y="3200400"/>
            <a:ext cx="1127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b="1"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30"/>
          <p:cNvSpPr/>
          <p:nvPr>
            <p:ph idx="3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White">
  <p:cSld name="Divider - White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1"/>
          <p:cNvSpPr txBox="1"/>
          <p:nvPr>
            <p:ph idx="1" type="body"/>
          </p:nvPr>
        </p:nvSpPr>
        <p:spPr>
          <a:xfrm>
            <a:off x="457200" y="2286000"/>
            <a:ext cx="1127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Arial"/>
              <a:buNone/>
              <a:defRPr b="1" sz="5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31"/>
          <p:cNvSpPr txBox="1"/>
          <p:nvPr>
            <p:ph idx="2" type="body"/>
          </p:nvPr>
        </p:nvSpPr>
        <p:spPr>
          <a:xfrm>
            <a:off x="457200" y="3200400"/>
            <a:ext cx="1127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b="1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Orange">
  <p:cSld name="Divider - Orange">
    <p:bg>
      <p:bgPr>
        <a:solidFill>
          <a:schemeClr val="accen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2"/>
          <p:cNvSpPr txBox="1"/>
          <p:nvPr>
            <p:ph idx="1" type="body"/>
          </p:nvPr>
        </p:nvSpPr>
        <p:spPr>
          <a:xfrm>
            <a:off x="457200" y="2286000"/>
            <a:ext cx="1127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Arial"/>
              <a:buNone/>
              <a:defRPr b="1" sz="5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32"/>
          <p:cNvSpPr txBox="1"/>
          <p:nvPr>
            <p:ph idx="2" type="body"/>
          </p:nvPr>
        </p:nvSpPr>
        <p:spPr>
          <a:xfrm>
            <a:off x="457200" y="3200400"/>
            <a:ext cx="1127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b="1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Black">
  <p:cSld name="Divider - Black">
    <p:bg>
      <p:bgPr>
        <a:solidFill>
          <a:schemeClr val="dk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3"/>
          <p:cNvSpPr txBox="1"/>
          <p:nvPr>
            <p:ph idx="1" type="body"/>
          </p:nvPr>
        </p:nvSpPr>
        <p:spPr>
          <a:xfrm>
            <a:off x="457200" y="2286000"/>
            <a:ext cx="1127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Arial"/>
              <a:buNone/>
              <a:defRPr b="1" sz="5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33"/>
          <p:cNvSpPr txBox="1"/>
          <p:nvPr>
            <p:ph idx="2" type="body"/>
          </p:nvPr>
        </p:nvSpPr>
        <p:spPr>
          <a:xfrm>
            <a:off x="457200" y="3200400"/>
            <a:ext cx="1127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b="1"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White">
  <p:cSld name="Cover - Whit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36200" y="457200"/>
            <a:ext cx="1498600" cy="22863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6"/>
          <p:cNvSpPr txBox="1"/>
          <p:nvPr>
            <p:ph idx="1" type="body"/>
          </p:nvPr>
        </p:nvSpPr>
        <p:spPr>
          <a:xfrm>
            <a:off x="457200" y="2286000"/>
            <a:ext cx="11277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Arial"/>
              <a:buNone/>
              <a:defRPr b="1" sz="5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6"/>
          <p:cNvSpPr txBox="1"/>
          <p:nvPr>
            <p:ph idx="2" type="body"/>
          </p:nvPr>
        </p:nvSpPr>
        <p:spPr>
          <a:xfrm>
            <a:off x="457200" y="4103370"/>
            <a:ext cx="1127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b="1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6"/>
          <p:cNvSpPr txBox="1"/>
          <p:nvPr>
            <p:ph idx="3" type="body"/>
          </p:nvPr>
        </p:nvSpPr>
        <p:spPr>
          <a:xfrm>
            <a:off x="457200" y="4572000"/>
            <a:ext cx="1127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Image-led with Section">
  <p:cSld name="Divider - Image-led with Section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4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34"/>
          <p:cNvSpPr txBox="1"/>
          <p:nvPr>
            <p:ph idx="1" type="body"/>
          </p:nvPr>
        </p:nvSpPr>
        <p:spPr>
          <a:xfrm>
            <a:off x="457200" y="2743200"/>
            <a:ext cx="1127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b="1" sz="4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34"/>
          <p:cNvSpPr txBox="1"/>
          <p:nvPr>
            <p:ph idx="3" type="body"/>
          </p:nvPr>
        </p:nvSpPr>
        <p:spPr>
          <a:xfrm>
            <a:off x="457200" y="2286000"/>
            <a:ext cx="1127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b="1"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Image-led reverse v3">
  <p:cSld name="Divider - Image-led reverse v3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5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35"/>
          <p:cNvSpPr txBox="1"/>
          <p:nvPr>
            <p:ph idx="1" type="body"/>
          </p:nvPr>
        </p:nvSpPr>
        <p:spPr>
          <a:xfrm>
            <a:off x="457200" y="2743200"/>
            <a:ext cx="1127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b="1" sz="4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Color Background - orange">
  <p:cSld name="Full Color Background - orang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7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6"/>
          <p:cNvSpPr txBox="1"/>
          <p:nvPr>
            <p:ph idx="10" type="dt"/>
          </p:nvPr>
        </p:nvSpPr>
        <p:spPr>
          <a:xfrm>
            <a:off x="9067800" y="6446837"/>
            <a:ext cx="1714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rgbClr val="F8D8C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" name="Google Shape;123;p36"/>
          <p:cNvSpPr txBox="1"/>
          <p:nvPr>
            <p:ph idx="11" type="ftr"/>
          </p:nvPr>
        </p:nvSpPr>
        <p:spPr>
          <a:xfrm>
            <a:off x="457200" y="6446837"/>
            <a:ext cx="167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rgbClr val="F8D8C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Google Shape;124;p36"/>
          <p:cNvSpPr txBox="1"/>
          <p:nvPr>
            <p:ph idx="12" type="sldNum"/>
          </p:nvPr>
        </p:nvSpPr>
        <p:spPr>
          <a:xfrm>
            <a:off x="11010900" y="6446837"/>
            <a:ext cx="723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p36"/>
          <p:cNvSpPr txBox="1"/>
          <p:nvPr>
            <p:ph idx="1" type="body"/>
          </p:nvPr>
        </p:nvSpPr>
        <p:spPr>
          <a:xfrm>
            <a:off x="457200" y="1145598"/>
            <a:ext cx="4800600" cy="1826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b="1" sz="4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36"/>
          <p:cNvSpPr txBox="1"/>
          <p:nvPr>
            <p:ph idx="2" type="body"/>
          </p:nvPr>
        </p:nvSpPr>
        <p:spPr>
          <a:xfrm>
            <a:off x="457200" y="3657600"/>
            <a:ext cx="55245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b="0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Google Shape;127;p36"/>
          <p:cNvSpPr/>
          <p:nvPr>
            <p:ph idx="3" type="pic"/>
          </p:nvPr>
        </p:nvSpPr>
        <p:spPr>
          <a:xfrm>
            <a:off x="6210300" y="457201"/>
            <a:ext cx="5524500" cy="5943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Color Background - black">
  <p:cSld name="Full Color Background - blac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7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7"/>
          <p:cNvSpPr txBox="1"/>
          <p:nvPr>
            <p:ph idx="10" type="dt"/>
          </p:nvPr>
        </p:nvSpPr>
        <p:spPr>
          <a:xfrm>
            <a:off x="9067800" y="6446837"/>
            <a:ext cx="1714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rgbClr val="C2C1C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p37"/>
          <p:cNvSpPr txBox="1"/>
          <p:nvPr>
            <p:ph idx="11" type="ftr"/>
          </p:nvPr>
        </p:nvSpPr>
        <p:spPr>
          <a:xfrm>
            <a:off x="457200" y="6446837"/>
            <a:ext cx="167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rgbClr val="C2C1C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Google Shape;132;p37"/>
          <p:cNvSpPr txBox="1"/>
          <p:nvPr>
            <p:ph idx="12" type="sldNum"/>
          </p:nvPr>
        </p:nvSpPr>
        <p:spPr>
          <a:xfrm>
            <a:off x="11010900" y="6446837"/>
            <a:ext cx="723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3" name="Google Shape;133;p37"/>
          <p:cNvSpPr txBox="1"/>
          <p:nvPr>
            <p:ph idx="1" type="body"/>
          </p:nvPr>
        </p:nvSpPr>
        <p:spPr>
          <a:xfrm>
            <a:off x="457200" y="1145598"/>
            <a:ext cx="4800600" cy="1826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b="1" sz="4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p37"/>
          <p:cNvSpPr txBox="1"/>
          <p:nvPr>
            <p:ph idx="2" type="body"/>
          </p:nvPr>
        </p:nvSpPr>
        <p:spPr>
          <a:xfrm>
            <a:off x="457200" y="3657600"/>
            <a:ext cx="55245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b="0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37"/>
          <p:cNvSpPr/>
          <p:nvPr>
            <p:ph idx="3" type="pic"/>
          </p:nvPr>
        </p:nvSpPr>
        <p:spPr>
          <a:xfrm>
            <a:off x="6210300" y="457201"/>
            <a:ext cx="5524500" cy="5943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Color Background - white">
  <p:cSld name="Full Color Background - white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8"/>
          <p:cNvSpPr txBox="1"/>
          <p:nvPr>
            <p:ph idx="10" type="dt"/>
          </p:nvPr>
        </p:nvSpPr>
        <p:spPr>
          <a:xfrm>
            <a:off x="9067800" y="6446837"/>
            <a:ext cx="1714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rgbClr val="C2C1C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Google Shape;138;p38"/>
          <p:cNvSpPr txBox="1"/>
          <p:nvPr>
            <p:ph idx="11" type="ftr"/>
          </p:nvPr>
        </p:nvSpPr>
        <p:spPr>
          <a:xfrm>
            <a:off x="457200" y="6446837"/>
            <a:ext cx="167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rgbClr val="C2C1C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" name="Google Shape;139;p38"/>
          <p:cNvSpPr txBox="1"/>
          <p:nvPr>
            <p:ph idx="12" type="sldNum"/>
          </p:nvPr>
        </p:nvSpPr>
        <p:spPr>
          <a:xfrm>
            <a:off x="11010900" y="6446837"/>
            <a:ext cx="723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" name="Google Shape;140;p38"/>
          <p:cNvSpPr txBox="1"/>
          <p:nvPr>
            <p:ph idx="1" type="body"/>
          </p:nvPr>
        </p:nvSpPr>
        <p:spPr>
          <a:xfrm>
            <a:off x="457200" y="1145598"/>
            <a:ext cx="4800600" cy="1826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b="1" sz="4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Google Shape;141;p38"/>
          <p:cNvSpPr txBox="1"/>
          <p:nvPr>
            <p:ph idx="2" type="body"/>
          </p:nvPr>
        </p:nvSpPr>
        <p:spPr>
          <a:xfrm>
            <a:off x="457200" y="3657600"/>
            <a:ext cx="55245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Google Shape;142;p38"/>
          <p:cNvSpPr/>
          <p:nvPr>
            <p:ph idx="3" type="pic"/>
          </p:nvPr>
        </p:nvSpPr>
        <p:spPr>
          <a:xfrm>
            <a:off x="6210300" y="457201"/>
            <a:ext cx="5524500" cy="5943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Color Background - Text-led - Full Color Background - Text-led - Black">
  <p:cSld name="Full Color Background - Text-led - Full Color Background - Text-led - Black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7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9"/>
          <p:cNvSpPr txBox="1"/>
          <p:nvPr>
            <p:ph type="title"/>
          </p:nvPr>
        </p:nvSpPr>
        <p:spPr>
          <a:xfrm>
            <a:off x="457200" y="2292928"/>
            <a:ext cx="11277600" cy="15932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None/>
              <a:defRPr b="1" i="0" sz="5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ll Color Background - Text-led - Full Color Background - Text-led - Orange">
  <p:cSld name="ull Color Background - Text-led - Full Color Background - Text-led - Orange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7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0"/>
          <p:cNvSpPr txBox="1"/>
          <p:nvPr>
            <p:ph type="title"/>
          </p:nvPr>
        </p:nvSpPr>
        <p:spPr>
          <a:xfrm>
            <a:off x="457200" y="2292928"/>
            <a:ext cx="11277600" cy="15932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None/>
              <a:defRPr b="1" i="0" sz="5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slide overlay - Quote">
  <p:cSld name="Full slide overlay - Quote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610F">
              <a:alpha val="7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78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51" name="Google Shape;151;p41"/>
          <p:cNvSpPr txBox="1"/>
          <p:nvPr>
            <p:ph idx="1" type="body"/>
          </p:nvPr>
        </p:nvSpPr>
        <p:spPr>
          <a:xfrm>
            <a:off x="1409700" y="2286000"/>
            <a:ext cx="103251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1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" name="Google Shape;152;p41"/>
          <p:cNvSpPr txBox="1"/>
          <p:nvPr>
            <p:ph idx="2" type="body"/>
          </p:nvPr>
        </p:nvSpPr>
        <p:spPr>
          <a:xfrm>
            <a:off x="1409700" y="4114800"/>
            <a:ext cx="103251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1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3" name="Google Shape;153;p41"/>
          <p:cNvSpPr txBox="1"/>
          <p:nvPr>
            <p:ph idx="10" type="dt"/>
          </p:nvPr>
        </p:nvSpPr>
        <p:spPr>
          <a:xfrm>
            <a:off x="9067800" y="6446837"/>
            <a:ext cx="1714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rgbClr val="F8D8C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Google Shape;154;p41"/>
          <p:cNvSpPr txBox="1"/>
          <p:nvPr>
            <p:ph idx="11" type="ftr"/>
          </p:nvPr>
        </p:nvSpPr>
        <p:spPr>
          <a:xfrm>
            <a:off x="457200" y="6446837"/>
            <a:ext cx="167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rgbClr val="F8D8C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" name="Google Shape;155;p41"/>
          <p:cNvSpPr txBox="1"/>
          <p:nvPr>
            <p:ph idx="12" type="sldNum"/>
          </p:nvPr>
        </p:nvSpPr>
        <p:spPr>
          <a:xfrm>
            <a:off x="11010900" y="6446837"/>
            <a:ext cx="723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6" name="Google Shape;156;p41"/>
          <p:cNvSpPr/>
          <p:nvPr>
            <p:ph idx="3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slide overlay - Bullet List">
  <p:cSld name="Full slide overlay - Bullet Lis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2"/>
          <p:cNvSpPr txBox="1"/>
          <p:nvPr>
            <p:ph type="title"/>
          </p:nvPr>
        </p:nvSpPr>
        <p:spPr>
          <a:xfrm>
            <a:off x="457200" y="2750129"/>
            <a:ext cx="4571999" cy="1142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b="1" i="0" sz="4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9" name="Google Shape;159;p42"/>
          <p:cNvSpPr txBox="1"/>
          <p:nvPr>
            <p:ph idx="1" type="body"/>
          </p:nvPr>
        </p:nvSpPr>
        <p:spPr>
          <a:xfrm>
            <a:off x="5257800" y="2514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0" name="Google Shape;160;p42"/>
          <p:cNvSpPr txBox="1"/>
          <p:nvPr>
            <p:ph idx="10" type="dt"/>
          </p:nvPr>
        </p:nvSpPr>
        <p:spPr>
          <a:xfrm>
            <a:off x="9067800" y="6446837"/>
            <a:ext cx="1714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rgbClr val="F8D8C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1" name="Google Shape;161;p42"/>
          <p:cNvSpPr txBox="1"/>
          <p:nvPr>
            <p:ph idx="11" type="ftr"/>
          </p:nvPr>
        </p:nvSpPr>
        <p:spPr>
          <a:xfrm>
            <a:off x="457200" y="6446837"/>
            <a:ext cx="167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rgbClr val="F8D8C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2" name="Google Shape;162;p42"/>
          <p:cNvSpPr txBox="1"/>
          <p:nvPr>
            <p:ph idx="12" type="sldNum"/>
          </p:nvPr>
        </p:nvSpPr>
        <p:spPr>
          <a:xfrm>
            <a:off x="11010900" y="6446837"/>
            <a:ext cx="723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3" name="Google Shape;163;p42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tial Slide Overlay - narrow">
  <p:cSld name="Partial Slide Overlay - narrow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3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43"/>
          <p:cNvSpPr/>
          <p:nvPr/>
        </p:nvSpPr>
        <p:spPr>
          <a:xfrm>
            <a:off x="0" y="0"/>
            <a:ext cx="3075709" cy="6858000"/>
          </a:xfrm>
          <a:prstGeom prst="rect">
            <a:avLst/>
          </a:prstGeom>
          <a:solidFill>
            <a:schemeClr val="accent1">
              <a:alpha val="7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78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67" name="Google Shape;167;p43"/>
          <p:cNvSpPr txBox="1"/>
          <p:nvPr>
            <p:ph type="title"/>
          </p:nvPr>
        </p:nvSpPr>
        <p:spPr>
          <a:xfrm>
            <a:off x="457201" y="1600200"/>
            <a:ext cx="2466108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00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8" name="Google Shape;168;p43"/>
          <p:cNvSpPr txBox="1"/>
          <p:nvPr>
            <p:ph idx="1" type="body"/>
          </p:nvPr>
        </p:nvSpPr>
        <p:spPr>
          <a:xfrm>
            <a:off x="457200" y="2743200"/>
            <a:ext cx="2466109" cy="25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000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9" name="Google Shape;169;p43"/>
          <p:cNvSpPr txBox="1"/>
          <p:nvPr>
            <p:ph idx="10" type="dt"/>
          </p:nvPr>
        </p:nvSpPr>
        <p:spPr>
          <a:xfrm>
            <a:off x="9067800" y="6446837"/>
            <a:ext cx="1714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rgbClr val="C2C1C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0" name="Google Shape;170;p43"/>
          <p:cNvSpPr txBox="1"/>
          <p:nvPr>
            <p:ph idx="11" type="ftr"/>
          </p:nvPr>
        </p:nvSpPr>
        <p:spPr>
          <a:xfrm>
            <a:off x="457200" y="6446837"/>
            <a:ext cx="167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rgbClr val="C2C1C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1" name="Google Shape;171;p43"/>
          <p:cNvSpPr txBox="1"/>
          <p:nvPr>
            <p:ph idx="12" type="sldNum"/>
          </p:nvPr>
        </p:nvSpPr>
        <p:spPr>
          <a:xfrm>
            <a:off x="11010900" y="6446837"/>
            <a:ext cx="723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Black">
  <p:cSld name="Cover - Black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&#10;" id="18" name="Google Shape;1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36200" y="457201"/>
            <a:ext cx="1496045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7"/>
          <p:cNvSpPr txBox="1"/>
          <p:nvPr>
            <p:ph idx="1" type="body"/>
          </p:nvPr>
        </p:nvSpPr>
        <p:spPr>
          <a:xfrm>
            <a:off x="457200" y="2286000"/>
            <a:ext cx="11277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Arial"/>
              <a:buNone/>
              <a:defRPr b="1" sz="5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17"/>
          <p:cNvSpPr txBox="1"/>
          <p:nvPr>
            <p:ph idx="2" type="body"/>
          </p:nvPr>
        </p:nvSpPr>
        <p:spPr>
          <a:xfrm>
            <a:off x="457200" y="4103370"/>
            <a:ext cx="1127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b="1"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17"/>
          <p:cNvSpPr txBox="1"/>
          <p:nvPr>
            <p:ph idx="3" type="body"/>
          </p:nvPr>
        </p:nvSpPr>
        <p:spPr>
          <a:xfrm>
            <a:off x="457200" y="4572000"/>
            <a:ext cx="1127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tial Slide Overlay - wide">
  <p:cSld name="Partial Slide Overlay - wide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4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44"/>
          <p:cNvSpPr/>
          <p:nvPr/>
        </p:nvSpPr>
        <p:spPr>
          <a:xfrm>
            <a:off x="0" y="0"/>
            <a:ext cx="5029199" cy="6858000"/>
          </a:xfrm>
          <a:prstGeom prst="rect">
            <a:avLst/>
          </a:prstGeom>
          <a:solidFill>
            <a:schemeClr val="accent1">
              <a:alpha val="7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78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75" name="Google Shape;175;p44"/>
          <p:cNvSpPr txBox="1"/>
          <p:nvPr>
            <p:ph type="title"/>
          </p:nvPr>
        </p:nvSpPr>
        <p:spPr>
          <a:xfrm>
            <a:off x="457201" y="1600201"/>
            <a:ext cx="4378036" cy="1142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6" name="Google Shape;176;p44"/>
          <p:cNvSpPr txBox="1"/>
          <p:nvPr>
            <p:ph idx="1" type="body"/>
          </p:nvPr>
        </p:nvSpPr>
        <p:spPr>
          <a:xfrm>
            <a:off x="457201" y="3429000"/>
            <a:ext cx="4378036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7" name="Google Shape;177;p44"/>
          <p:cNvSpPr txBox="1"/>
          <p:nvPr>
            <p:ph idx="10" type="dt"/>
          </p:nvPr>
        </p:nvSpPr>
        <p:spPr>
          <a:xfrm>
            <a:off x="9067800" y="6446837"/>
            <a:ext cx="1714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rgbClr val="C2C1C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8" name="Google Shape;178;p44"/>
          <p:cNvSpPr txBox="1"/>
          <p:nvPr>
            <p:ph idx="11" type="ftr"/>
          </p:nvPr>
        </p:nvSpPr>
        <p:spPr>
          <a:xfrm>
            <a:off x="457200" y="6446837"/>
            <a:ext cx="167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rgbClr val="C2C1C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9" name="Google Shape;179;p44"/>
          <p:cNvSpPr txBox="1"/>
          <p:nvPr>
            <p:ph idx="12" type="sldNum"/>
          </p:nvPr>
        </p:nvSpPr>
        <p:spPr>
          <a:xfrm>
            <a:off x="11010900" y="6446837"/>
            <a:ext cx="723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or tint block">
  <p:cSld name="Color tint block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5"/>
          <p:cNvSpPr/>
          <p:nvPr/>
        </p:nvSpPr>
        <p:spPr>
          <a:xfrm>
            <a:off x="0" y="0"/>
            <a:ext cx="5029200" cy="6857999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7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45"/>
          <p:cNvSpPr/>
          <p:nvPr>
            <p:ph idx="2" type="pic"/>
          </p:nvPr>
        </p:nvSpPr>
        <p:spPr>
          <a:xfrm>
            <a:off x="5257800" y="914400"/>
            <a:ext cx="6477000" cy="2971800"/>
          </a:xfrm>
          <a:prstGeom prst="rect">
            <a:avLst/>
          </a:prstGeom>
          <a:noFill/>
          <a:ln>
            <a:noFill/>
          </a:ln>
        </p:spPr>
      </p:sp>
      <p:sp>
        <p:nvSpPr>
          <p:cNvPr id="183" name="Google Shape;183;p45"/>
          <p:cNvSpPr txBox="1"/>
          <p:nvPr>
            <p:ph type="title"/>
          </p:nvPr>
        </p:nvSpPr>
        <p:spPr>
          <a:xfrm>
            <a:off x="457201" y="914400"/>
            <a:ext cx="4378036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1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4" name="Google Shape;184;p45"/>
          <p:cNvSpPr txBox="1"/>
          <p:nvPr>
            <p:ph idx="1" type="body"/>
          </p:nvPr>
        </p:nvSpPr>
        <p:spPr>
          <a:xfrm>
            <a:off x="457201" y="4114800"/>
            <a:ext cx="4378036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45"/>
          <p:cNvSpPr txBox="1"/>
          <p:nvPr>
            <p:ph idx="10" type="dt"/>
          </p:nvPr>
        </p:nvSpPr>
        <p:spPr>
          <a:xfrm>
            <a:off x="9067800" y="6446837"/>
            <a:ext cx="1714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rgbClr val="C2C1C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6" name="Google Shape;186;p45"/>
          <p:cNvSpPr txBox="1"/>
          <p:nvPr>
            <p:ph idx="11" type="ftr"/>
          </p:nvPr>
        </p:nvSpPr>
        <p:spPr>
          <a:xfrm>
            <a:off x="457200" y="6446837"/>
            <a:ext cx="167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rgbClr val="C2C1C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7" name="Google Shape;187;p45"/>
          <p:cNvSpPr txBox="1"/>
          <p:nvPr>
            <p:ph idx="12" type="sldNum"/>
          </p:nvPr>
        </p:nvSpPr>
        <p:spPr>
          <a:xfrm>
            <a:off x="11010900" y="6446837"/>
            <a:ext cx="723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8" name="Google Shape;188;p45"/>
          <p:cNvSpPr txBox="1"/>
          <p:nvPr>
            <p:ph idx="3" type="body"/>
          </p:nvPr>
        </p:nvSpPr>
        <p:spPr>
          <a:xfrm>
            <a:off x="5285510" y="4114800"/>
            <a:ext cx="260119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9" name="Google Shape;189;p45"/>
          <p:cNvSpPr txBox="1"/>
          <p:nvPr>
            <p:ph idx="4" type="body"/>
          </p:nvPr>
        </p:nvSpPr>
        <p:spPr>
          <a:xfrm>
            <a:off x="8115300" y="4114800"/>
            <a:ext cx="2667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0" name="Google Shape;190;p45"/>
          <p:cNvSpPr txBox="1"/>
          <p:nvPr>
            <p:ph idx="5" type="body"/>
          </p:nvPr>
        </p:nvSpPr>
        <p:spPr>
          <a:xfrm>
            <a:off x="5285510" y="4572000"/>
            <a:ext cx="260119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1" name="Google Shape;191;p45"/>
          <p:cNvSpPr txBox="1"/>
          <p:nvPr>
            <p:ph idx="6" type="body"/>
          </p:nvPr>
        </p:nvSpPr>
        <p:spPr>
          <a:xfrm>
            <a:off x="8115300" y="4572000"/>
            <a:ext cx="2667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92" name="Google Shape;192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36200" y="457200"/>
            <a:ext cx="1498600" cy="228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or tint block v2">
  <p:cSld name="Color tint block v2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List">
  <p:cSld name="Bullet Lis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7"/>
          <p:cNvSpPr txBox="1"/>
          <p:nvPr>
            <p:ph type="title"/>
          </p:nvPr>
        </p:nvSpPr>
        <p:spPr>
          <a:xfrm>
            <a:off x="457200" y="2057400"/>
            <a:ext cx="4571999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b="1" i="0" sz="4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6" name="Google Shape;196;p47"/>
          <p:cNvSpPr txBox="1"/>
          <p:nvPr>
            <p:ph idx="1" type="body"/>
          </p:nvPr>
        </p:nvSpPr>
        <p:spPr>
          <a:xfrm>
            <a:off x="5257800" y="2057400"/>
            <a:ext cx="64770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7" name="Google Shape;197;p47"/>
          <p:cNvSpPr txBox="1"/>
          <p:nvPr>
            <p:ph idx="10" type="dt"/>
          </p:nvPr>
        </p:nvSpPr>
        <p:spPr>
          <a:xfrm>
            <a:off x="9067800" y="6446837"/>
            <a:ext cx="1714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rgbClr val="C2C1C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47"/>
          <p:cNvSpPr txBox="1"/>
          <p:nvPr>
            <p:ph idx="11" type="ftr"/>
          </p:nvPr>
        </p:nvSpPr>
        <p:spPr>
          <a:xfrm>
            <a:off x="457200" y="6446837"/>
            <a:ext cx="167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rgbClr val="C2C1C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9" name="Google Shape;199;p47"/>
          <p:cNvSpPr txBox="1"/>
          <p:nvPr>
            <p:ph idx="12" type="sldNum"/>
          </p:nvPr>
        </p:nvSpPr>
        <p:spPr>
          <a:xfrm>
            <a:off x="11010900" y="6446837"/>
            <a:ext cx="723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0" name="Google Shape;200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36200" y="457200"/>
            <a:ext cx="1498600" cy="228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column text slide">
  <p:cSld name="Single column text slide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8"/>
          <p:cNvSpPr txBox="1"/>
          <p:nvPr>
            <p:ph type="title"/>
          </p:nvPr>
        </p:nvSpPr>
        <p:spPr>
          <a:xfrm>
            <a:off x="457200" y="914400"/>
            <a:ext cx="112776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3" name="Google Shape;203;p48"/>
          <p:cNvSpPr txBox="1"/>
          <p:nvPr>
            <p:ph idx="10" type="dt"/>
          </p:nvPr>
        </p:nvSpPr>
        <p:spPr>
          <a:xfrm>
            <a:off x="9067800" y="6446837"/>
            <a:ext cx="1714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4" name="Google Shape;204;p48"/>
          <p:cNvSpPr txBox="1"/>
          <p:nvPr>
            <p:ph idx="11" type="ftr"/>
          </p:nvPr>
        </p:nvSpPr>
        <p:spPr>
          <a:xfrm>
            <a:off x="457200" y="6446837"/>
            <a:ext cx="167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5" name="Google Shape;205;p48"/>
          <p:cNvSpPr txBox="1"/>
          <p:nvPr>
            <p:ph idx="12" type="sldNum"/>
          </p:nvPr>
        </p:nvSpPr>
        <p:spPr>
          <a:xfrm>
            <a:off x="11010900" y="6446837"/>
            <a:ext cx="723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6" name="Google Shape;206;p48"/>
          <p:cNvSpPr txBox="1"/>
          <p:nvPr>
            <p:ph idx="1" type="body"/>
          </p:nvPr>
        </p:nvSpPr>
        <p:spPr>
          <a:xfrm>
            <a:off x="457200" y="1828768"/>
            <a:ext cx="11277600" cy="45720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07" name="Google Shape;207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36200" y="457200"/>
            <a:ext cx="1498600" cy="228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column text slide with subtitle">
  <p:cSld name="Single column text slide with subtitle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9"/>
          <p:cNvSpPr txBox="1"/>
          <p:nvPr>
            <p:ph type="title"/>
          </p:nvPr>
        </p:nvSpPr>
        <p:spPr>
          <a:xfrm>
            <a:off x="457200" y="914400"/>
            <a:ext cx="112776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0" name="Google Shape;210;p49"/>
          <p:cNvSpPr txBox="1"/>
          <p:nvPr>
            <p:ph idx="10" type="dt"/>
          </p:nvPr>
        </p:nvSpPr>
        <p:spPr>
          <a:xfrm>
            <a:off x="9067800" y="6446837"/>
            <a:ext cx="1714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Google Shape;211;p49"/>
          <p:cNvSpPr txBox="1"/>
          <p:nvPr>
            <p:ph idx="11" type="ftr"/>
          </p:nvPr>
        </p:nvSpPr>
        <p:spPr>
          <a:xfrm>
            <a:off x="457200" y="6446837"/>
            <a:ext cx="167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2" name="Google Shape;212;p49"/>
          <p:cNvSpPr txBox="1"/>
          <p:nvPr>
            <p:ph idx="12" type="sldNum"/>
          </p:nvPr>
        </p:nvSpPr>
        <p:spPr>
          <a:xfrm>
            <a:off x="11010900" y="6446837"/>
            <a:ext cx="723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3" name="Google Shape;213;p49"/>
          <p:cNvSpPr txBox="1"/>
          <p:nvPr>
            <p:ph idx="1" type="body"/>
          </p:nvPr>
        </p:nvSpPr>
        <p:spPr>
          <a:xfrm>
            <a:off x="457200" y="2261996"/>
            <a:ext cx="11277600" cy="41388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4" name="Google Shape;214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36200" y="457200"/>
            <a:ext cx="1498600" cy="22863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49"/>
          <p:cNvSpPr txBox="1"/>
          <p:nvPr/>
        </p:nvSpPr>
        <p:spPr>
          <a:xfrm>
            <a:off x="478824" y="1600200"/>
            <a:ext cx="11277600" cy="661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Subtitle</a:t>
            </a: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 text slide">
  <p:cSld name="Two column text slide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0"/>
          <p:cNvSpPr txBox="1"/>
          <p:nvPr>
            <p:ph type="title"/>
          </p:nvPr>
        </p:nvSpPr>
        <p:spPr>
          <a:xfrm>
            <a:off x="457200" y="914400"/>
            <a:ext cx="112776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8" name="Google Shape;218;p50"/>
          <p:cNvSpPr txBox="1"/>
          <p:nvPr>
            <p:ph idx="10" type="dt"/>
          </p:nvPr>
        </p:nvSpPr>
        <p:spPr>
          <a:xfrm>
            <a:off x="9067800" y="6446837"/>
            <a:ext cx="1714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9" name="Google Shape;219;p50"/>
          <p:cNvSpPr txBox="1"/>
          <p:nvPr>
            <p:ph idx="11" type="ftr"/>
          </p:nvPr>
        </p:nvSpPr>
        <p:spPr>
          <a:xfrm>
            <a:off x="457200" y="6446837"/>
            <a:ext cx="167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0" name="Google Shape;220;p50"/>
          <p:cNvSpPr txBox="1"/>
          <p:nvPr>
            <p:ph idx="12" type="sldNum"/>
          </p:nvPr>
        </p:nvSpPr>
        <p:spPr>
          <a:xfrm>
            <a:off x="11010900" y="6446837"/>
            <a:ext cx="723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1" name="Google Shape;221;p50"/>
          <p:cNvSpPr txBox="1"/>
          <p:nvPr>
            <p:ph idx="1" type="body"/>
          </p:nvPr>
        </p:nvSpPr>
        <p:spPr>
          <a:xfrm>
            <a:off x="457200" y="2309018"/>
            <a:ext cx="5524500" cy="40917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−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2" name="Google Shape;222;p50"/>
          <p:cNvSpPr txBox="1"/>
          <p:nvPr>
            <p:ph idx="2" type="body"/>
          </p:nvPr>
        </p:nvSpPr>
        <p:spPr>
          <a:xfrm>
            <a:off x="457200" y="1842292"/>
            <a:ext cx="5524500" cy="2381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3" name="Google Shape;223;p50"/>
          <p:cNvSpPr txBox="1"/>
          <p:nvPr>
            <p:ph idx="3" type="body"/>
          </p:nvPr>
        </p:nvSpPr>
        <p:spPr>
          <a:xfrm>
            <a:off x="6210300" y="2309017"/>
            <a:ext cx="5524500" cy="40917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−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4" name="Google Shape;224;p50"/>
          <p:cNvSpPr txBox="1"/>
          <p:nvPr>
            <p:ph idx="4" type="body"/>
          </p:nvPr>
        </p:nvSpPr>
        <p:spPr>
          <a:xfrm>
            <a:off x="6210300" y="1842292"/>
            <a:ext cx="5524500" cy="2381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25" name="Google Shape;225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36200" y="457200"/>
            <a:ext cx="1498600" cy="228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 text slide with subtitle">
  <p:cSld name="Two column text slide with subtitle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1"/>
          <p:cNvSpPr txBox="1"/>
          <p:nvPr>
            <p:ph type="title"/>
          </p:nvPr>
        </p:nvSpPr>
        <p:spPr>
          <a:xfrm>
            <a:off x="457200" y="914400"/>
            <a:ext cx="112776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8" name="Google Shape;228;p51"/>
          <p:cNvSpPr txBox="1"/>
          <p:nvPr>
            <p:ph idx="10" type="dt"/>
          </p:nvPr>
        </p:nvSpPr>
        <p:spPr>
          <a:xfrm>
            <a:off x="9067800" y="6446837"/>
            <a:ext cx="1714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9" name="Google Shape;229;p51"/>
          <p:cNvSpPr txBox="1"/>
          <p:nvPr>
            <p:ph idx="11" type="ftr"/>
          </p:nvPr>
        </p:nvSpPr>
        <p:spPr>
          <a:xfrm>
            <a:off x="457200" y="6446837"/>
            <a:ext cx="167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0" name="Google Shape;230;p51"/>
          <p:cNvSpPr txBox="1"/>
          <p:nvPr>
            <p:ph idx="12" type="sldNum"/>
          </p:nvPr>
        </p:nvSpPr>
        <p:spPr>
          <a:xfrm>
            <a:off x="11010900" y="6446837"/>
            <a:ext cx="723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1" name="Google Shape;231;p51"/>
          <p:cNvSpPr txBox="1"/>
          <p:nvPr>
            <p:ph idx="1" type="body"/>
          </p:nvPr>
        </p:nvSpPr>
        <p:spPr>
          <a:xfrm>
            <a:off x="457200" y="2743200"/>
            <a:ext cx="55245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−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2" name="Google Shape;232;p51"/>
          <p:cNvSpPr txBox="1"/>
          <p:nvPr>
            <p:ph idx="2" type="body"/>
          </p:nvPr>
        </p:nvSpPr>
        <p:spPr>
          <a:xfrm>
            <a:off x="457200" y="2276474"/>
            <a:ext cx="5524500" cy="2381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3" name="Google Shape;233;p51"/>
          <p:cNvSpPr txBox="1"/>
          <p:nvPr>
            <p:ph idx="3" type="body"/>
          </p:nvPr>
        </p:nvSpPr>
        <p:spPr>
          <a:xfrm>
            <a:off x="6210300" y="2743200"/>
            <a:ext cx="55245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−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4" name="Google Shape;234;p51"/>
          <p:cNvSpPr txBox="1"/>
          <p:nvPr>
            <p:ph idx="4" type="body"/>
          </p:nvPr>
        </p:nvSpPr>
        <p:spPr>
          <a:xfrm>
            <a:off x="6210300" y="2276474"/>
            <a:ext cx="5524500" cy="2381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35" name="Google Shape;235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36200" y="457200"/>
            <a:ext cx="1498600" cy="22863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1"/>
          <p:cNvSpPr txBox="1"/>
          <p:nvPr/>
        </p:nvSpPr>
        <p:spPr>
          <a:xfrm>
            <a:off x="478824" y="1600200"/>
            <a:ext cx="11277600" cy="661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Subtitle</a:t>
            </a:r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 text slide">
  <p:cSld name="Three column text slide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2"/>
          <p:cNvSpPr txBox="1"/>
          <p:nvPr>
            <p:ph type="title"/>
          </p:nvPr>
        </p:nvSpPr>
        <p:spPr>
          <a:xfrm>
            <a:off x="457200" y="914400"/>
            <a:ext cx="112776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9" name="Google Shape;239;p52"/>
          <p:cNvSpPr txBox="1"/>
          <p:nvPr>
            <p:ph idx="10" type="dt"/>
          </p:nvPr>
        </p:nvSpPr>
        <p:spPr>
          <a:xfrm>
            <a:off x="9067800" y="6446837"/>
            <a:ext cx="1714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0" name="Google Shape;240;p52"/>
          <p:cNvSpPr txBox="1"/>
          <p:nvPr>
            <p:ph idx="11" type="ftr"/>
          </p:nvPr>
        </p:nvSpPr>
        <p:spPr>
          <a:xfrm>
            <a:off x="457200" y="6446837"/>
            <a:ext cx="167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1" name="Google Shape;241;p52"/>
          <p:cNvSpPr txBox="1"/>
          <p:nvPr>
            <p:ph idx="12" type="sldNum"/>
          </p:nvPr>
        </p:nvSpPr>
        <p:spPr>
          <a:xfrm>
            <a:off x="11010900" y="6446837"/>
            <a:ext cx="723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2" name="Google Shape;242;p52"/>
          <p:cNvSpPr txBox="1"/>
          <p:nvPr>
            <p:ph idx="1" type="body"/>
          </p:nvPr>
        </p:nvSpPr>
        <p:spPr>
          <a:xfrm>
            <a:off x="457200" y="2300520"/>
            <a:ext cx="3581400" cy="4100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−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3" name="Google Shape;243;p52"/>
          <p:cNvSpPr txBox="1"/>
          <p:nvPr>
            <p:ph idx="2" type="body"/>
          </p:nvPr>
        </p:nvSpPr>
        <p:spPr>
          <a:xfrm>
            <a:off x="457200" y="1833795"/>
            <a:ext cx="3581400" cy="238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4" name="Google Shape;244;p52"/>
          <p:cNvSpPr txBox="1"/>
          <p:nvPr>
            <p:ph idx="3" type="body"/>
          </p:nvPr>
        </p:nvSpPr>
        <p:spPr>
          <a:xfrm>
            <a:off x="4267200" y="2300520"/>
            <a:ext cx="3581400" cy="4100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−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5" name="Google Shape;245;p52"/>
          <p:cNvSpPr txBox="1"/>
          <p:nvPr>
            <p:ph idx="4" type="body"/>
          </p:nvPr>
        </p:nvSpPr>
        <p:spPr>
          <a:xfrm>
            <a:off x="4267200" y="1833795"/>
            <a:ext cx="3581400" cy="238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6" name="Google Shape;246;p52"/>
          <p:cNvSpPr txBox="1"/>
          <p:nvPr>
            <p:ph idx="5" type="body"/>
          </p:nvPr>
        </p:nvSpPr>
        <p:spPr>
          <a:xfrm>
            <a:off x="8115300" y="2300521"/>
            <a:ext cx="3581400" cy="41002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−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7" name="Google Shape;247;p52"/>
          <p:cNvSpPr txBox="1"/>
          <p:nvPr>
            <p:ph idx="6" type="body"/>
          </p:nvPr>
        </p:nvSpPr>
        <p:spPr>
          <a:xfrm>
            <a:off x="8115300" y="1833795"/>
            <a:ext cx="3581400" cy="238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8" name="Google Shape;248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36200" y="457200"/>
            <a:ext cx="1498600" cy="228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 text slide with subtitle">
  <p:cSld name="Three column text slide with subtitle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3"/>
          <p:cNvSpPr txBox="1"/>
          <p:nvPr>
            <p:ph type="title"/>
          </p:nvPr>
        </p:nvSpPr>
        <p:spPr>
          <a:xfrm>
            <a:off x="457200" y="914400"/>
            <a:ext cx="112776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1" name="Google Shape;251;p53"/>
          <p:cNvSpPr txBox="1"/>
          <p:nvPr>
            <p:ph idx="10" type="dt"/>
          </p:nvPr>
        </p:nvSpPr>
        <p:spPr>
          <a:xfrm>
            <a:off x="9067800" y="6446837"/>
            <a:ext cx="1714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2" name="Google Shape;252;p53"/>
          <p:cNvSpPr txBox="1"/>
          <p:nvPr>
            <p:ph idx="11" type="ftr"/>
          </p:nvPr>
        </p:nvSpPr>
        <p:spPr>
          <a:xfrm>
            <a:off x="457200" y="6446837"/>
            <a:ext cx="167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3" name="Google Shape;253;p53"/>
          <p:cNvSpPr txBox="1"/>
          <p:nvPr>
            <p:ph idx="12" type="sldNum"/>
          </p:nvPr>
        </p:nvSpPr>
        <p:spPr>
          <a:xfrm>
            <a:off x="11010900" y="6446837"/>
            <a:ext cx="723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4" name="Google Shape;254;p53"/>
          <p:cNvSpPr txBox="1"/>
          <p:nvPr>
            <p:ph idx="1" type="body"/>
          </p:nvPr>
        </p:nvSpPr>
        <p:spPr>
          <a:xfrm>
            <a:off x="457200" y="2743200"/>
            <a:ext cx="35814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−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5" name="Google Shape;255;p53"/>
          <p:cNvSpPr txBox="1"/>
          <p:nvPr>
            <p:ph idx="2" type="body"/>
          </p:nvPr>
        </p:nvSpPr>
        <p:spPr>
          <a:xfrm>
            <a:off x="457200" y="2276474"/>
            <a:ext cx="3581400" cy="238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6" name="Google Shape;256;p53"/>
          <p:cNvSpPr txBox="1"/>
          <p:nvPr>
            <p:ph idx="3" type="body"/>
          </p:nvPr>
        </p:nvSpPr>
        <p:spPr>
          <a:xfrm>
            <a:off x="4267200" y="2743199"/>
            <a:ext cx="3581400" cy="3657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−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7" name="Google Shape;257;p53"/>
          <p:cNvSpPr txBox="1"/>
          <p:nvPr>
            <p:ph idx="4" type="body"/>
          </p:nvPr>
        </p:nvSpPr>
        <p:spPr>
          <a:xfrm>
            <a:off x="4267200" y="2276474"/>
            <a:ext cx="3581400" cy="238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53"/>
          <p:cNvSpPr txBox="1"/>
          <p:nvPr>
            <p:ph idx="5" type="body"/>
          </p:nvPr>
        </p:nvSpPr>
        <p:spPr>
          <a:xfrm>
            <a:off x="8115300" y="2743200"/>
            <a:ext cx="35814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−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9" name="Google Shape;259;p53"/>
          <p:cNvSpPr txBox="1"/>
          <p:nvPr>
            <p:ph idx="6" type="body"/>
          </p:nvPr>
        </p:nvSpPr>
        <p:spPr>
          <a:xfrm>
            <a:off x="8115300" y="2276474"/>
            <a:ext cx="3581400" cy="238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0" name="Google Shape;260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36200" y="457200"/>
            <a:ext cx="1498600" cy="228631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53"/>
          <p:cNvSpPr txBox="1"/>
          <p:nvPr/>
        </p:nvSpPr>
        <p:spPr>
          <a:xfrm>
            <a:off x="478824" y="1600200"/>
            <a:ext cx="11277600" cy="661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lang="en-US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Subtitle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Image-led">
  <p:cSld name="Cover - Image-led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8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18"/>
          <p:cNvSpPr txBox="1"/>
          <p:nvPr>
            <p:ph idx="1" type="body"/>
          </p:nvPr>
        </p:nvSpPr>
        <p:spPr>
          <a:xfrm>
            <a:off x="457200" y="2286000"/>
            <a:ext cx="11277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Arial"/>
              <a:buNone/>
              <a:defRPr b="1" sz="5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18"/>
          <p:cNvSpPr txBox="1"/>
          <p:nvPr>
            <p:ph idx="3" type="body"/>
          </p:nvPr>
        </p:nvSpPr>
        <p:spPr>
          <a:xfrm>
            <a:off x="457200" y="4103370"/>
            <a:ext cx="1127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b="1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18"/>
          <p:cNvSpPr txBox="1"/>
          <p:nvPr>
            <p:ph idx="4" type="body"/>
          </p:nvPr>
        </p:nvSpPr>
        <p:spPr>
          <a:xfrm>
            <a:off x="457200" y="4572000"/>
            <a:ext cx="1127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7" name="Google Shape;27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36200" y="457200"/>
            <a:ext cx="1498600" cy="228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atured quote">
  <p:cSld name="Featured quote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4"/>
          <p:cNvSpPr txBox="1"/>
          <p:nvPr>
            <p:ph idx="10" type="dt"/>
          </p:nvPr>
        </p:nvSpPr>
        <p:spPr>
          <a:xfrm>
            <a:off x="9067800" y="6446837"/>
            <a:ext cx="1714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4" name="Google Shape;264;p54"/>
          <p:cNvSpPr txBox="1"/>
          <p:nvPr>
            <p:ph idx="11" type="ftr"/>
          </p:nvPr>
        </p:nvSpPr>
        <p:spPr>
          <a:xfrm>
            <a:off x="457200" y="6446837"/>
            <a:ext cx="167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5" name="Google Shape;265;p54"/>
          <p:cNvSpPr txBox="1"/>
          <p:nvPr>
            <p:ph idx="12" type="sldNum"/>
          </p:nvPr>
        </p:nvSpPr>
        <p:spPr>
          <a:xfrm>
            <a:off x="11010900" y="6446837"/>
            <a:ext cx="723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6" name="Google Shape;266;p54"/>
          <p:cNvSpPr txBox="1"/>
          <p:nvPr>
            <p:ph idx="1" type="body"/>
          </p:nvPr>
        </p:nvSpPr>
        <p:spPr>
          <a:xfrm>
            <a:off x="1409700" y="2286000"/>
            <a:ext cx="9372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1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7" name="Google Shape;267;p54"/>
          <p:cNvSpPr txBox="1"/>
          <p:nvPr>
            <p:ph idx="2" type="body"/>
          </p:nvPr>
        </p:nvSpPr>
        <p:spPr>
          <a:xfrm>
            <a:off x="1409700" y="4114800"/>
            <a:ext cx="9372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1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eatured quote - orange">
  <p:cSld name="Featured quote - orange">
    <p:bg>
      <p:bgPr>
        <a:solidFill>
          <a:schemeClr val="accent1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5"/>
          <p:cNvSpPr txBox="1"/>
          <p:nvPr>
            <p:ph idx="1" type="body"/>
          </p:nvPr>
        </p:nvSpPr>
        <p:spPr>
          <a:xfrm>
            <a:off x="1409700" y="2286000"/>
            <a:ext cx="9372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0" i="1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0" name="Google Shape;270;p55"/>
          <p:cNvSpPr txBox="1"/>
          <p:nvPr>
            <p:ph idx="2" type="body"/>
          </p:nvPr>
        </p:nvSpPr>
        <p:spPr>
          <a:xfrm>
            <a:off x="1409700" y="4114800"/>
            <a:ext cx="9372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1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1" name="Google Shape;271;p55"/>
          <p:cNvSpPr txBox="1"/>
          <p:nvPr>
            <p:ph idx="10" type="dt"/>
          </p:nvPr>
        </p:nvSpPr>
        <p:spPr>
          <a:xfrm>
            <a:off x="9067800" y="6446837"/>
            <a:ext cx="1714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rgbClr val="F8D8C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2" name="Google Shape;272;p55"/>
          <p:cNvSpPr txBox="1"/>
          <p:nvPr>
            <p:ph idx="11" type="ftr"/>
          </p:nvPr>
        </p:nvSpPr>
        <p:spPr>
          <a:xfrm>
            <a:off x="457200" y="6446837"/>
            <a:ext cx="167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rgbClr val="F8D8C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3" name="Google Shape;273;p55"/>
          <p:cNvSpPr txBox="1"/>
          <p:nvPr>
            <p:ph idx="12" type="sldNum"/>
          </p:nvPr>
        </p:nvSpPr>
        <p:spPr>
          <a:xfrm>
            <a:off x="11010900" y="6446837"/>
            <a:ext cx="723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-line quote">
  <p:cSld name="In-line quote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56"/>
          <p:cNvSpPr txBox="1"/>
          <p:nvPr>
            <p:ph type="title"/>
          </p:nvPr>
        </p:nvSpPr>
        <p:spPr>
          <a:xfrm>
            <a:off x="457200" y="914400"/>
            <a:ext cx="112776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6" name="Google Shape;276;p56"/>
          <p:cNvSpPr txBox="1"/>
          <p:nvPr>
            <p:ph idx="10" type="dt"/>
          </p:nvPr>
        </p:nvSpPr>
        <p:spPr>
          <a:xfrm>
            <a:off x="9067800" y="6446837"/>
            <a:ext cx="1714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7" name="Google Shape;277;p56"/>
          <p:cNvSpPr txBox="1"/>
          <p:nvPr>
            <p:ph idx="11" type="ftr"/>
          </p:nvPr>
        </p:nvSpPr>
        <p:spPr>
          <a:xfrm>
            <a:off x="457200" y="6446837"/>
            <a:ext cx="167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8" name="Google Shape;278;p56"/>
          <p:cNvSpPr txBox="1"/>
          <p:nvPr>
            <p:ph idx="12" type="sldNum"/>
          </p:nvPr>
        </p:nvSpPr>
        <p:spPr>
          <a:xfrm>
            <a:off x="11010900" y="6446837"/>
            <a:ext cx="723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9" name="Google Shape;279;p56"/>
          <p:cNvSpPr txBox="1"/>
          <p:nvPr>
            <p:ph idx="1" type="body"/>
          </p:nvPr>
        </p:nvSpPr>
        <p:spPr>
          <a:xfrm>
            <a:off x="457200" y="1828800"/>
            <a:ext cx="74295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b="0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56"/>
          <p:cNvSpPr/>
          <p:nvPr>
            <p:ph idx="2" type="pic"/>
          </p:nvPr>
        </p:nvSpPr>
        <p:spPr>
          <a:xfrm>
            <a:off x="457200" y="2743200"/>
            <a:ext cx="7429500" cy="3657600"/>
          </a:xfrm>
          <a:prstGeom prst="rect">
            <a:avLst/>
          </a:prstGeom>
          <a:noFill/>
          <a:ln>
            <a:noFill/>
          </a:ln>
        </p:spPr>
      </p:sp>
      <p:sp>
        <p:nvSpPr>
          <p:cNvPr id="281" name="Google Shape;281;p56"/>
          <p:cNvSpPr txBox="1"/>
          <p:nvPr>
            <p:ph idx="3" type="body"/>
          </p:nvPr>
        </p:nvSpPr>
        <p:spPr>
          <a:xfrm>
            <a:off x="8115300" y="2743200"/>
            <a:ext cx="36195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1"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2" name="Google Shape;282;p56"/>
          <p:cNvSpPr txBox="1"/>
          <p:nvPr>
            <p:ph idx="4" type="body"/>
          </p:nvPr>
        </p:nvSpPr>
        <p:spPr>
          <a:xfrm>
            <a:off x="8115300" y="4572000"/>
            <a:ext cx="3619500" cy="13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i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83" name="Google Shape;283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36200" y="457200"/>
            <a:ext cx="1498600" cy="228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l-outs - Image Overlay">
  <p:cSld name="Call-outs - Image Overlay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7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86" name="Google Shape;286;p57"/>
          <p:cNvSpPr txBox="1"/>
          <p:nvPr>
            <p:ph idx="10" type="dt"/>
          </p:nvPr>
        </p:nvSpPr>
        <p:spPr>
          <a:xfrm>
            <a:off x="9067800" y="6446837"/>
            <a:ext cx="1714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rgbClr val="C2C1C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7" name="Google Shape;287;p57"/>
          <p:cNvSpPr txBox="1"/>
          <p:nvPr>
            <p:ph idx="11" type="ftr"/>
          </p:nvPr>
        </p:nvSpPr>
        <p:spPr>
          <a:xfrm>
            <a:off x="457200" y="6446837"/>
            <a:ext cx="167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rgbClr val="C2C1C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8" name="Google Shape;288;p57"/>
          <p:cNvSpPr txBox="1"/>
          <p:nvPr>
            <p:ph idx="12" type="sldNum"/>
          </p:nvPr>
        </p:nvSpPr>
        <p:spPr>
          <a:xfrm>
            <a:off x="11010900" y="6446837"/>
            <a:ext cx="723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9" name="Google Shape;289;p57"/>
          <p:cNvSpPr txBox="1"/>
          <p:nvPr>
            <p:ph type="title"/>
          </p:nvPr>
        </p:nvSpPr>
        <p:spPr>
          <a:xfrm>
            <a:off x="8458200" y="2435801"/>
            <a:ext cx="3276600" cy="535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00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0" name="Google Shape;290;p57"/>
          <p:cNvSpPr txBox="1"/>
          <p:nvPr>
            <p:ph idx="1" type="body"/>
          </p:nvPr>
        </p:nvSpPr>
        <p:spPr>
          <a:xfrm>
            <a:off x="8458201" y="3086100"/>
            <a:ext cx="32766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9000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l-outs - Tint">
  <p:cSld name="Call-outs - Tint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8"/>
          <p:cNvSpPr txBox="1"/>
          <p:nvPr>
            <p:ph type="title"/>
          </p:nvPr>
        </p:nvSpPr>
        <p:spPr>
          <a:xfrm>
            <a:off x="457200" y="914400"/>
            <a:ext cx="112776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3" name="Google Shape;293;p58"/>
          <p:cNvSpPr txBox="1"/>
          <p:nvPr>
            <p:ph idx="10" type="dt"/>
          </p:nvPr>
        </p:nvSpPr>
        <p:spPr>
          <a:xfrm>
            <a:off x="9067800" y="6446837"/>
            <a:ext cx="1714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4" name="Google Shape;294;p58"/>
          <p:cNvSpPr txBox="1"/>
          <p:nvPr>
            <p:ph idx="11" type="ftr"/>
          </p:nvPr>
        </p:nvSpPr>
        <p:spPr>
          <a:xfrm>
            <a:off x="457200" y="6446837"/>
            <a:ext cx="167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5" name="Google Shape;295;p58"/>
          <p:cNvSpPr txBox="1"/>
          <p:nvPr>
            <p:ph idx="12" type="sldNum"/>
          </p:nvPr>
        </p:nvSpPr>
        <p:spPr>
          <a:xfrm>
            <a:off x="11010900" y="6446837"/>
            <a:ext cx="723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6" name="Google Shape;296;p58"/>
          <p:cNvSpPr txBox="1"/>
          <p:nvPr>
            <p:ph idx="1" type="body"/>
          </p:nvPr>
        </p:nvSpPr>
        <p:spPr>
          <a:xfrm>
            <a:off x="457200" y="1828800"/>
            <a:ext cx="74295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7" name="Google Shape;297;p58"/>
          <p:cNvSpPr/>
          <p:nvPr>
            <p:ph idx="2" type="pic"/>
          </p:nvPr>
        </p:nvSpPr>
        <p:spPr>
          <a:xfrm>
            <a:off x="457200" y="3886200"/>
            <a:ext cx="5524500" cy="2514600"/>
          </a:xfrm>
          <a:prstGeom prst="rect">
            <a:avLst/>
          </a:prstGeom>
          <a:noFill/>
          <a:ln>
            <a:noFill/>
          </a:ln>
        </p:spPr>
      </p:sp>
      <p:sp>
        <p:nvSpPr>
          <p:cNvPr id="298" name="Google Shape;298;p58"/>
          <p:cNvSpPr txBox="1"/>
          <p:nvPr>
            <p:ph idx="3" type="body"/>
          </p:nvPr>
        </p:nvSpPr>
        <p:spPr>
          <a:xfrm>
            <a:off x="8115300" y="1828800"/>
            <a:ext cx="3619500" cy="1600200"/>
          </a:xfrm>
          <a:prstGeom prst="rect">
            <a:avLst/>
          </a:prstGeom>
          <a:solidFill>
            <a:srgbClr val="F8D8C3"/>
          </a:solidFill>
          <a:ln>
            <a:noFill/>
          </a:ln>
        </p:spPr>
        <p:txBody>
          <a:bodyPr anchorCtr="0" anchor="t" bIns="180000" lIns="180000" spcFirstLastPara="1" rIns="180000" wrap="square" tIns="1800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9" name="Google Shape;299;p58"/>
          <p:cNvSpPr/>
          <p:nvPr>
            <p:ph idx="4" type="pic"/>
          </p:nvPr>
        </p:nvSpPr>
        <p:spPr>
          <a:xfrm>
            <a:off x="6210300" y="3886200"/>
            <a:ext cx="5524500" cy="2514600"/>
          </a:xfrm>
          <a:prstGeom prst="rect">
            <a:avLst/>
          </a:prstGeom>
          <a:noFill/>
          <a:ln>
            <a:noFill/>
          </a:ln>
        </p:spPr>
      </p:sp>
      <p:pic>
        <p:nvPicPr>
          <p:cNvPr id="300" name="Google Shape;300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36200" y="457200"/>
            <a:ext cx="1498600" cy="228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l-outs - Outline">
  <p:cSld name="Call-outs - Outline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9"/>
          <p:cNvSpPr txBox="1"/>
          <p:nvPr>
            <p:ph type="title"/>
          </p:nvPr>
        </p:nvSpPr>
        <p:spPr>
          <a:xfrm>
            <a:off x="457200" y="914400"/>
            <a:ext cx="112776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3" name="Google Shape;303;p59"/>
          <p:cNvSpPr txBox="1"/>
          <p:nvPr>
            <p:ph idx="10" type="dt"/>
          </p:nvPr>
        </p:nvSpPr>
        <p:spPr>
          <a:xfrm>
            <a:off x="9067800" y="6446837"/>
            <a:ext cx="1714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4" name="Google Shape;304;p59"/>
          <p:cNvSpPr txBox="1"/>
          <p:nvPr>
            <p:ph idx="11" type="ftr"/>
          </p:nvPr>
        </p:nvSpPr>
        <p:spPr>
          <a:xfrm>
            <a:off x="457200" y="6446837"/>
            <a:ext cx="167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5" name="Google Shape;305;p59"/>
          <p:cNvSpPr txBox="1"/>
          <p:nvPr>
            <p:ph idx="12" type="sldNum"/>
          </p:nvPr>
        </p:nvSpPr>
        <p:spPr>
          <a:xfrm>
            <a:off x="11010900" y="6446837"/>
            <a:ext cx="723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6" name="Google Shape;306;p59"/>
          <p:cNvSpPr txBox="1"/>
          <p:nvPr>
            <p:ph idx="1" type="body"/>
          </p:nvPr>
        </p:nvSpPr>
        <p:spPr>
          <a:xfrm>
            <a:off x="457200" y="1828800"/>
            <a:ext cx="74295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7" name="Google Shape;307;p59"/>
          <p:cNvSpPr/>
          <p:nvPr>
            <p:ph idx="2" type="pic"/>
          </p:nvPr>
        </p:nvSpPr>
        <p:spPr>
          <a:xfrm>
            <a:off x="457200" y="3886200"/>
            <a:ext cx="5524500" cy="2514600"/>
          </a:xfrm>
          <a:prstGeom prst="rect">
            <a:avLst/>
          </a:prstGeom>
          <a:noFill/>
          <a:ln>
            <a:noFill/>
          </a:ln>
        </p:spPr>
      </p:sp>
      <p:sp>
        <p:nvSpPr>
          <p:cNvPr id="308" name="Google Shape;308;p59"/>
          <p:cNvSpPr txBox="1"/>
          <p:nvPr>
            <p:ph idx="3" type="body"/>
          </p:nvPr>
        </p:nvSpPr>
        <p:spPr>
          <a:xfrm>
            <a:off x="8115300" y="1828800"/>
            <a:ext cx="3619500" cy="1600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0000" lIns="180000" spcFirstLastPara="1" rIns="180000" wrap="square" tIns="1800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i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9" name="Google Shape;309;p59"/>
          <p:cNvSpPr/>
          <p:nvPr>
            <p:ph idx="4" type="pic"/>
          </p:nvPr>
        </p:nvSpPr>
        <p:spPr>
          <a:xfrm>
            <a:off x="6210300" y="3886200"/>
            <a:ext cx="5524500" cy="2514600"/>
          </a:xfrm>
          <a:prstGeom prst="rect">
            <a:avLst/>
          </a:prstGeom>
          <a:noFill/>
          <a:ln>
            <a:noFill/>
          </a:ln>
        </p:spPr>
      </p:sp>
      <p:pic>
        <p:nvPicPr>
          <p:cNvPr id="310" name="Google Shape;31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36200" y="457200"/>
            <a:ext cx="1498600" cy="228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 Video Content - Embedded Video">
  <p:cSld name=" Video Content - Embedded Video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60"/>
          <p:cNvSpPr/>
          <p:nvPr>
            <p:ph idx="2" type="media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b="1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image">
  <p:cSld name="Single image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61"/>
          <p:cNvSpPr/>
          <p:nvPr>
            <p:ph idx="2" type="pic"/>
          </p:nvPr>
        </p:nvSpPr>
        <p:spPr>
          <a:xfrm>
            <a:off x="457200" y="457200"/>
            <a:ext cx="11277600" cy="5943600"/>
          </a:xfrm>
          <a:prstGeom prst="rect">
            <a:avLst/>
          </a:prstGeom>
          <a:noFill/>
          <a:ln>
            <a:noFill/>
          </a:ln>
        </p:spPr>
      </p:sp>
      <p:sp>
        <p:nvSpPr>
          <p:cNvPr id="315" name="Google Shape;315;p61"/>
          <p:cNvSpPr txBox="1"/>
          <p:nvPr>
            <p:ph idx="10" type="dt"/>
          </p:nvPr>
        </p:nvSpPr>
        <p:spPr>
          <a:xfrm>
            <a:off x="9067800" y="6446837"/>
            <a:ext cx="1714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61"/>
          <p:cNvSpPr txBox="1"/>
          <p:nvPr>
            <p:ph idx="11" type="ftr"/>
          </p:nvPr>
        </p:nvSpPr>
        <p:spPr>
          <a:xfrm>
            <a:off x="457200" y="6446837"/>
            <a:ext cx="167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7" name="Google Shape;317;p61"/>
          <p:cNvSpPr txBox="1"/>
          <p:nvPr>
            <p:ph idx="12" type="sldNum"/>
          </p:nvPr>
        </p:nvSpPr>
        <p:spPr>
          <a:xfrm>
            <a:off x="11010900" y="6446837"/>
            <a:ext cx="723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image with title">
  <p:cSld name="Single image with title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62"/>
          <p:cNvSpPr/>
          <p:nvPr>
            <p:ph idx="2" type="pic"/>
          </p:nvPr>
        </p:nvSpPr>
        <p:spPr>
          <a:xfrm>
            <a:off x="457200" y="1828800"/>
            <a:ext cx="11277600" cy="4572000"/>
          </a:xfrm>
          <a:prstGeom prst="rect">
            <a:avLst/>
          </a:prstGeom>
          <a:noFill/>
          <a:ln>
            <a:noFill/>
          </a:ln>
        </p:spPr>
      </p:sp>
      <p:sp>
        <p:nvSpPr>
          <p:cNvPr id="320" name="Google Shape;320;p62"/>
          <p:cNvSpPr txBox="1"/>
          <p:nvPr>
            <p:ph type="title"/>
          </p:nvPr>
        </p:nvSpPr>
        <p:spPr>
          <a:xfrm>
            <a:off x="457200" y="914400"/>
            <a:ext cx="112776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1" name="Google Shape;321;p62"/>
          <p:cNvSpPr txBox="1"/>
          <p:nvPr>
            <p:ph idx="10" type="dt"/>
          </p:nvPr>
        </p:nvSpPr>
        <p:spPr>
          <a:xfrm>
            <a:off x="9067800" y="6446837"/>
            <a:ext cx="1714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2" name="Google Shape;322;p62"/>
          <p:cNvSpPr txBox="1"/>
          <p:nvPr>
            <p:ph idx="11" type="ftr"/>
          </p:nvPr>
        </p:nvSpPr>
        <p:spPr>
          <a:xfrm>
            <a:off x="457200" y="6446837"/>
            <a:ext cx="167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3" name="Google Shape;323;p62"/>
          <p:cNvSpPr txBox="1"/>
          <p:nvPr>
            <p:ph idx="12" type="sldNum"/>
          </p:nvPr>
        </p:nvSpPr>
        <p:spPr>
          <a:xfrm>
            <a:off x="11010900" y="6446837"/>
            <a:ext cx="723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4" name="Google Shape;324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36200" y="457200"/>
            <a:ext cx="1498600" cy="228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image with description">
  <p:cSld name="Single image with description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3"/>
          <p:cNvSpPr/>
          <p:nvPr>
            <p:ph idx="2" type="pic"/>
          </p:nvPr>
        </p:nvSpPr>
        <p:spPr>
          <a:xfrm>
            <a:off x="4267200" y="0"/>
            <a:ext cx="79248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27" name="Google Shape;327;p63"/>
          <p:cNvSpPr txBox="1"/>
          <p:nvPr>
            <p:ph type="title"/>
          </p:nvPr>
        </p:nvSpPr>
        <p:spPr>
          <a:xfrm>
            <a:off x="457201" y="1143000"/>
            <a:ext cx="3581399" cy="25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8" name="Google Shape;328;p63"/>
          <p:cNvSpPr txBox="1"/>
          <p:nvPr>
            <p:ph idx="1" type="body"/>
          </p:nvPr>
        </p:nvSpPr>
        <p:spPr>
          <a:xfrm>
            <a:off x="457201" y="4114800"/>
            <a:ext cx="3581399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9" name="Google Shape;329;p63"/>
          <p:cNvSpPr txBox="1"/>
          <p:nvPr>
            <p:ph idx="11" type="ftr"/>
          </p:nvPr>
        </p:nvSpPr>
        <p:spPr>
          <a:xfrm>
            <a:off x="457200" y="6446837"/>
            <a:ext cx="167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rgbClr val="C2C1C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0" name="Google Shape;330;p63"/>
          <p:cNvSpPr txBox="1"/>
          <p:nvPr>
            <p:ph idx="10" type="dt"/>
          </p:nvPr>
        </p:nvSpPr>
        <p:spPr>
          <a:xfrm>
            <a:off x="9067800" y="6446837"/>
            <a:ext cx="1714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1" name="Google Shape;331;p63"/>
          <p:cNvSpPr txBox="1"/>
          <p:nvPr>
            <p:ph idx="12" type="sldNum"/>
          </p:nvPr>
        </p:nvSpPr>
        <p:spPr>
          <a:xfrm>
            <a:off x="11010900" y="6446837"/>
            <a:ext cx="723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Image led - reverse">
  <p:cSld name="Cover - Image led - revers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19"/>
          <p:cNvSpPr txBox="1"/>
          <p:nvPr>
            <p:ph idx="1" type="body"/>
          </p:nvPr>
        </p:nvSpPr>
        <p:spPr>
          <a:xfrm>
            <a:off x="457200" y="2286000"/>
            <a:ext cx="11277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5600"/>
              <a:buFont typeface="Arial"/>
              <a:buNone/>
              <a:defRPr b="1" sz="5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19"/>
          <p:cNvSpPr txBox="1"/>
          <p:nvPr>
            <p:ph idx="3" type="body"/>
          </p:nvPr>
        </p:nvSpPr>
        <p:spPr>
          <a:xfrm>
            <a:off x="457200" y="4103370"/>
            <a:ext cx="1127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b="1"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19"/>
          <p:cNvSpPr txBox="1"/>
          <p:nvPr>
            <p:ph idx="4" type="body"/>
          </p:nvPr>
        </p:nvSpPr>
        <p:spPr>
          <a:xfrm>
            <a:off x="457200" y="4572000"/>
            <a:ext cx="11277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&#10;" id="33" name="Google Shape;3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36200" y="457201"/>
            <a:ext cx="1496045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mage with description">
  <p:cSld name="Three image with description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64"/>
          <p:cNvSpPr/>
          <p:nvPr>
            <p:ph idx="2" type="pic"/>
          </p:nvPr>
        </p:nvSpPr>
        <p:spPr>
          <a:xfrm>
            <a:off x="457200" y="3886200"/>
            <a:ext cx="5524500" cy="2514600"/>
          </a:xfrm>
          <a:prstGeom prst="rect">
            <a:avLst/>
          </a:prstGeom>
          <a:noFill/>
          <a:ln>
            <a:noFill/>
          </a:ln>
        </p:spPr>
      </p:sp>
      <p:sp>
        <p:nvSpPr>
          <p:cNvPr id="334" name="Google Shape;334;p64"/>
          <p:cNvSpPr/>
          <p:nvPr>
            <p:ph idx="3" type="pic"/>
          </p:nvPr>
        </p:nvSpPr>
        <p:spPr>
          <a:xfrm>
            <a:off x="6210300" y="1828800"/>
            <a:ext cx="5524500" cy="4572000"/>
          </a:xfrm>
          <a:prstGeom prst="rect">
            <a:avLst/>
          </a:prstGeom>
          <a:noFill/>
          <a:ln>
            <a:noFill/>
          </a:ln>
        </p:spPr>
      </p:sp>
      <p:sp>
        <p:nvSpPr>
          <p:cNvPr id="335" name="Google Shape;335;p64"/>
          <p:cNvSpPr txBox="1"/>
          <p:nvPr>
            <p:ph type="title"/>
          </p:nvPr>
        </p:nvSpPr>
        <p:spPr>
          <a:xfrm>
            <a:off x="457200" y="914400"/>
            <a:ext cx="112776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6" name="Google Shape;336;p64"/>
          <p:cNvSpPr txBox="1"/>
          <p:nvPr>
            <p:ph idx="1" type="body"/>
          </p:nvPr>
        </p:nvSpPr>
        <p:spPr>
          <a:xfrm>
            <a:off x="457200" y="1828800"/>
            <a:ext cx="55245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7" name="Google Shape;337;p64"/>
          <p:cNvSpPr txBox="1"/>
          <p:nvPr>
            <p:ph idx="10" type="dt"/>
          </p:nvPr>
        </p:nvSpPr>
        <p:spPr>
          <a:xfrm>
            <a:off x="9067800" y="6446837"/>
            <a:ext cx="1714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8" name="Google Shape;338;p64"/>
          <p:cNvSpPr txBox="1"/>
          <p:nvPr>
            <p:ph idx="11" type="ftr"/>
          </p:nvPr>
        </p:nvSpPr>
        <p:spPr>
          <a:xfrm>
            <a:off x="457200" y="6446837"/>
            <a:ext cx="167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9" name="Google Shape;339;p64"/>
          <p:cNvSpPr txBox="1"/>
          <p:nvPr>
            <p:ph idx="12" type="sldNum"/>
          </p:nvPr>
        </p:nvSpPr>
        <p:spPr>
          <a:xfrm>
            <a:off x="11010900" y="6446837"/>
            <a:ext cx="723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0" name="Google Shape;340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36200" y="457200"/>
            <a:ext cx="1498600" cy="228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mage with description v2">
  <p:cSld name="Three image with description v2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65"/>
          <p:cNvSpPr/>
          <p:nvPr>
            <p:ph idx="2" type="pic"/>
          </p:nvPr>
        </p:nvSpPr>
        <p:spPr>
          <a:xfrm>
            <a:off x="6210302" y="4114800"/>
            <a:ext cx="5524500" cy="2285999"/>
          </a:xfrm>
          <a:prstGeom prst="rect">
            <a:avLst/>
          </a:prstGeom>
          <a:noFill/>
          <a:ln>
            <a:noFill/>
          </a:ln>
        </p:spPr>
      </p:sp>
      <p:sp>
        <p:nvSpPr>
          <p:cNvPr id="343" name="Google Shape;343;p65"/>
          <p:cNvSpPr/>
          <p:nvPr>
            <p:ph idx="3" type="pic"/>
          </p:nvPr>
        </p:nvSpPr>
        <p:spPr>
          <a:xfrm>
            <a:off x="457200" y="1828800"/>
            <a:ext cx="5524500" cy="4572000"/>
          </a:xfrm>
          <a:prstGeom prst="rect">
            <a:avLst/>
          </a:prstGeom>
          <a:noFill/>
          <a:ln>
            <a:noFill/>
          </a:ln>
        </p:spPr>
      </p:sp>
      <p:sp>
        <p:nvSpPr>
          <p:cNvPr id="344" name="Google Shape;344;p65"/>
          <p:cNvSpPr txBox="1"/>
          <p:nvPr>
            <p:ph type="title"/>
          </p:nvPr>
        </p:nvSpPr>
        <p:spPr>
          <a:xfrm>
            <a:off x="457200" y="914400"/>
            <a:ext cx="112776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45" name="Google Shape;345;p65"/>
          <p:cNvSpPr txBox="1"/>
          <p:nvPr>
            <p:ph idx="10" type="dt"/>
          </p:nvPr>
        </p:nvSpPr>
        <p:spPr>
          <a:xfrm>
            <a:off x="9067800" y="6446837"/>
            <a:ext cx="1714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6" name="Google Shape;346;p65"/>
          <p:cNvSpPr txBox="1"/>
          <p:nvPr>
            <p:ph idx="11" type="ftr"/>
          </p:nvPr>
        </p:nvSpPr>
        <p:spPr>
          <a:xfrm>
            <a:off x="457200" y="6446837"/>
            <a:ext cx="167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7" name="Google Shape;347;p65"/>
          <p:cNvSpPr txBox="1"/>
          <p:nvPr>
            <p:ph idx="12" type="sldNum"/>
          </p:nvPr>
        </p:nvSpPr>
        <p:spPr>
          <a:xfrm>
            <a:off x="11010900" y="6446837"/>
            <a:ext cx="723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8" name="Google Shape;348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36200" y="457200"/>
            <a:ext cx="1498600" cy="228631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65"/>
          <p:cNvSpPr/>
          <p:nvPr>
            <p:ph idx="4" type="pic"/>
          </p:nvPr>
        </p:nvSpPr>
        <p:spPr>
          <a:xfrm>
            <a:off x="6210302" y="1828800"/>
            <a:ext cx="5524500" cy="2057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mage with title">
  <p:cSld name="Three image with title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66"/>
          <p:cNvSpPr/>
          <p:nvPr>
            <p:ph idx="2" type="pic"/>
          </p:nvPr>
        </p:nvSpPr>
        <p:spPr>
          <a:xfrm>
            <a:off x="457200" y="1828800"/>
            <a:ext cx="3581400" cy="4572000"/>
          </a:xfrm>
          <a:prstGeom prst="rect">
            <a:avLst/>
          </a:prstGeom>
          <a:noFill/>
          <a:ln>
            <a:noFill/>
          </a:ln>
        </p:spPr>
      </p:sp>
      <p:sp>
        <p:nvSpPr>
          <p:cNvPr id="352" name="Google Shape;352;p66"/>
          <p:cNvSpPr txBox="1"/>
          <p:nvPr>
            <p:ph type="title"/>
          </p:nvPr>
        </p:nvSpPr>
        <p:spPr>
          <a:xfrm>
            <a:off x="457200" y="914400"/>
            <a:ext cx="112776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3" name="Google Shape;353;p66"/>
          <p:cNvSpPr txBox="1"/>
          <p:nvPr>
            <p:ph idx="10" type="dt"/>
          </p:nvPr>
        </p:nvSpPr>
        <p:spPr>
          <a:xfrm>
            <a:off x="9067800" y="6446837"/>
            <a:ext cx="1714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4" name="Google Shape;354;p66"/>
          <p:cNvSpPr txBox="1"/>
          <p:nvPr>
            <p:ph idx="11" type="ftr"/>
          </p:nvPr>
        </p:nvSpPr>
        <p:spPr>
          <a:xfrm>
            <a:off x="457200" y="6446837"/>
            <a:ext cx="167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5" name="Google Shape;355;p66"/>
          <p:cNvSpPr txBox="1"/>
          <p:nvPr>
            <p:ph idx="12" type="sldNum"/>
          </p:nvPr>
        </p:nvSpPr>
        <p:spPr>
          <a:xfrm>
            <a:off x="11010900" y="6446837"/>
            <a:ext cx="723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6" name="Google Shape;35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36200" y="457200"/>
            <a:ext cx="1498600" cy="228631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66"/>
          <p:cNvSpPr/>
          <p:nvPr>
            <p:ph idx="3" type="pic"/>
          </p:nvPr>
        </p:nvSpPr>
        <p:spPr>
          <a:xfrm>
            <a:off x="4267200" y="1828800"/>
            <a:ext cx="3619500" cy="4572000"/>
          </a:xfrm>
          <a:prstGeom prst="rect">
            <a:avLst/>
          </a:prstGeom>
          <a:noFill/>
          <a:ln>
            <a:noFill/>
          </a:ln>
        </p:spPr>
      </p:sp>
      <p:sp>
        <p:nvSpPr>
          <p:cNvPr id="358" name="Google Shape;358;p66"/>
          <p:cNvSpPr/>
          <p:nvPr>
            <p:ph idx="4" type="pic"/>
          </p:nvPr>
        </p:nvSpPr>
        <p:spPr>
          <a:xfrm>
            <a:off x="8115300" y="1828800"/>
            <a:ext cx="3619500" cy="4572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mage with title">
  <p:cSld name="Two image with title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7"/>
          <p:cNvSpPr/>
          <p:nvPr>
            <p:ph idx="2" type="pic"/>
          </p:nvPr>
        </p:nvSpPr>
        <p:spPr>
          <a:xfrm>
            <a:off x="457200" y="1828800"/>
            <a:ext cx="5524500" cy="4572000"/>
          </a:xfrm>
          <a:prstGeom prst="rect">
            <a:avLst/>
          </a:prstGeom>
          <a:noFill/>
          <a:ln>
            <a:noFill/>
          </a:ln>
        </p:spPr>
      </p:sp>
      <p:sp>
        <p:nvSpPr>
          <p:cNvPr id="361" name="Google Shape;361;p67"/>
          <p:cNvSpPr/>
          <p:nvPr>
            <p:ph idx="3" type="pic"/>
          </p:nvPr>
        </p:nvSpPr>
        <p:spPr>
          <a:xfrm>
            <a:off x="6210300" y="1828800"/>
            <a:ext cx="5524500" cy="4572000"/>
          </a:xfrm>
          <a:prstGeom prst="rect">
            <a:avLst/>
          </a:prstGeom>
          <a:noFill/>
          <a:ln>
            <a:noFill/>
          </a:ln>
        </p:spPr>
      </p:sp>
      <p:sp>
        <p:nvSpPr>
          <p:cNvPr id="362" name="Google Shape;362;p67"/>
          <p:cNvSpPr txBox="1"/>
          <p:nvPr>
            <p:ph type="title"/>
          </p:nvPr>
        </p:nvSpPr>
        <p:spPr>
          <a:xfrm>
            <a:off x="457200" y="914400"/>
            <a:ext cx="112776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63" name="Google Shape;363;p67"/>
          <p:cNvSpPr txBox="1"/>
          <p:nvPr>
            <p:ph idx="10" type="dt"/>
          </p:nvPr>
        </p:nvSpPr>
        <p:spPr>
          <a:xfrm>
            <a:off x="9067800" y="6446837"/>
            <a:ext cx="1714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4" name="Google Shape;364;p67"/>
          <p:cNvSpPr txBox="1"/>
          <p:nvPr>
            <p:ph idx="11" type="ftr"/>
          </p:nvPr>
        </p:nvSpPr>
        <p:spPr>
          <a:xfrm>
            <a:off x="457200" y="6446837"/>
            <a:ext cx="167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5" name="Google Shape;365;p67"/>
          <p:cNvSpPr txBox="1"/>
          <p:nvPr>
            <p:ph idx="12" type="sldNum"/>
          </p:nvPr>
        </p:nvSpPr>
        <p:spPr>
          <a:xfrm>
            <a:off x="11010900" y="6446837"/>
            <a:ext cx="723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6" name="Google Shape;366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36200" y="457200"/>
            <a:ext cx="1498600" cy="228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8"/>
          <p:cNvSpPr txBox="1"/>
          <p:nvPr>
            <p:ph type="title"/>
          </p:nvPr>
        </p:nvSpPr>
        <p:spPr>
          <a:xfrm>
            <a:off x="457200" y="914400"/>
            <a:ext cx="112776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69" name="Google Shape;369;p68"/>
          <p:cNvSpPr txBox="1"/>
          <p:nvPr>
            <p:ph idx="10" type="dt"/>
          </p:nvPr>
        </p:nvSpPr>
        <p:spPr>
          <a:xfrm>
            <a:off x="9067800" y="6446837"/>
            <a:ext cx="1714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0" name="Google Shape;370;p68"/>
          <p:cNvSpPr txBox="1"/>
          <p:nvPr>
            <p:ph idx="11" type="ftr"/>
          </p:nvPr>
        </p:nvSpPr>
        <p:spPr>
          <a:xfrm>
            <a:off x="457200" y="6446837"/>
            <a:ext cx="167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1" name="Google Shape;371;p68"/>
          <p:cNvSpPr txBox="1"/>
          <p:nvPr>
            <p:ph idx="12" type="sldNum"/>
          </p:nvPr>
        </p:nvSpPr>
        <p:spPr>
          <a:xfrm>
            <a:off x="11010900" y="6446837"/>
            <a:ext cx="723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2" name="Google Shape;372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36200" y="457200"/>
            <a:ext cx="1498600" cy="228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Layout - Multi-image with icons">
  <p:cSld name="Content Layout - Multi-image with icons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9"/>
          <p:cNvSpPr txBox="1"/>
          <p:nvPr>
            <p:ph type="title"/>
          </p:nvPr>
        </p:nvSpPr>
        <p:spPr>
          <a:xfrm>
            <a:off x="457200" y="914400"/>
            <a:ext cx="45720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5" name="Google Shape;375;p69"/>
          <p:cNvSpPr txBox="1"/>
          <p:nvPr>
            <p:ph idx="10" type="dt"/>
          </p:nvPr>
        </p:nvSpPr>
        <p:spPr>
          <a:xfrm>
            <a:off x="9067800" y="6446837"/>
            <a:ext cx="1714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6" name="Google Shape;376;p69"/>
          <p:cNvSpPr txBox="1"/>
          <p:nvPr>
            <p:ph idx="11" type="ftr"/>
          </p:nvPr>
        </p:nvSpPr>
        <p:spPr>
          <a:xfrm>
            <a:off x="457200" y="6446837"/>
            <a:ext cx="167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69"/>
          <p:cNvSpPr txBox="1"/>
          <p:nvPr>
            <p:ph idx="12" type="sldNum"/>
          </p:nvPr>
        </p:nvSpPr>
        <p:spPr>
          <a:xfrm>
            <a:off x="11010900" y="6446837"/>
            <a:ext cx="723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8" name="Google Shape;378;p69"/>
          <p:cNvSpPr txBox="1"/>
          <p:nvPr>
            <p:ph idx="1" type="body"/>
          </p:nvPr>
        </p:nvSpPr>
        <p:spPr>
          <a:xfrm>
            <a:off x="457200" y="1600200"/>
            <a:ext cx="4572000" cy="20504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9" name="Google Shape;379;p69"/>
          <p:cNvSpPr/>
          <p:nvPr>
            <p:ph idx="2" type="pic"/>
          </p:nvPr>
        </p:nvSpPr>
        <p:spPr>
          <a:xfrm>
            <a:off x="5257800" y="3886200"/>
            <a:ext cx="6477000" cy="2514600"/>
          </a:xfrm>
          <a:prstGeom prst="rect">
            <a:avLst/>
          </a:prstGeom>
          <a:noFill/>
          <a:ln>
            <a:noFill/>
          </a:ln>
        </p:spPr>
      </p:sp>
      <p:sp>
        <p:nvSpPr>
          <p:cNvPr id="380" name="Google Shape;380;p69"/>
          <p:cNvSpPr/>
          <p:nvPr>
            <p:ph idx="3" type="pic"/>
          </p:nvPr>
        </p:nvSpPr>
        <p:spPr>
          <a:xfrm>
            <a:off x="5257800" y="914400"/>
            <a:ext cx="64770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381" name="Google Shape;381;p69"/>
          <p:cNvSpPr txBox="1"/>
          <p:nvPr>
            <p:ph idx="4" type="body"/>
          </p:nvPr>
        </p:nvSpPr>
        <p:spPr>
          <a:xfrm>
            <a:off x="1409700" y="3893126"/>
            <a:ext cx="3619500" cy="6788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2" name="Google Shape;382;p69"/>
          <p:cNvSpPr txBox="1"/>
          <p:nvPr>
            <p:ph idx="5" type="body"/>
          </p:nvPr>
        </p:nvSpPr>
        <p:spPr>
          <a:xfrm>
            <a:off x="1409700" y="4800600"/>
            <a:ext cx="3619500" cy="6788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3" name="Google Shape;383;p69"/>
          <p:cNvSpPr txBox="1"/>
          <p:nvPr>
            <p:ph idx="6" type="body"/>
          </p:nvPr>
        </p:nvSpPr>
        <p:spPr>
          <a:xfrm>
            <a:off x="1409700" y="5715000"/>
            <a:ext cx="3619500" cy="6788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4" name="Google Shape;384;p69"/>
          <p:cNvSpPr/>
          <p:nvPr>
            <p:ph idx="7" type="pic"/>
          </p:nvPr>
        </p:nvSpPr>
        <p:spPr>
          <a:xfrm>
            <a:off x="457200" y="3886200"/>
            <a:ext cx="723900" cy="685801"/>
          </a:xfrm>
          <a:prstGeom prst="rect">
            <a:avLst/>
          </a:prstGeom>
          <a:noFill/>
          <a:ln>
            <a:noFill/>
          </a:ln>
        </p:spPr>
      </p:sp>
      <p:sp>
        <p:nvSpPr>
          <p:cNvPr id="385" name="Google Shape;385;p69"/>
          <p:cNvSpPr/>
          <p:nvPr>
            <p:ph idx="8" type="pic"/>
          </p:nvPr>
        </p:nvSpPr>
        <p:spPr>
          <a:xfrm>
            <a:off x="457200" y="4800600"/>
            <a:ext cx="723900" cy="685801"/>
          </a:xfrm>
          <a:prstGeom prst="rect">
            <a:avLst/>
          </a:prstGeom>
          <a:noFill/>
          <a:ln>
            <a:noFill/>
          </a:ln>
        </p:spPr>
      </p:sp>
      <p:sp>
        <p:nvSpPr>
          <p:cNvPr id="386" name="Google Shape;386;p69"/>
          <p:cNvSpPr/>
          <p:nvPr>
            <p:ph idx="9" type="pic"/>
          </p:nvPr>
        </p:nvSpPr>
        <p:spPr>
          <a:xfrm>
            <a:off x="457200" y="5715000"/>
            <a:ext cx="723900" cy="685801"/>
          </a:xfrm>
          <a:prstGeom prst="rect">
            <a:avLst/>
          </a:prstGeom>
          <a:noFill/>
          <a:ln>
            <a:noFill/>
          </a:ln>
        </p:spPr>
      </p:sp>
      <p:pic>
        <p:nvPicPr>
          <p:cNvPr id="387" name="Google Shape;38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36200" y="457200"/>
            <a:ext cx="1498600" cy="228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-image slide with title">
  <p:cSld name="Multi-image slide with title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70"/>
          <p:cNvSpPr txBox="1"/>
          <p:nvPr>
            <p:ph type="title"/>
          </p:nvPr>
        </p:nvSpPr>
        <p:spPr>
          <a:xfrm>
            <a:off x="457200" y="3886201"/>
            <a:ext cx="45720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0" name="Google Shape;390;p70"/>
          <p:cNvSpPr txBox="1"/>
          <p:nvPr>
            <p:ph idx="10" type="dt"/>
          </p:nvPr>
        </p:nvSpPr>
        <p:spPr>
          <a:xfrm>
            <a:off x="9067800" y="6446837"/>
            <a:ext cx="1714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1" name="Google Shape;391;p70"/>
          <p:cNvSpPr txBox="1"/>
          <p:nvPr>
            <p:ph idx="11" type="ftr"/>
          </p:nvPr>
        </p:nvSpPr>
        <p:spPr>
          <a:xfrm>
            <a:off x="457200" y="6446837"/>
            <a:ext cx="167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2" name="Google Shape;392;p70"/>
          <p:cNvSpPr txBox="1"/>
          <p:nvPr>
            <p:ph idx="12" type="sldNum"/>
          </p:nvPr>
        </p:nvSpPr>
        <p:spPr>
          <a:xfrm>
            <a:off x="11010900" y="6446837"/>
            <a:ext cx="723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3" name="Google Shape;393;p70"/>
          <p:cNvSpPr txBox="1"/>
          <p:nvPr>
            <p:ph idx="1" type="body"/>
          </p:nvPr>
        </p:nvSpPr>
        <p:spPr>
          <a:xfrm>
            <a:off x="457200" y="5045412"/>
            <a:ext cx="4572000" cy="11267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4" name="Google Shape;394;p70"/>
          <p:cNvSpPr/>
          <p:nvPr>
            <p:ph idx="2" type="pic"/>
          </p:nvPr>
        </p:nvSpPr>
        <p:spPr>
          <a:xfrm>
            <a:off x="9067800" y="3886200"/>
            <a:ext cx="2667000" cy="2514600"/>
          </a:xfrm>
          <a:prstGeom prst="rect">
            <a:avLst/>
          </a:prstGeom>
          <a:noFill/>
          <a:ln>
            <a:noFill/>
          </a:ln>
        </p:spPr>
      </p:sp>
      <p:sp>
        <p:nvSpPr>
          <p:cNvPr id="395" name="Google Shape;395;p70"/>
          <p:cNvSpPr/>
          <p:nvPr>
            <p:ph idx="3" type="pic"/>
          </p:nvPr>
        </p:nvSpPr>
        <p:spPr>
          <a:xfrm>
            <a:off x="6210300" y="914400"/>
            <a:ext cx="55245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396" name="Google Shape;396;p70"/>
          <p:cNvSpPr/>
          <p:nvPr>
            <p:ph idx="4" type="pic"/>
          </p:nvPr>
        </p:nvSpPr>
        <p:spPr>
          <a:xfrm>
            <a:off x="6210300" y="3886200"/>
            <a:ext cx="2628900" cy="2514599"/>
          </a:xfrm>
          <a:prstGeom prst="rect">
            <a:avLst/>
          </a:prstGeom>
          <a:noFill/>
          <a:ln>
            <a:noFill/>
          </a:ln>
        </p:spPr>
      </p:sp>
      <p:sp>
        <p:nvSpPr>
          <p:cNvPr id="397" name="Google Shape;397;p70"/>
          <p:cNvSpPr/>
          <p:nvPr>
            <p:ph idx="5" type="pic"/>
          </p:nvPr>
        </p:nvSpPr>
        <p:spPr>
          <a:xfrm>
            <a:off x="457200" y="914399"/>
            <a:ext cx="5524500" cy="2743200"/>
          </a:xfrm>
          <a:prstGeom prst="rect">
            <a:avLst/>
          </a:prstGeom>
          <a:noFill/>
          <a:ln>
            <a:noFill/>
          </a:ln>
        </p:spPr>
      </p:sp>
      <p:pic>
        <p:nvPicPr>
          <p:cNvPr id="398" name="Google Shape;398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36200" y="457200"/>
            <a:ext cx="1498600" cy="228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ple List - white">
  <p:cSld name="Sample List - white"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71"/>
          <p:cNvSpPr txBox="1"/>
          <p:nvPr>
            <p:ph type="title"/>
          </p:nvPr>
        </p:nvSpPr>
        <p:spPr>
          <a:xfrm>
            <a:off x="457200" y="914400"/>
            <a:ext cx="112776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01" name="Google Shape;401;p71"/>
          <p:cNvSpPr txBox="1"/>
          <p:nvPr>
            <p:ph idx="1" type="body"/>
          </p:nvPr>
        </p:nvSpPr>
        <p:spPr>
          <a:xfrm>
            <a:off x="1409700" y="2057400"/>
            <a:ext cx="2628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2" name="Google Shape;402;p71"/>
          <p:cNvSpPr txBox="1"/>
          <p:nvPr>
            <p:ph idx="2" type="body"/>
          </p:nvPr>
        </p:nvSpPr>
        <p:spPr>
          <a:xfrm>
            <a:off x="1409700" y="2514600"/>
            <a:ext cx="2628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3" name="Google Shape;403;p71"/>
          <p:cNvSpPr txBox="1"/>
          <p:nvPr>
            <p:ph idx="3" type="body"/>
          </p:nvPr>
        </p:nvSpPr>
        <p:spPr>
          <a:xfrm>
            <a:off x="457200" y="2057400"/>
            <a:ext cx="723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4" name="Google Shape;404;p71"/>
          <p:cNvSpPr txBox="1"/>
          <p:nvPr>
            <p:ph idx="4" type="body"/>
          </p:nvPr>
        </p:nvSpPr>
        <p:spPr>
          <a:xfrm>
            <a:off x="5257800" y="2057400"/>
            <a:ext cx="2628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5" name="Google Shape;405;p71"/>
          <p:cNvSpPr txBox="1"/>
          <p:nvPr>
            <p:ph idx="5" type="body"/>
          </p:nvPr>
        </p:nvSpPr>
        <p:spPr>
          <a:xfrm>
            <a:off x="5257800" y="2514600"/>
            <a:ext cx="2628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6" name="Google Shape;406;p71"/>
          <p:cNvSpPr txBox="1"/>
          <p:nvPr>
            <p:ph idx="6" type="body"/>
          </p:nvPr>
        </p:nvSpPr>
        <p:spPr>
          <a:xfrm>
            <a:off x="4305300" y="2057400"/>
            <a:ext cx="723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7" name="Google Shape;407;p71"/>
          <p:cNvSpPr txBox="1"/>
          <p:nvPr>
            <p:ph idx="7" type="body"/>
          </p:nvPr>
        </p:nvSpPr>
        <p:spPr>
          <a:xfrm>
            <a:off x="9067800" y="2057400"/>
            <a:ext cx="2667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8" name="Google Shape;408;p71"/>
          <p:cNvSpPr txBox="1"/>
          <p:nvPr>
            <p:ph idx="8" type="body"/>
          </p:nvPr>
        </p:nvSpPr>
        <p:spPr>
          <a:xfrm>
            <a:off x="9067800" y="2514600"/>
            <a:ext cx="2667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9" name="Google Shape;409;p71"/>
          <p:cNvSpPr txBox="1"/>
          <p:nvPr>
            <p:ph idx="9" type="body"/>
          </p:nvPr>
        </p:nvSpPr>
        <p:spPr>
          <a:xfrm>
            <a:off x="8115300" y="2057400"/>
            <a:ext cx="723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0" name="Google Shape;410;p71"/>
          <p:cNvSpPr txBox="1"/>
          <p:nvPr>
            <p:ph idx="13" type="body"/>
          </p:nvPr>
        </p:nvSpPr>
        <p:spPr>
          <a:xfrm>
            <a:off x="1409700" y="4128653"/>
            <a:ext cx="2628900" cy="4433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1" name="Google Shape;411;p71"/>
          <p:cNvSpPr txBox="1"/>
          <p:nvPr>
            <p:ph idx="14" type="body"/>
          </p:nvPr>
        </p:nvSpPr>
        <p:spPr>
          <a:xfrm>
            <a:off x="1409700" y="4585853"/>
            <a:ext cx="2628900" cy="1122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2" name="Google Shape;412;p71"/>
          <p:cNvSpPr txBox="1"/>
          <p:nvPr>
            <p:ph idx="15" type="body"/>
          </p:nvPr>
        </p:nvSpPr>
        <p:spPr>
          <a:xfrm>
            <a:off x="457200" y="4128653"/>
            <a:ext cx="723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3" name="Google Shape;413;p71"/>
          <p:cNvSpPr txBox="1"/>
          <p:nvPr>
            <p:ph idx="16" type="body"/>
          </p:nvPr>
        </p:nvSpPr>
        <p:spPr>
          <a:xfrm>
            <a:off x="5257800" y="4128653"/>
            <a:ext cx="2628900" cy="4433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4" name="Google Shape;414;p71"/>
          <p:cNvSpPr txBox="1"/>
          <p:nvPr>
            <p:ph idx="17" type="body"/>
          </p:nvPr>
        </p:nvSpPr>
        <p:spPr>
          <a:xfrm>
            <a:off x="5257800" y="4585853"/>
            <a:ext cx="2628900" cy="1122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5" name="Google Shape;415;p71"/>
          <p:cNvSpPr txBox="1"/>
          <p:nvPr>
            <p:ph idx="18" type="body"/>
          </p:nvPr>
        </p:nvSpPr>
        <p:spPr>
          <a:xfrm>
            <a:off x="4305300" y="4128653"/>
            <a:ext cx="723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6" name="Google Shape;416;p71"/>
          <p:cNvSpPr txBox="1"/>
          <p:nvPr>
            <p:ph idx="19" type="body"/>
          </p:nvPr>
        </p:nvSpPr>
        <p:spPr>
          <a:xfrm>
            <a:off x="9067800" y="4128653"/>
            <a:ext cx="2667000" cy="4433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7" name="Google Shape;417;p71"/>
          <p:cNvSpPr txBox="1"/>
          <p:nvPr>
            <p:ph idx="20" type="body"/>
          </p:nvPr>
        </p:nvSpPr>
        <p:spPr>
          <a:xfrm>
            <a:off x="9067800" y="4585853"/>
            <a:ext cx="2667000" cy="1122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8" name="Google Shape;418;p71"/>
          <p:cNvSpPr txBox="1"/>
          <p:nvPr>
            <p:ph idx="21" type="body"/>
          </p:nvPr>
        </p:nvSpPr>
        <p:spPr>
          <a:xfrm>
            <a:off x="8115300" y="4128653"/>
            <a:ext cx="723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19" name="Google Shape;419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36200" y="457200"/>
            <a:ext cx="1498600" cy="228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ple list - black">
  <p:cSld name="Sample list - black">
    <p:bg>
      <p:bgPr>
        <a:solidFill>
          <a:schemeClr val="dk1"/>
        </a:solidFill>
      </p:bgPr>
    </p:bg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72"/>
          <p:cNvSpPr txBox="1"/>
          <p:nvPr>
            <p:ph type="title"/>
          </p:nvPr>
        </p:nvSpPr>
        <p:spPr>
          <a:xfrm>
            <a:off x="457200" y="914400"/>
            <a:ext cx="112776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2" name="Google Shape;422;p72"/>
          <p:cNvSpPr txBox="1"/>
          <p:nvPr>
            <p:ph idx="1" type="body"/>
          </p:nvPr>
        </p:nvSpPr>
        <p:spPr>
          <a:xfrm>
            <a:off x="1409700" y="2057400"/>
            <a:ext cx="2628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3" name="Google Shape;423;p72"/>
          <p:cNvSpPr txBox="1"/>
          <p:nvPr>
            <p:ph idx="2" type="body"/>
          </p:nvPr>
        </p:nvSpPr>
        <p:spPr>
          <a:xfrm>
            <a:off x="1409700" y="2514600"/>
            <a:ext cx="2628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4" name="Google Shape;424;p72"/>
          <p:cNvSpPr txBox="1"/>
          <p:nvPr>
            <p:ph idx="3" type="body"/>
          </p:nvPr>
        </p:nvSpPr>
        <p:spPr>
          <a:xfrm>
            <a:off x="457200" y="2057400"/>
            <a:ext cx="723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5" name="Google Shape;425;p72"/>
          <p:cNvSpPr txBox="1"/>
          <p:nvPr>
            <p:ph idx="4" type="body"/>
          </p:nvPr>
        </p:nvSpPr>
        <p:spPr>
          <a:xfrm>
            <a:off x="5257800" y="2057400"/>
            <a:ext cx="2628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6" name="Google Shape;426;p72"/>
          <p:cNvSpPr txBox="1"/>
          <p:nvPr>
            <p:ph idx="5" type="body"/>
          </p:nvPr>
        </p:nvSpPr>
        <p:spPr>
          <a:xfrm>
            <a:off x="5257800" y="2514600"/>
            <a:ext cx="26289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7" name="Google Shape;427;p72"/>
          <p:cNvSpPr txBox="1"/>
          <p:nvPr>
            <p:ph idx="6" type="body"/>
          </p:nvPr>
        </p:nvSpPr>
        <p:spPr>
          <a:xfrm>
            <a:off x="4305300" y="2057400"/>
            <a:ext cx="723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8" name="Google Shape;428;p72"/>
          <p:cNvSpPr txBox="1"/>
          <p:nvPr>
            <p:ph idx="7" type="body"/>
          </p:nvPr>
        </p:nvSpPr>
        <p:spPr>
          <a:xfrm>
            <a:off x="9067800" y="2057400"/>
            <a:ext cx="2667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9" name="Google Shape;429;p72"/>
          <p:cNvSpPr txBox="1"/>
          <p:nvPr>
            <p:ph idx="8" type="body"/>
          </p:nvPr>
        </p:nvSpPr>
        <p:spPr>
          <a:xfrm>
            <a:off x="9067800" y="2514600"/>
            <a:ext cx="2667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0" name="Google Shape;430;p72"/>
          <p:cNvSpPr txBox="1"/>
          <p:nvPr>
            <p:ph idx="9" type="body"/>
          </p:nvPr>
        </p:nvSpPr>
        <p:spPr>
          <a:xfrm>
            <a:off x="8115300" y="2057400"/>
            <a:ext cx="723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1" name="Google Shape;431;p72"/>
          <p:cNvSpPr txBox="1"/>
          <p:nvPr>
            <p:ph idx="13" type="body"/>
          </p:nvPr>
        </p:nvSpPr>
        <p:spPr>
          <a:xfrm>
            <a:off x="1409700" y="4128653"/>
            <a:ext cx="2628900" cy="4433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2" name="Google Shape;432;p72"/>
          <p:cNvSpPr txBox="1"/>
          <p:nvPr>
            <p:ph idx="14" type="body"/>
          </p:nvPr>
        </p:nvSpPr>
        <p:spPr>
          <a:xfrm>
            <a:off x="1409700" y="4585853"/>
            <a:ext cx="2628900" cy="1122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3" name="Google Shape;433;p72"/>
          <p:cNvSpPr txBox="1"/>
          <p:nvPr>
            <p:ph idx="15" type="body"/>
          </p:nvPr>
        </p:nvSpPr>
        <p:spPr>
          <a:xfrm>
            <a:off x="457200" y="4128653"/>
            <a:ext cx="723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72"/>
          <p:cNvSpPr txBox="1"/>
          <p:nvPr>
            <p:ph idx="16" type="body"/>
          </p:nvPr>
        </p:nvSpPr>
        <p:spPr>
          <a:xfrm>
            <a:off x="5257800" y="4128653"/>
            <a:ext cx="2628900" cy="4433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5" name="Google Shape;435;p72"/>
          <p:cNvSpPr txBox="1"/>
          <p:nvPr>
            <p:ph idx="17" type="body"/>
          </p:nvPr>
        </p:nvSpPr>
        <p:spPr>
          <a:xfrm>
            <a:off x="5257800" y="4585853"/>
            <a:ext cx="2628900" cy="1122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6" name="Google Shape;436;p72"/>
          <p:cNvSpPr txBox="1"/>
          <p:nvPr>
            <p:ph idx="18" type="body"/>
          </p:nvPr>
        </p:nvSpPr>
        <p:spPr>
          <a:xfrm>
            <a:off x="4305300" y="4128653"/>
            <a:ext cx="723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7" name="Google Shape;437;p72"/>
          <p:cNvSpPr txBox="1"/>
          <p:nvPr>
            <p:ph idx="19" type="body"/>
          </p:nvPr>
        </p:nvSpPr>
        <p:spPr>
          <a:xfrm>
            <a:off x="9067800" y="4128653"/>
            <a:ext cx="2667000" cy="4433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8" name="Google Shape;438;p72"/>
          <p:cNvSpPr txBox="1"/>
          <p:nvPr>
            <p:ph idx="20" type="body"/>
          </p:nvPr>
        </p:nvSpPr>
        <p:spPr>
          <a:xfrm>
            <a:off x="9067800" y="4585853"/>
            <a:ext cx="2667000" cy="1122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9" name="Google Shape;439;p72"/>
          <p:cNvSpPr txBox="1"/>
          <p:nvPr>
            <p:ph idx="21" type="body"/>
          </p:nvPr>
        </p:nvSpPr>
        <p:spPr>
          <a:xfrm>
            <a:off x="8115300" y="4128653"/>
            <a:ext cx="723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&#10;" id="440" name="Google Shape;440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36200" y="457201"/>
            <a:ext cx="1496045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white">
  <p:cSld name="Agenda - white"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73"/>
          <p:cNvSpPr txBox="1"/>
          <p:nvPr>
            <p:ph type="title"/>
          </p:nvPr>
        </p:nvSpPr>
        <p:spPr>
          <a:xfrm>
            <a:off x="457200" y="914400"/>
            <a:ext cx="26289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b="1" i="0" sz="4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3" name="Google Shape;443;p73"/>
          <p:cNvSpPr txBox="1"/>
          <p:nvPr>
            <p:ph idx="11" type="ftr"/>
          </p:nvPr>
        </p:nvSpPr>
        <p:spPr>
          <a:xfrm>
            <a:off x="457200" y="6446837"/>
            <a:ext cx="167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4" name="Google Shape;444;p73"/>
          <p:cNvSpPr txBox="1"/>
          <p:nvPr>
            <p:ph idx="1" type="body"/>
          </p:nvPr>
        </p:nvSpPr>
        <p:spPr>
          <a:xfrm>
            <a:off x="4267200" y="1614054"/>
            <a:ext cx="260119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5" name="Google Shape;445;p73"/>
          <p:cNvSpPr txBox="1"/>
          <p:nvPr>
            <p:ph idx="2" type="body"/>
          </p:nvPr>
        </p:nvSpPr>
        <p:spPr>
          <a:xfrm>
            <a:off x="4267200" y="2071254"/>
            <a:ext cx="2601190" cy="443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6" name="Google Shape;446;p73"/>
          <p:cNvSpPr txBox="1"/>
          <p:nvPr>
            <p:ph idx="3" type="body"/>
          </p:nvPr>
        </p:nvSpPr>
        <p:spPr>
          <a:xfrm>
            <a:off x="3314700" y="1614054"/>
            <a:ext cx="723900" cy="900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73"/>
          <p:cNvSpPr txBox="1"/>
          <p:nvPr>
            <p:ph idx="4" type="body"/>
          </p:nvPr>
        </p:nvSpPr>
        <p:spPr>
          <a:xfrm>
            <a:off x="4267200" y="2743200"/>
            <a:ext cx="260119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8" name="Google Shape;448;p73"/>
          <p:cNvSpPr txBox="1"/>
          <p:nvPr>
            <p:ph idx="5" type="body"/>
          </p:nvPr>
        </p:nvSpPr>
        <p:spPr>
          <a:xfrm>
            <a:off x="4267200" y="3200400"/>
            <a:ext cx="2601190" cy="443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9" name="Google Shape;449;p73"/>
          <p:cNvSpPr txBox="1"/>
          <p:nvPr>
            <p:ph idx="6" type="body"/>
          </p:nvPr>
        </p:nvSpPr>
        <p:spPr>
          <a:xfrm>
            <a:off x="3314700" y="2743200"/>
            <a:ext cx="723900" cy="900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0" name="Google Shape;450;p73"/>
          <p:cNvSpPr txBox="1"/>
          <p:nvPr>
            <p:ph idx="7" type="body"/>
          </p:nvPr>
        </p:nvSpPr>
        <p:spPr>
          <a:xfrm>
            <a:off x="4267200" y="3900054"/>
            <a:ext cx="260119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1" name="Google Shape;451;p73"/>
          <p:cNvSpPr txBox="1"/>
          <p:nvPr>
            <p:ph idx="8" type="body"/>
          </p:nvPr>
        </p:nvSpPr>
        <p:spPr>
          <a:xfrm>
            <a:off x="4267200" y="4357254"/>
            <a:ext cx="2601190" cy="443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2" name="Google Shape;452;p73"/>
          <p:cNvSpPr txBox="1"/>
          <p:nvPr>
            <p:ph idx="9" type="body"/>
          </p:nvPr>
        </p:nvSpPr>
        <p:spPr>
          <a:xfrm>
            <a:off x="3314700" y="3900054"/>
            <a:ext cx="723900" cy="900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3" name="Google Shape;453;p73"/>
          <p:cNvSpPr txBox="1"/>
          <p:nvPr>
            <p:ph idx="13" type="body"/>
          </p:nvPr>
        </p:nvSpPr>
        <p:spPr>
          <a:xfrm>
            <a:off x="4267200" y="5029200"/>
            <a:ext cx="260119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4" name="Google Shape;454;p73"/>
          <p:cNvSpPr txBox="1"/>
          <p:nvPr>
            <p:ph idx="14" type="body"/>
          </p:nvPr>
        </p:nvSpPr>
        <p:spPr>
          <a:xfrm>
            <a:off x="4267200" y="5486400"/>
            <a:ext cx="2601190" cy="443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5" name="Google Shape;455;p73"/>
          <p:cNvSpPr txBox="1"/>
          <p:nvPr>
            <p:ph idx="15" type="body"/>
          </p:nvPr>
        </p:nvSpPr>
        <p:spPr>
          <a:xfrm>
            <a:off x="3314700" y="5029200"/>
            <a:ext cx="723900" cy="900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6" name="Google Shape;456;p73"/>
          <p:cNvSpPr txBox="1"/>
          <p:nvPr>
            <p:ph idx="16" type="body"/>
          </p:nvPr>
        </p:nvSpPr>
        <p:spPr>
          <a:xfrm>
            <a:off x="8115300" y="1614054"/>
            <a:ext cx="260119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7" name="Google Shape;457;p73"/>
          <p:cNvSpPr txBox="1"/>
          <p:nvPr>
            <p:ph idx="17" type="body"/>
          </p:nvPr>
        </p:nvSpPr>
        <p:spPr>
          <a:xfrm>
            <a:off x="8115300" y="2071254"/>
            <a:ext cx="2601190" cy="443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8" name="Google Shape;458;p73"/>
          <p:cNvSpPr txBox="1"/>
          <p:nvPr>
            <p:ph idx="18" type="body"/>
          </p:nvPr>
        </p:nvSpPr>
        <p:spPr>
          <a:xfrm>
            <a:off x="7162800" y="1614054"/>
            <a:ext cx="723900" cy="900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9" name="Google Shape;459;p73"/>
          <p:cNvSpPr txBox="1"/>
          <p:nvPr>
            <p:ph idx="19" type="body"/>
          </p:nvPr>
        </p:nvSpPr>
        <p:spPr>
          <a:xfrm>
            <a:off x="8115300" y="2743200"/>
            <a:ext cx="260119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0" name="Google Shape;460;p73"/>
          <p:cNvSpPr txBox="1"/>
          <p:nvPr>
            <p:ph idx="20" type="body"/>
          </p:nvPr>
        </p:nvSpPr>
        <p:spPr>
          <a:xfrm>
            <a:off x="8115300" y="3200400"/>
            <a:ext cx="2601190" cy="443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1" name="Google Shape;461;p73"/>
          <p:cNvSpPr txBox="1"/>
          <p:nvPr>
            <p:ph idx="21" type="body"/>
          </p:nvPr>
        </p:nvSpPr>
        <p:spPr>
          <a:xfrm>
            <a:off x="7162800" y="2743200"/>
            <a:ext cx="723900" cy="900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2" name="Google Shape;462;p73"/>
          <p:cNvSpPr txBox="1"/>
          <p:nvPr>
            <p:ph idx="22" type="body"/>
          </p:nvPr>
        </p:nvSpPr>
        <p:spPr>
          <a:xfrm>
            <a:off x="8115300" y="3900054"/>
            <a:ext cx="260119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3" name="Google Shape;463;p73"/>
          <p:cNvSpPr txBox="1"/>
          <p:nvPr>
            <p:ph idx="23" type="body"/>
          </p:nvPr>
        </p:nvSpPr>
        <p:spPr>
          <a:xfrm>
            <a:off x="8115300" y="4357254"/>
            <a:ext cx="2601190" cy="443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4" name="Google Shape;464;p73"/>
          <p:cNvSpPr txBox="1"/>
          <p:nvPr>
            <p:ph idx="24" type="body"/>
          </p:nvPr>
        </p:nvSpPr>
        <p:spPr>
          <a:xfrm>
            <a:off x="7162800" y="3900054"/>
            <a:ext cx="723900" cy="900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73"/>
          <p:cNvSpPr txBox="1"/>
          <p:nvPr>
            <p:ph idx="25" type="body"/>
          </p:nvPr>
        </p:nvSpPr>
        <p:spPr>
          <a:xfrm>
            <a:off x="8115300" y="5029200"/>
            <a:ext cx="260119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6" name="Google Shape;466;p73"/>
          <p:cNvSpPr txBox="1"/>
          <p:nvPr>
            <p:ph idx="26" type="body"/>
          </p:nvPr>
        </p:nvSpPr>
        <p:spPr>
          <a:xfrm>
            <a:off x="8115300" y="5486400"/>
            <a:ext cx="2601190" cy="443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7" name="Google Shape;467;p73"/>
          <p:cNvSpPr txBox="1"/>
          <p:nvPr>
            <p:ph idx="27" type="body"/>
          </p:nvPr>
        </p:nvSpPr>
        <p:spPr>
          <a:xfrm>
            <a:off x="7162800" y="5029200"/>
            <a:ext cx="723900" cy="900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68" name="Google Shape;468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36200" y="457200"/>
            <a:ext cx="1498600" cy="228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Image-led v2">
  <p:cSld name="Cover - Image-led v2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20"/>
          <p:cNvSpPr txBox="1"/>
          <p:nvPr>
            <p:ph type="title"/>
          </p:nvPr>
        </p:nvSpPr>
        <p:spPr>
          <a:xfrm>
            <a:off x="457200" y="2971801"/>
            <a:ext cx="45720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b="1" i="0" sz="4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20"/>
          <p:cNvSpPr txBox="1"/>
          <p:nvPr>
            <p:ph idx="1" type="body"/>
          </p:nvPr>
        </p:nvSpPr>
        <p:spPr>
          <a:xfrm>
            <a:off x="457200" y="4814455"/>
            <a:ext cx="4572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b="1"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20"/>
          <p:cNvSpPr txBox="1"/>
          <p:nvPr>
            <p:ph idx="3" type="body"/>
          </p:nvPr>
        </p:nvSpPr>
        <p:spPr>
          <a:xfrm>
            <a:off x="457200" y="5257800"/>
            <a:ext cx="4572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9" name="Google Shape;39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36200" y="457200"/>
            <a:ext cx="1498600" cy="228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- black">
  <p:cSld name="Agenda - black">
    <p:bg>
      <p:bgPr>
        <a:solidFill>
          <a:schemeClr val="dk1"/>
        </a:solidFill>
      </p:bgPr>
    </p:bg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74"/>
          <p:cNvSpPr txBox="1"/>
          <p:nvPr>
            <p:ph type="title"/>
          </p:nvPr>
        </p:nvSpPr>
        <p:spPr>
          <a:xfrm>
            <a:off x="457200" y="914400"/>
            <a:ext cx="26289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b="1" i="0" sz="4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1" name="Google Shape;471;p74"/>
          <p:cNvSpPr txBox="1"/>
          <p:nvPr>
            <p:ph idx="11" type="ftr"/>
          </p:nvPr>
        </p:nvSpPr>
        <p:spPr>
          <a:xfrm>
            <a:off x="457200" y="6446837"/>
            <a:ext cx="167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2" name="Google Shape;472;p74"/>
          <p:cNvSpPr txBox="1"/>
          <p:nvPr>
            <p:ph idx="1" type="body"/>
          </p:nvPr>
        </p:nvSpPr>
        <p:spPr>
          <a:xfrm>
            <a:off x="4267200" y="1614054"/>
            <a:ext cx="260119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3" name="Google Shape;473;p74"/>
          <p:cNvSpPr txBox="1"/>
          <p:nvPr>
            <p:ph idx="2" type="body"/>
          </p:nvPr>
        </p:nvSpPr>
        <p:spPr>
          <a:xfrm>
            <a:off x="4267200" y="2071254"/>
            <a:ext cx="2601190" cy="443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4" name="Google Shape;474;p74"/>
          <p:cNvSpPr txBox="1"/>
          <p:nvPr>
            <p:ph idx="3" type="body"/>
          </p:nvPr>
        </p:nvSpPr>
        <p:spPr>
          <a:xfrm>
            <a:off x="3314700" y="1614054"/>
            <a:ext cx="723900" cy="900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5" name="Google Shape;475;p74"/>
          <p:cNvSpPr txBox="1"/>
          <p:nvPr>
            <p:ph idx="4" type="body"/>
          </p:nvPr>
        </p:nvSpPr>
        <p:spPr>
          <a:xfrm>
            <a:off x="4267200" y="2743200"/>
            <a:ext cx="260119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6" name="Google Shape;476;p74"/>
          <p:cNvSpPr txBox="1"/>
          <p:nvPr>
            <p:ph idx="5" type="body"/>
          </p:nvPr>
        </p:nvSpPr>
        <p:spPr>
          <a:xfrm>
            <a:off x="4267200" y="3200400"/>
            <a:ext cx="2601190" cy="443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74"/>
          <p:cNvSpPr txBox="1"/>
          <p:nvPr>
            <p:ph idx="6" type="body"/>
          </p:nvPr>
        </p:nvSpPr>
        <p:spPr>
          <a:xfrm>
            <a:off x="3314700" y="2743200"/>
            <a:ext cx="723900" cy="900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8" name="Google Shape;478;p74"/>
          <p:cNvSpPr txBox="1"/>
          <p:nvPr>
            <p:ph idx="7" type="body"/>
          </p:nvPr>
        </p:nvSpPr>
        <p:spPr>
          <a:xfrm>
            <a:off x="4267200" y="3900054"/>
            <a:ext cx="260119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9" name="Google Shape;479;p74"/>
          <p:cNvSpPr txBox="1"/>
          <p:nvPr>
            <p:ph idx="8" type="body"/>
          </p:nvPr>
        </p:nvSpPr>
        <p:spPr>
          <a:xfrm>
            <a:off x="4267200" y="4357254"/>
            <a:ext cx="2601190" cy="443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0" name="Google Shape;480;p74"/>
          <p:cNvSpPr txBox="1"/>
          <p:nvPr>
            <p:ph idx="9" type="body"/>
          </p:nvPr>
        </p:nvSpPr>
        <p:spPr>
          <a:xfrm>
            <a:off x="3314700" y="3900054"/>
            <a:ext cx="723900" cy="900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1" name="Google Shape;481;p74"/>
          <p:cNvSpPr txBox="1"/>
          <p:nvPr>
            <p:ph idx="13" type="body"/>
          </p:nvPr>
        </p:nvSpPr>
        <p:spPr>
          <a:xfrm>
            <a:off x="4267200" y="5029200"/>
            <a:ext cx="260119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2" name="Google Shape;482;p74"/>
          <p:cNvSpPr txBox="1"/>
          <p:nvPr>
            <p:ph idx="14" type="body"/>
          </p:nvPr>
        </p:nvSpPr>
        <p:spPr>
          <a:xfrm>
            <a:off x="4267200" y="5486400"/>
            <a:ext cx="2601190" cy="443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3" name="Google Shape;483;p74"/>
          <p:cNvSpPr txBox="1"/>
          <p:nvPr>
            <p:ph idx="15" type="body"/>
          </p:nvPr>
        </p:nvSpPr>
        <p:spPr>
          <a:xfrm>
            <a:off x="3314700" y="5029200"/>
            <a:ext cx="723900" cy="900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4" name="Google Shape;484;p74"/>
          <p:cNvSpPr txBox="1"/>
          <p:nvPr>
            <p:ph idx="16" type="body"/>
          </p:nvPr>
        </p:nvSpPr>
        <p:spPr>
          <a:xfrm>
            <a:off x="8115300" y="1614054"/>
            <a:ext cx="260119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5" name="Google Shape;485;p74"/>
          <p:cNvSpPr txBox="1"/>
          <p:nvPr>
            <p:ph idx="17" type="body"/>
          </p:nvPr>
        </p:nvSpPr>
        <p:spPr>
          <a:xfrm>
            <a:off x="8115300" y="2071254"/>
            <a:ext cx="2601190" cy="443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6" name="Google Shape;486;p74"/>
          <p:cNvSpPr txBox="1"/>
          <p:nvPr>
            <p:ph idx="18" type="body"/>
          </p:nvPr>
        </p:nvSpPr>
        <p:spPr>
          <a:xfrm>
            <a:off x="7162800" y="1614054"/>
            <a:ext cx="723900" cy="900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7" name="Google Shape;487;p74"/>
          <p:cNvSpPr txBox="1"/>
          <p:nvPr>
            <p:ph idx="19" type="body"/>
          </p:nvPr>
        </p:nvSpPr>
        <p:spPr>
          <a:xfrm>
            <a:off x="8115300" y="2743200"/>
            <a:ext cx="260119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8" name="Google Shape;488;p74"/>
          <p:cNvSpPr txBox="1"/>
          <p:nvPr>
            <p:ph idx="20" type="body"/>
          </p:nvPr>
        </p:nvSpPr>
        <p:spPr>
          <a:xfrm>
            <a:off x="8115300" y="3200400"/>
            <a:ext cx="2601190" cy="443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9" name="Google Shape;489;p74"/>
          <p:cNvSpPr txBox="1"/>
          <p:nvPr>
            <p:ph idx="21" type="body"/>
          </p:nvPr>
        </p:nvSpPr>
        <p:spPr>
          <a:xfrm>
            <a:off x="7162800" y="2743200"/>
            <a:ext cx="723900" cy="900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0" name="Google Shape;490;p74"/>
          <p:cNvSpPr txBox="1"/>
          <p:nvPr>
            <p:ph idx="22" type="body"/>
          </p:nvPr>
        </p:nvSpPr>
        <p:spPr>
          <a:xfrm>
            <a:off x="8115300" y="3900054"/>
            <a:ext cx="260119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1" name="Google Shape;491;p74"/>
          <p:cNvSpPr txBox="1"/>
          <p:nvPr>
            <p:ph idx="23" type="body"/>
          </p:nvPr>
        </p:nvSpPr>
        <p:spPr>
          <a:xfrm>
            <a:off x="8115300" y="4357254"/>
            <a:ext cx="2601190" cy="443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2" name="Google Shape;492;p74"/>
          <p:cNvSpPr txBox="1"/>
          <p:nvPr>
            <p:ph idx="24" type="body"/>
          </p:nvPr>
        </p:nvSpPr>
        <p:spPr>
          <a:xfrm>
            <a:off x="7162800" y="3900054"/>
            <a:ext cx="723900" cy="900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3" name="Google Shape;493;p74"/>
          <p:cNvSpPr txBox="1"/>
          <p:nvPr>
            <p:ph idx="25" type="body"/>
          </p:nvPr>
        </p:nvSpPr>
        <p:spPr>
          <a:xfrm>
            <a:off x="8115300" y="5029200"/>
            <a:ext cx="260119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1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4" name="Google Shape;494;p74"/>
          <p:cNvSpPr txBox="1"/>
          <p:nvPr>
            <p:ph idx="26" type="body"/>
          </p:nvPr>
        </p:nvSpPr>
        <p:spPr>
          <a:xfrm>
            <a:off x="8115300" y="5486400"/>
            <a:ext cx="2601190" cy="4433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5" name="Google Shape;495;p74"/>
          <p:cNvSpPr txBox="1"/>
          <p:nvPr>
            <p:ph idx="27" type="body"/>
          </p:nvPr>
        </p:nvSpPr>
        <p:spPr>
          <a:xfrm>
            <a:off x="7162800" y="5029200"/>
            <a:ext cx="723900" cy="9005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&#10;" id="496" name="Google Shape;496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36200" y="457201"/>
            <a:ext cx="1496045" cy="2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">
  <p:cSld name="Team Slide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75"/>
          <p:cNvSpPr txBox="1"/>
          <p:nvPr>
            <p:ph type="title"/>
          </p:nvPr>
        </p:nvSpPr>
        <p:spPr>
          <a:xfrm>
            <a:off x="457200" y="914400"/>
            <a:ext cx="112776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99" name="Google Shape;499;p75"/>
          <p:cNvSpPr txBox="1"/>
          <p:nvPr>
            <p:ph idx="11" type="ftr"/>
          </p:nvPr>
        </p:nvSpPr>
        <p:spPr>
          <a:xfrm>
            <a:off x="457200" y="6446837"/>
            <a:ext cx="167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0" name="Google Shape;500;p75"/>
          <p:cNvSpPr txBox="1"/>
          <p:nvPr>
            <p:ph idx="1" type="body"/>
          </p:nvPr>
        </p:nvSpPr>
        <p:spPr>
          <a:xfrm>
            <a:off x="457200" y="3672608"/>
            <a:ext cx="2628900" cy="2135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1" name="Google Shape;501;p75"/>
          <p:cNvSpPr txBox="1"/>
          <p:nvPr>
            <p:ph idx="2" type="body"/>
          </p:nvPr>
        </p:nvSpPr>
        <p:spPr>
          <a:xfrm>
            <a:off x="457200" y="3969330"/>
            <a:ext cx="26289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02" name="Google Shape;502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36200" y="457200"/>
            <a:ext cx="1498600" cy="228631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75"/>
          <p:cNvSpPr/>
          <p:nvPr>
            <p:ph idx="3" type="pic"/>
          </p:nvPr>
        </p:nvSpPr>
        <p:spPr>
          <a:xfrm>
            <a:off x="457200" y="2071254"/>
            <a:ext cx="1094509" cy="1357746"/>
          </a:xfrm>
          <a:prstGeom prst="rect">
            <a:avLst/>
          </a:prstGeom>
          <a:noFill/>
          <a:ln>
            <a:noFill/>
          </a:ln>
        </p:spPr>
      </p:sp>
      <p:sp>
        <p:nvSpPr>
          <p:cNvPr id="504" name="Google Shape;504;p75"/>
          <p:cNvSpPr txBox="1"/>
          <p:nvPr>
            <p:ph idx="4" type="body"/>
          </p:nvPr>
        </p:nvSpPr>
        <p:spPr>
          <a:xfrm>
            <a:off x="457200" y="4343400"/>
            <a:ext cx="26289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5" name="Google Shape;505;p75"/>
          <p:cNvSpPr txBox="1"/>
          <p:nvPr>
            <p:ph idx="5" type="body"/>
          </p:nvPr>
        </p:nvSpPr>
        <p:spPr>
          <a:xfrm>
            <a:off x="3314700" y="3672608"/>
            <a:ext cx="2628900" cy="2135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6" name="Google Shape;506;p75"/>
          <p:cNvSpPr txBox="1"/>
          <p:nvPr>
            <p:ph idx="6" type="body"/>
          </p:nvPr>
        </p:nvSpPr>
        <p:spPr>
          <a:xfrm>
            <a:off x="3314700" y="3969330"/>
            <a:ext cx="26289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7" name="Google Shape;507;p75"/>
          <p:cNvSpPr/>
          <p:nvPr>
            <p:ph idx="7" type="pic"/>
          </p:nvPr>
        </p:nvSpPr>
        <p:spPr>
          <a:xfrm>
            <a:off x="3314700" y="2071254"/>
            <a:ext cx="1094509" cy="1357746"/>
          </a:xfrm>
          <a:prstGeom prst="rect">
            <a:avLst/>
          </a:prstGeom>
          <a:noFill/>
          <a:ln>
            <a:noFill/>
          </a:ln>
        </p:spPr>
      </p:sp>
      <p:sp>
        <p:nvSpPr>
          <p:cNvPr id="508" name="Google Shape;508;p75"/>
          <p:cNvSpPr txBox="1"/>
          <p:nvPr>
            <p:ph idx="8" type="body"/>
          </p:nvPr>
        </p:nvSpPr>
        <p:spPr>
          <a:xfrm>
            <a:off x="3314700" y="4343400"/>
            <a:ext cx="26289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9" name="Google Shape;509;p75"/>
          <p:cNvSpPr txBox="1"/>
          <p:nvPr>
            <p:ph idx="9" type="body"/>
          </p:nvPr>
        </p:nvSpPr>
        <p:spPr>
          <a:xfrm>
            <a:off x="6210300" y="3672608"/>
            <a:ext cx="2628900" cy="2135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0" name="Google Shape;510;p75"/>
          <p:cNvSpPr txBox="1"/>
          <p:nvPr>
            <p:ph idx="13" type="body"/>
          </p:nvPr>
        </p:nvSpPr>
        <p:spPr>
          <a:xfrm>
            <a:off x="6210300" y="3969330"/>
            <a:ext cx="26289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1" name="Google Shape;511;p75"/>
          <p:cNvSpPr/>
          <p:nvPr>
            <p:ph idx="14" type="pic"/>
          </p:nvPr>
        </p:nvSpPr>
        <p:spPr>
          <a:xfrm>
            <a:off x="6210300" y="2071254"/>
            <a:ext cx="1094509" cy="1357746"/>
          </a:xfrm>
          <a:prstGeom prst="rect">
            <a:avLst/>
          </a:prstGeom>
          <a:noFill/>
          <a:ln>
            <a:noFill/>
          </a:ln>
        </p:spPr>
      </p:sp>
      <p:sp>
        <p:nvSpPr>
          <p:cNvPr id="512" name="Google Shape;512;p75"/>
          <p:cNvSpPr txBox="1"/>
          <p:nvPr>
            <p:ph idx="15" type="body"/>
          </p:nvPr>
        </p:nvSpPr>
        <p:spPr>
          <a:xfrm>
            <a:off x="6210300" y="4343400"/>
            <a:ext cx="26289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3" name="Google Shape;513;p75"/>
          <p:cNvSpPr txBox="1"/>
          <p:nvPr>
            <p:ph idx="16" type="body"/>
          </p:nvPr>
        </p:nvSpPr>
        <p:spPr>
          <a:xfrm>
            <a:off x="9067800" y="3672608"/>
            <a:ext cx="2628900" cy="2135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sz="1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4" name="Google Shape;514;p75"/>
          <p:cNvSpPr txBox="1"/>
          <p:nvPr>
            <p:ph idx="17" type="body"/>
          </p:nvPr>
        </p:nvSpPr>
        <p:spPr>
          <a:xfrm>
            <a:off x="9067800" y="3969330"/>
            <a:ext cx="26289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5" name="Google Shape;515;p75"/>
          <p:cNvSpPr/>
          <p:nvPr>
            <p:ph idx="18" type="pic"/>
          </p:nvPr>
        </p:nvSpPr>
        <p:spPr>
          <a:xfrm>
            <a:off x="9067800" y="2071254"/>
            <a:ext cx="1094509" cy="1357746"/>
          </a:xfrm>
          <a:prstGeom prst="rect">
            <a:avLst/>
          </a:prstGeom>
          <a:noFill/>
          <a:ln>
            <a:noFill/>
          </a:ln>
        </p:spPr>
      </p:sp>
      <p:sp>
        <p:nvSpPr>
          <p:cNvPr id="516" name="Google Shape;516;p75"/>
          <p:cNvSpPr txBox="1"/>
          <p:nvPr>
            <p:ph idx="19" type="body"/>
          </p:nvPr>
        </p:nvSpPr>
        <p:spPr>
          <a:xfrm>
            <a:off x="9067800" y="4343400"/>
            <a:ext cx="26289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7" name="Google Shape;517;p75"/>
          <p:cNvSpPr txBox="1"/>
          <p:nvPr>
            <p:ph idx="10" type="dt"/>
          </p:nvPr>
        </p:nvSpPr>
        <p:spPr>
          <a:xfrm>
            <a:off x="9067800" y="6446837"/>
            <a:ext cx="1714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8" name="Google Shape;518;p75"/>
          <p:cNvSpPr txBox="1"/>
          <p:nvPr>
            <p:ph idx="12" type="sldNum"/>
          </p:nvPr>
        </p:nvSpPr>
        <p:spPr>
          <a:xfrm>
            <a:off x="11010900" y="6446837"/>
            <a:ext cx="723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">
  <p:cSld name="Closing Slide 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Google Shape;520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36200" y="457200"/>
            <a:ext cx="1498600" cy="228631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76"/>
          <p:cNvSpPr txBox="1"/>
          <p:nvPr>
            <p:ph idx="11" type="ftr"/>
          </p:nvPr>
        </p:nvSpPr>
        <p:spPr>
          <a:xfrm>
            <a:off x="457200" y="6446837"/>
            <a:ext cx="167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2" name="Google Shape;522;p76"/>
          <p:cNvSpPr txBox="1"/>
          <p:nvPr/>
        </p:nvSpPr>
        <p:spPr>
          <a:xfrm>
            <a:off x="457200" y="6037943"/>
            <a:ext cx="2601190" cy="166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1" lang="en-US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Arcadis.</a:t>
            </a: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Improving quality of life.</a:t>
            </a:r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with contacts">
  <p:cSld name="Closing Slide with contacts"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77"/>
          <p:cNvSpPr txBox="1"/>
          <p:nvPr>
            <p:ph idx="11" type="ftr"/>
          </p:nvPr>
        </p:nvSpPr>
        <p:spPr>
          <a:xfrm>
            <a:off x="457200" y="6446837"/>
            <a:ext cx="167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5" name="Google Shape;525;p77"/>
          <p:cNvSpPr txBox="1"/>
          <p:nvPr/>
        </p:nvSpPr>
        <p:spPr>
          <a:xfrm>
            <a:off x="457200" y="6037943"/>
            <a:ext cx="2601190" cy="166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1" lang="en-US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Arcadis.</a:t>
            </a: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Improving quality of life.</a:t>
            </a:r>
            <a:endParaRPr/>
          </a:p>
        </p:txBody>
      </p:sp>
      <p:pic>
        <p:nvPicPr>
          <p:cNvPr id="526" name="Google Shape;526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36200" y="457200"/>
            <a:ext cx="1498600" cy="228631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77"/>
          <p:cNvSpPr txBox="1"/>
          <p:nvPr>
            <p:ph idx="1" type="body"/>
          </p:nvPr>
        </p:nvSpPr>
        <p:spPr>
          <a:xfrm>
            <a:off x="1409700" y="2071254"/>
            <a:ext cx="2628900" cy="2135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8" name="Google Shape;528;p77"/>
          <p:cNvSpPr txBox="1"/>
          <p:nvPr>
            <p:ph idx="2" type="body"/>
          </p:nvPr>
        </p:nvSpPr>
        <p:spPr>
          <a:xfrm>
            <a:off x="1409700" y="2400993"/>
            <a:ext cx="26289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9" name="Google Shape;529;p77"/>
          <p:cNvSpPr/>
          <p:nvPr>
            <p:ph idx="3" type="pic"/>
          </p:nvPr>
        </p:nvSpPr>
        <p:spPr>
          <a:xfrm>
            <a:off x="457201" y="2071254"/>
            <a:ext cx="723899" cy="887846"/>
          </a:xfrm>
          <a:prstGeom prst="rect">
            <a:avLst/>
          </a:prstGeom>
          <a:noFill/>
          <a:ln>
            <a:noFill/>
          </a:ln>
        </p:spPr>
      </p:sp>
      <p:sp>
        <p:nvSpPr>
          <p:cNvPr id="530" name="Google Shape;530;p77"/>
          <p:cNvSpPr txBox="1"/>
          <p:nvPr>
            <p:ph type="title"/>
          </p:nvPr>
        </p:nvSpPr>
        <p:spPr>
          <a:xfrm>
            <a:off x="457200" y="1371599"/>
            <a:ext cx="3581400" cy="45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b="1" i="0" sz="2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1" name="Google Shape;531;p77"/>
          <p:cNvSpPr txBox="1"/>
          <p:nvPr>
            <p:ph idx="4" type="body"/>
          </p:nvPr>
        </p:nvSpPr>
        <p:spPr>
          <a:xfrm>
            <a:off x="1409700" y="2745740"/>
            <a:ext cx="2628900" cy="213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2" name="Google Shape;532;p77"/>
          <p:cNvSpPr txBox="1"/>
          <p:nvPr>
            <p:ph idx="5" type="body"/>
          </p:nvPr>
        </p:nvSpPr>
        <p:spPr>
          <a:xfrm>
            <a:off x="1409700" y="3434483"/>
            <a:ext cx="2628900" cy="2135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3" name="Google Shape;533;p77"/>
          <p:cNvSpPr txBox="1"/>
          <p:nvPr>
            <p:ph idx="6" type="body"/>
          </p:nvPr>
        </p:nvSpPr>
        <p:spPr>
          <a:xfrm>
            <a:off x="1409700" y="3755110"/>
            <a:ext cx="26289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4" name="Google Shape;534;p77"/>
          <p:cNvSpPr/>
          <p:nvPr>
            <p:ph idx="7" type="pic"/>
          </p:nvPr>
        </p:nvSpPr>
        <p:spPr>
          <a:xfrm>
            <a:off x="457201" y="3444421"/>
            <a:ext cx="723899" cy="887846"/>
          </a:xfrm>
          <a:prstGeom prst="rect">
            <a:avLst/>
          </a:prstGeom>
          <a:noFill/>
          <a:ln>
            <a:noFill/>
          </a:ln>
        </p:spPr>
      </p:sp>
      <p:sp>
        <p:nvSpPr>
          <p:cNvPr id="535" name="Google Shape;535;p77"/>
          <p:cNvSpPr txBox="1"/>
          <p:nvPr>
            <p:ph idx="8" type="body"/>
          </p:nvPr>
        </p:nvSpPr>
        <p:spPr>
          <a:xfrm>
            <a:off x="1409700" y="4114800"/>
            <a:ext cx="2628900" cy="213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losing Slide with contacts">
  <p:cSld name="1_Closing Slide with contacts"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78"/>
          <p:cNvSpPr txBox="1"/>
          <p:nvPr>
            <p:ph idx="11" type="ftr"/>
          </p:nvPr>
        </p:nvSpPr>
        <p:spPr>
          <a:xfrm>
            <a:off x="457200" y="6446837"/>
            <a:ext cx="1676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77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778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8" name="Google Shape;538;p78"/>
          <p:cNvSpPr txBox="1"/>
          <p:nvPr/>
        </p:nvSpPr>
        <p:spPr>
          <a:xfrm>
            <a:off x="457200" y="6037943"/>
            <a:ext cx="2601190" cy="166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b="1" lang="en-US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Arcadis.</a:t>
            </a: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Improving quality of life.</a:t>
            </a:r>
            <a:endParaRPr/>
          </a:p>
        </p:txBody>
      </p:sp>
      <p:pic>
        <p:nvPicPr>
          <p:cNvPr id="539" name="Google Shape;539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36200" y="457200"/>
            <a:ext cx="1498600" cy="228631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78"/>
          <p:cNvSpPr txBox="1"/>
          <p:nvPr>
            <p:ph idx="1" type="body"/>
          </p:nvPr>
        </p:nvSpPr>
        <p:spPr>
          <a:xfrm>
            <a:off x="1409700" y="2071254"/>
            <a:ext cx="3619500" cy="2013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1" name="Google Shape;541;p78"/>
          <p:cNvSpPr txBox="1"/>
          <p:nvPr>
            <p:ph idx="2" type="body"/>
          </p:nvPr>
        </p:nvSpPr>
        <p:spPr>
          <a:xfrm>
            <a:off x="1409700" y="2282991"/>
            <a:ext cx="3619500" cy="236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2" name="Google Shape;542;p78"/>
          <p:cNvSpPr/>
          <p:nvPr>
            <p:ph idx="3" type="pic"/>
          </p:nvPr>
        </p:nvSpPr>
        <p:spPr>
          <a:xfrm>
            <a:off x="457201" y="2071254"/>
            <a:ext cx="723899" cy="887846"/>
          </a:xfrm>
          <a:prstGeom prst="rect">
            <a:avLst/>
          </a:prstGeom>
          <a:noFill/>
          <a:ln>
            <a:noFill/>
          </a:ln>
        </p:spPr>
      </p:sp>
      <p:sp>
        <p:nvSpPr>
          <p:cNvPr id="543" name="Google Shape;543;p78"/>
          <p:cNvSpPr txBox="1"/>
          <p:nvPr>
            <p:ph type="title"/>
          </p:nvPr>
        </p:nvSpPr>
        <p:spPr>
          <a:xfrm>
            <a:off x="457200" y="1371599"/>
            <a:ext cx="3581400" cy="45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b="1" i="0" sz="2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44" name="Google Shape;544;p78"/>
          <p:cNvSpPr txBox="1"/>
          <p:nvPr>
            <p:ph idx="4" type="body"/>
          </p:nvPr>
        </p:nvSpPr>
        <p:spPr>
          <a:xfrm>
            <a:off x="1409699" y="2865120"/>
            <a:ext cx="3626465" cy="2133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b="0" sz="105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5" name="Google Shape;545;p78"/>
          <p:cNvSpPr/>
          <p:nvPr>
            <p:ph idx="5" type="pic"/>
          </p:nvPr>
        </p:nvSpPr>
        <p:spPr>
          <a:xfrm>
            <a:off x="457201" y="3894362"/>
            <a:ext cx="723899" cy="887846"/>
          </a:xfrm>
          <a:prstGeom prst="rect">
            <a:avLst/>
          </a:prstGeom>
          <a:noFill/>
          <a:ln>
            <a:noFill/>
          </a:ln>
        </p:spPr>
      </p:sp>
      <p:sp>
        <p:nvSpPr>
          <p:cNvPr id="546" name="Google Shape;546;p78"/>
          <p:cNvSpPr txBox="1"/>
          <p:nvPr>
            <p:ph idx="6" type="body"/>
          </p:nvPr>
        </p:nvSpPr>
        <p:spPr>
          <a:xfrm>
            <a:off x="1407742" y="2522507"/>
            <a:ext cx="3619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7" name="Google Shape;547;p78"/>
          <p:cNvSpPr txBox="1"/>
          <p:nvPr>
            <p:ph idx="7" type="body"/>
          </p:nvPr>
        </p:nvSpPr>
        <p:spPr>
          <a:xfrm>
            <a:off x="1409700" y="3092574"/>
            <a:ext cx="3617542" cy="2510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b="0" sz="105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8" name="Google Shape;548;p78"/>
          <p:cNvSpPr txBox="1"/>
          <p:nvPr>
            <p:ph idx="8" type="body"/>
          </p:nvPr>
        </p:nvSpPr>
        <p:spPr>
          <a:xfrm>
            <a:off x="1418623" y="3886320"/>
            <a:ext cx="3619500" cy="2013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9" name="Google Shape;549;p78"/>
          <p:cNvSpPr txBox="1"/>
          <p:nvPr>
            <p:ph idx="9" type="body"/>
          </p:nvPr>
        </p:nvSpPr>
        <p:spPr>
          <a:xfrm>
            <a:off x="1418623" y="4098057"/>
            <a:ext cx="3619500" cy="236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0" name="Google Shape;550;p78"/>
          <p:cNvSpPr txBox="1"/>
          <p:nvPr>
            <p:ph idx="13" type="body"/>
          </p:nvPr>
        </p:nvSpPr>
        <p:spPr>
          <a:xfrm>
            <a:off x="1418622" y="4680186"/>
            <a:ext cx="3608619" cy="1958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b="0" sz="105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1" name="Google Shape;551;p78"/>
          <p:cNvSpPr txBox="1"/>
          <p:nvPr>
            <p:ph idx="14" type="body"/>
          </p:nvPr>
        </p:nvSpPr>
        <p:spPr>
          <a:xfrm>
            <a:off x="1416665" y="4337573"/>
            <a:ext cx="3619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2" name="Google Shape;552;p78"/>
          <p:cNvSpPr txBox="1"/>
          <p:nvPr>
            <p:ph idx="15" type="body"/>
          </p:nvPr>
        </p:nvSpPr>
        <p:spPr>
          <a:xfrm>
            <a:off x="1418622" y="4907641"/>
            <a:ext cx="3608619" cy="2326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None/>
              <a:defRPr b="0" sz="105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Image-led v3">
  <p:cSld name="Cover - Image-led v3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21"/>
          <p:cNvSpPr txBox="1"/>
          <p:nvPr>
            <p:ph type="title"/>
          </p:nvPr>
        </p:nvSpPr>
        <p:spPr>
          <a:xfrm>
            <a:off x="457200" y="2971801"/>
            <a:ext cx="45720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b="1" i="0" sz="4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21"/>
          <p:cNvSpPr txBox="1"/>
          <p:nvPr>
            <p:ph idx="1" type="body"/>
          </p:nvPr>
        </p:nvSpPr>
        <p:spPr>
          <a:xfrm>
            <a:off x="457200" y="4814455"/>
            <a:ext cx="4572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b="1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21"/>
          <p:cNvSpPr txBox="1"/>
          <p:nvPr>
            <p:ph idx="3" type="body"/>
          </p:nvPr>
        </p:nvSpPr>
        <p:spPr>
          <a:xfrm>
            <a:off x="457200" y="5257800"/>
            <a:ext cx="4572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5" name="Google Shape;4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36200" y="457200"/>
            <a:ext cx="1498600" cy="228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Image-led v4">
  <p:cSld name="Cover - Image-led v4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2"/>
          <p:cNvSpPr/>
          <p:nvPr/>
        </p:nvSpPr>
        <p:spPr>
          <a:xfrm flipH="1">
            <a:off x="0" y="0"/>
            <a:ext cx="10020300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0C0808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7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2"/>
          <p:cNvSpPr txBox="1"/>
          <p:nvPr>
            <p:ph type="title"/>
          </p:nvPr>
        </p:nvSpPr>
        <p:spPr>
          <a:xfrm>
            <a:off x="457200" y="2971801"/>
            <a:ext cx="45720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b="1" i="0" sz="4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9" name="Google Shape;49;p22"/>
          <p:cNvSpPr txBox="1"/>
          <p:nvPr>
            <p:ph idx="1" type="body"/>
          </p:nvPr>
        </p:nvSpPr>
        <p:spPr>
          <a:xfrm>
            <a:off x="457200" y="4814455"/>
            <a:ext cx="4572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b="1"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22"/>
          <p:cNvSpPr txBox="1"/>
          <p:nvPr>
            <p:ph idx="2" type="body"/>
          </p:nvPr>
        </p:nvSpPr>
        <p:spPr>
          <a:xfrm>
            <a:off x="457200" y="5257800"/>
            <a:ext cx="4572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22"/>
          <p:cNvSpPr/>
          <p:nvPr>
            <p:ph idx="3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52" name="Google Shape;5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36200" y="457200"/>
            <a:ext cx="1498600" cy="228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Image-led v5">
  <p:cSld name="Cover - Image-led v5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/>
          <p:nvPr/>
        </p:nvSpPr>
        <p:spPr>
          <a:xfrm flipH="1">
            <a:off x="0" y="0"/>
            <a:ext cx="10020300" cy="6858000"/>
          </a:xfrm>
          <a:prstGeom prst="rect">
            <a:avLst/>
          </a:prstGeom>
          <a:gradFill>
            <a:gsLst>
              <a:gs pos="0">
                <a:schemeClr val="dk1"/>
              </a:gs>
              <a:gs pos="100000">
                <a:srgbClr val="0C0808">
                  <a:alpha val="0"/>
                </a:srgbClr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7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 txBox="1"/>
          <p:nvPr>
            <p:ph type="title"/>
          </p:nvPr>
        </p:nvSpPr>
        <p:spPr>
          <a:xfrm>
            <a:off x="457200" y="2971801"/>
            <a:ext cx="45720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b="1" i="0" sz="4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457200" y="4814455"/>
            <a:ext cx="4572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b="1"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23"/>
          <p:cNvSpPr txBox="1"/>
          <p:nvPr>
            <p:ph idx="2" type="body"/>
          </p:nvPr>
        </p:nvSpPr>
        <p:spPr>
          <a:xfrm>
            <a:off x="457200" y="5257800"/>
            <a:ext cx="4572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198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1980" lvl="6" marL="32004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1980" lvl="7" marL="36576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1980" lvl="8" marL="41148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943"/>
              <a:buFont typeface="Arial"/>
              <a:buChar char="•"/>
              <a:defRPr b="0" i="0" sz="194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&#10;" id="58" name="Google Shape;5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36200" y="457201"/>
            <a:ext cx="1496045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3"/>
          <p:cNvSpPr/>
          <p:nvPr>
            <p:ph idx="3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20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65" Type="http://schemas.openxmlformats.org/officeDocument/2006/relationships/theme" Target="../theme/theme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60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4"/>
          <p:cNvSpPr txBox="1"/>
          <p:nvPr>
            <p:ph idx="12" type="sldNum"/>
          </p:nvPr>
        </p:nvSpPr>
        <p:spPr>
          <a:xfrm>
            <a:off x="11010900" y="6446837"/>
            <a:ext cx="7239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88">
          <p15:clr>
            <a:srgbClr val="F26B43"/>
          </p15:clr>
        </p15:guide>
        <p15:guide id="2" pos="288">
          <p15:clr>
            <a:srgbClr val="F26B43"/>
          </p15:clr>
        </p15:guide>
        <p15:guide id="3" orient="horz" pos="576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orient="horz" pos="432">
          <p15:clr>
            <a:srgbClr val="5ACBF0"/>
          </p15:clr>
        </p15:guide>
        <p15:guide id="6" orient="horz" pos="720">
          <p15:clr>
            <a:srgbClr val="5ACBF0"/>
          </p15:clr>
        </p15:guide>
        <p15:guide id="7" orient="horz" pos="864">
          <p15:clr>
            <a:srgbClr val="5ACBF0"/>
          </p15:clr>
        </p15:guide>
        <p15:guide id="8" orient="horz" pos="1008">
          <p15:clr>
            <a:srgbClr val="5ACBF0"/>
          </p15:clr>
        </p15:guide>
        <p15:guide id="9" orient="horz" pos="1152">
          <p15:clr>
            <a:srgbClr val="5ACBF0"/>
          </p15:clr>
        </p15:guide>
        <p15:guide id="10" orient="horz" pos="1296">
          <p15:clr>
            <a:srgbClr val="5ACBF0"/>
          </p15:clr>
        </p15:guide>
        <p15:guide id="11" orient="horz" pos="1584">
          <p15:clr>
            <a:srgbClr val="5ACBF0"/>
          </p15:clr>
        </p15:guide>
        <p15:guide id="12" orient="horz" pos="1728">
          <p15:clr>
            <a:srgbClr val="5ACBF0"/>
          </p15:clr>
        </p15:guide>
        <p15:guide id="13" orient="horz" pos="1872">
          <p15:clr>
            <a:srgbClr val="5ACBF0"/>
          </p15:clr>
        </p15:guide>
        <p15:guide id="14" orient="horz" pos="2016">
          <p15:clr>
            <a:srgbClr val="5ACBF0"/>
          </p15:clr>
        </p15:guide>
        <p15:guide id="15" orient="horz" pos="2160">
          <p15:clr>
            <a:srgbClr val="5ACBF0"/>
          </p15:clr>
        </p15:guide>
        <p15:guide id="16" orient="horz" pos="2304">
          <p15:clr>
            <a:srgbClr val="5ACBF0"/>
          </p15:clr>
        </p15:guide>
        <p15:guide id="17" orient="horz" pos="2448">
          <p15:clr>
            <a:srgbClr val="5ACBF0"/>
          </p15:clr>
        </p15:guide>
        <p15:guide id="18" orient="horz" pos="2592">
          <p15:clr>
            <a:srgbClr val="5ACBF0"/>
          </p15:clr>
        </p15:guide>
        <p15:guide id="19" orient="horz" pos="2736">
          <p15:clr>
            <a:srgbClr val="5ACBF0"/>
          </p15:clr>
        </p15:guide>
        <p15:guide id="20" orient="horz" pos="2880">
          <p15:clr>
            <a:srgbClr val="5ACBF0"/>
          </p15:clr>
        </p15:guide>
        <p15:guide id="21" orient="horz" pos="3024">
          <p15:clr>
            <a:srgbClr val="5ACBF0"/>
          </p15:clr>
        </p15:guide>
        <p15:guide id="22" orient="horz" pos="3168">
          <p15:clr>
            <a:srgbClr val="5ACBF0"/>
          </p15:clr>
        </p15:guide>
        <p15:guide id="23" orient="horz" pos="3312">
          <p15:clr>
            <a:srgbClr val="5ACBF0"/>
          </p15:clr>
        </p15:guide>
        <p15:guide id="24" orient="horz" pos="3456">
          <p15:clr>
            <a:srgbClr val="5ACBF0"/>
          </p15:clr>
        </p15:guide>
        <p15:guide id="25" orient="horz" pos="3600">
          <p15:clr>
            <a:srgbClr val="5ACBF0"/>
          </p15:clr>
        </p15:guide>
        <p15:guide id="26" orient="horz" pos="3744">
          <p15:clr>
            <a:srgbClr val="5ACBF0"/>
          </p15:clr>
        </p15:guide>
        <p15:guide id="27" orient="horz" pos="3888">
          <p15:clr>
            <a:srgbClr val="5ACBF0"/>
          </p15:clr>
        </p15:guide>
        <p15:guide id="28" orient="horz" pos="4176">
          <p15:clr>
            <a:srgbClr val="5ACBF0"/>
          </p15:clr>
        </p15:guide>
        <p15:guide id="29" pos="744">
          <p15:clr>
            <a:srgbClr val="C35EA4"/>
          </p15:clr>
        </p15:guide>
        <p15:guide id="30" pos="888">
          <p15:clr>
            <a:srgbClr val="C35EA4"/>
          </p15:clr>
        </p15:guide>
        <p15:guide id="31" pos="1344">
          <p15:clr>
            <a:srgbClr val="C35EA4"/>
          </p15:clr>
        </p15:guide>
        <p15:guide id="32" pos="1488">
          <p15:clr>
            <a:srgbClr val="C35EA4"/>
          </p15:clr>
        </p15:guide>
        <p15:guide id="33" pos="1944">
          <p15:clr>
            <a:srgbClr val="C35EA4"/>
          </p15:clr>
        </p15:guide>
        <p15:guide id="34" pos="2088">
          <p15:clr>
            <a:srgbClr val="C35EA4"/>
          </p15:clr>
        </p15:guide>
        <p15:guide id="35" pos="2544">
          <p15:clr>
            <a:srgbClr val="C35EA4"/>
          </p15:clr>
        </p15:guide>
        <p15:guide id="36" pos="2688">
          <p15:clr>
            <a:srgbClr val="C35EA4"/>
          </p15:clr>
        </p15:guide>
        <p15:guide id="37" pos="3168">
          <p15:clr>
            <a:srgbClr val="C35EA4"/>
          </p15:clr>
        </p15:guide>
        <p15:guide id="38" pos="3312">
          <p15:clr>
            <a:srgbClr val="C35EA4"/>
          </p15:clr>
        </p15:guide>
        <p15:guide id="39" pos="3768">
          <p15:clr>
            <a:srgbClr val="F26B43"/>
          </p15:clr>
        </p15:guide>
        <p15:guide id="40" pos="3912">
          <p15:clr>
            <a:srgbClr val="F26B43"/>
          </p15:clr>
        </p15:guide>
        <p15:guide id="41" pos="4368">
          <p15:clr>
            <a:srgbClr val="C35EA4"/>
          </p15:clr>
        </p15:guide>
        <p15:guide id="42" pos="4512">
          <p15:clr>
            <a:srgbClr val="C35EA4"/>
          </p15:clr>
        </p15:guide>
        <p15:guide id="43" pos="4968">
          <p15:clr>
            <a:srgbClr val="C35EA4"/>
          </p15:clr>
        </p15:guide>
        <p15:guide id="44" pos="5112">
          <p15:clr>
            <a:srgbClr val="C35EA4"/>
          </p15:clr>
        </p15:guide>
        <p15:guide id="45" pos="5568">
          <p15:clr>
            <a:srgbClr val="C35EA4"/>
          </p15:clr>
        </p15:guide>
        <p15:guide id="46" pos="5712">
          <p15:clr>
            <a:srgbClr val="C35EA4"/>
          </p15:clr>
        </p15:guide>
        <p15:guide id="47" pos="6168">
          <p15:clr>
            <a:srgbClr val="C35EA4"/>
          </p15:clr>
        </p15:guide>
        <p15:guide id="48" pos="6312">
          <p15:clr>
            <a:srgbClr val="C35EA4"/>
          </p15:clr>
        </p15:guide>
        <p15:guide id="49" pos="6792">
          <p15:clr>
            <a:srgbClr val="C35EA4"/>
          </p15:clr>
        </p15:guide>
        <p15:guide id="50" pos="6936">
          <p15:clr>
            <a:srgbClr val="C35EA4"/>
          </p15:clr>
        </p15:guide>
        <p15:guide id="51" pos="7392">
          <p15:clr>
            <a:srgbClr val="F26B43"/>
          </p15:clr>
        </p15:guide>
        <p15:guide id="52" orient="horz" pos="144">
          <p15:clr>
            <a:srgbClr val="5ACBF0"/>
          </p15:clr>
        </p15:guide>
        <p15:guide id="53" orient="horz" pos="1434">
          <p15:clr>
            <a:srgbClr val="5ACBF0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jpg"/><Relationship Id="rId4" Type="http://schemas.openxmlformats.org/officeDocument/2006/relationships/image" Target="../media/image19.png"/><Relationship Id="rId5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13.png"/><Relationship Id="rId7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Relationship Id="rId4" Type="http://schemas.openxmlformats.org/officeDocument/2006/relationships/image" Target="../media/image11.png"/><Relationship Id="rId5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boliden.com/operations/products/by-products/" TargetMode="External"/><Relationship Id="rId4" Type="http://schemas.openxmlformats.org/officeDocument/2006/relationships/hyperlink" Target="https://www.boliden.com/operations/products/by-products/" TargetMode="External"/><Relationship Id="rId5" Type="http://schemas.openxmlformats.org/officeDocument/2006/relationships/hyperlink" Target="https://www.boliden.com/operations/products/by-products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Google Shape;558;p1"/>
          <p:cNvPicPr preferRelativeResize="0"/>
          <p:nvPr/>
        </p:nvPicPr>
        <p:blipFill rotWithShape="1">
          <a:blip r:embed="rId3">
            <a:alphaModFix/>
          </a:blip>
          <a:srcRect b="0" l="20560" r="20560" t="0"/>
          <a:stretch/>
        </p:blipFill>
        <p:spPr>
          <a:xfrm>
            <a:off x="15240" y="0"/>
            <a:ext cx="608075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1"/>
          <p:cNvSpPr txBox="1"/>
          <p:nvPr>
            <p:ph idx="1" type="body"/>
          </p:nvPr>
        </p:nvSpPr>
        <p:spPr>
          <a:xfrm>
            <a:off x="6950625" y="2106624"/>
            <a:ext cx="4675200" cy="20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Using Waste </a:t>
            </a:r>
            <a:br>
              <a:rPr b="1" i="0" lang="en-US" sz="4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and Byproducts as a Resource</a:t>
            </a:r>
            <a:endParaRPr/>
          </a:p>
        </p:txBody>
      </p:sp>
      <p:sp>
        <p:nvSpPr>
          <p:cNvPr id="560" name="Google Shape;560;p1"/>
          <p:cNvSpPr/>
          <p:nvPr/>
        </p:nvSpPr>
        <p:spPr>
          <a:xfrm>
            <a:off x="6622913" y="2380662"/>
            <a:ext cx="138609" cy="13860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78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1" name="Google Shape;561;p1"/>
          <p:cNvCxnSpPr/>
          <p:nvPr/>
        </p:nvCxnSpPr>
        <p:spPr>
          <a:xfrm>
            <a:off x="6096000" y="0"/>
            <a:ext cx="0" cy="68580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2" name="Google Shape;562;p1"/>
          <p:cNvCxnSpPr/>
          <p:nvPr/>
        </p:nvCxnSpPr>
        <p:spPr>
          <a:xfrm>
            <a:off x="0" y="2449966"/>
            <a:ext cx="6640462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63" name="Google Shape;563;p1"/>
          <p:cNvSpPr/>
          <p:nvPr/>
        </p:nvSpPr>
        <p:spPr>
          <a:xfrm>
            <a:off x="10715528" y="3611300"/>
            <a:ext cx="138600" cy="138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78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4" name="Google Shape;564;p1"/>
          <p:cNvCxnSpPr>
            <a:stCxn id="563" idx="6"/>
          </p:cNvCxnSpPr>
          <p:nvPr/>
        </p:nvCxnSpPr>
        <p:spPr>
          <a:xfrm>
            <a:off x="10854128" y="3680600"/>
            <a:ext cx="1338000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65" name="Google Shape;565;p1"/>
          <p:cNvSpPr/>
          <p:nvPr/>
        </p:nvSpPr>
        <p:spPr>
          <a:xfrm>
            <a:off x="0" y="4900"/>
            <a:ext cx="6080700" cy="6858000"/>
          </a:xfrm>
          <a:prstGeom prst="rect">
            <a:avLst/>
          </a:prstGeom>
          <a:solidFill>
            <a:schemeClr val="accent2">
              <a:alpha val="8471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7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6" name="Google Shape;566;p1"/>
          <p:cNvPicPr preferRelativeResize="0"/>
          <p:nvPr/>
        </p:nvPicPr>
        <p:blipFill rotWithShape="1">
          <a:blip r:embed="rId4">
            <a:alphaModFix/>
          </a:blip>
          <a:srcRect b="17280" l="0" r="0" t="17287"/>
          <a:stretch/>
        </p:blipFill>
        <p:spPr>
          <a:xfrm>
            <a:off x="184222" y="472376"/>
            <a:ext cx="2825675" cy="687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9944" y="1499658"/>
            <a:ext cx="1661078" cy="252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10196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7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11"/>
          <p:cNvSpPr txBox="1"/>
          <p:nvPr/>
        </p:nvSpPr>
        <p:spPr>
          <a:xfrm>
            <a:off x="1466126" y="1173163"/>
            <a:ext cx="9259747" cy="1201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Iron silicate from Cu production—</a:t>
            </a:r>
            <a:r>
              <a:rPr b="0"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replacement of natural aggregate in concrete production</a:t>
            </a:r>
            <a:endParaRPr/>
          </a:p>
        </p:txBody>
      </p:sp>
      <p:sp>
        <p:nvSpPr>
          <p:cNvPr id="736" name="Google Shape;736;p11"/>
          <p:cNvSpPr/>
          <p:nvPr/>
        </p:nvSpPr>
        <p:spPr>
          <a:xfrm>
            <a:off x="5981991" y="611239"/>
            <a:ext cx="228019" cy="2280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7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7" name="Google Shape;737;p11"/>
          <p:cNvCxnSpPr/>
          <p:nvPr/>
        </p:nvCxnSpPr>
        <p:spPr>
          <a:xfrm>
            <a:off x="6096000" y="-95956"/>
            <a:ext cx="0" cy="829733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8" name="Google Shape;738;p11"/>
          <p:cNvCxnSpPr/>
          <p:nvPr/>
        </p:nvCxnSpPr>
        <p:spPr>
          <a:xfrm>
            <a:off x="1416591" y="2779190"/>
            <a:ext cx="9358800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39" name="Google Shape;739;p11"/>
          <p:cNvSpPr/>
          <p:nvPr/>
        </p:nvSpPr>
        <p:spPr>
          <a:xfrm>
            <a:off x="6026696" y="6018754"/>
            <a:ext cx="138609" cy="13860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7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0" name="Google Shape;740;p11"/>
          <p:cNvCxnSpPr/>
          <p:nvPr/>
        </p:nvCxnSpPr>
        <p:spPr>
          <a:xfrm>
            <a:off x="6096000" y="6088059"/>
            <a:ext cx="0" cy="1495468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1" name="Google Shape;741;p11"/>
          <p:cNvSpPr txBox="1"/>
          <p:nvPr/>
        </p:nvSpPr>
        <p:spPr>
          <a:xfrm>
            <a:off x="3161368" y="2796930"/>
            <a:ext cx="6007873" cy="28953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accent2"/>
                </a:solidFill>
              </a:rPr>
              <a:t>Concrete production uses </a:t>
            </a:r>
            <a:r>
              <a:rPr b="1" lang="en-US" sz="1800">
                <a:solidFill>
                  <a:schemeClr val="accent2"/>
                </a:solidFill>
              </a:rPr>
              <a:t>rocks extracted from quarries</a:t>
            </a:r>
            <a:r>
              <a:rPr lang="en-US" sz="1800">
                <a:solidFill>
                  <a:schemeClr val="accent2"/>
                </a:solidFill>
              </a:rPr>
              <a:t> as aggregate material</a:t>
            </a:r>
            <a:endParaRPr sz="1800">
              <a:solidFill>
                <a:schemeClr val="accent2"/>
              </a:solidFill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b="0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Both activities (storing Cu slag and extracting aggregates) have </a:t>
            </a:r>
            <a:r>
              <a:rPr b="1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adverse environmental impacts</a:t>
            </a:r>
            <a:endParaRPr/>
          </a:p>
          <a:p>
            <a:pPr indent="-285750" lvl="1" marL="55575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Extraction from quarries linked to adverse </a:t>
            </a:r>
            <a:r>
              <a:rPr b="1" i="0" lang="en-US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social impacts</a:t>
            </a:r>
            <a:endParaRPr/>
          </a:p>
          <a:p>
            <a:pPr indent="-285750" lvl="1" marL="55575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Storing Cu slag is a </a:t>
            </a:r>
            <a:r>
              <a:rPr b="1" i="0" lang="en-US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burden</a:t>
            </a:r>
            <a:r>
              <a:rPr b="0" i="0" lang="en-US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for smelters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b="0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Cu slag (like Iron silicate) has </a:t>
            </a:r>
            <a:r>
              <a:rPr b="1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suitable mechanical properties</a:t>
            </a:r>
            <a:r>
              <a:rPr b="0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for several uses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12"/>
          <p:cNvSpPr txBox="1"/>
          <p:nvPr/>
        </p:nvSpPr>
        <p:spPr>
          <a:xfrm>
            <a:off x="398039" y="916869"/>
            <a:ext cx="3942186" cy="17575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Example: Repurposing EV batteries</a:t>
            </a:r>
            <a:endParaRPr/>
          </a:p>
        </p:txBody>
      </p:sp>
      <p:cxnSp>
        <p:nvCxnSpPr>
          <p:cNvPr id="748" name="Google Shape;748;p12"/>
          <p:cNvCxnSpPr/>
          <p:nvPr/>
        </p:nvCxnSpPr>
        <p:spPr>
          <a:xfrm>
            <a:off x="4826030" y="0"/>
            <a:ext cx="0" cy="68580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9" name="Google Shape;749;p12"/>
          <p:cNvSpPr txBox="1"/>
          <p:nvPr/>
        </p:nvSpPr>
        <p:spPr>
          <a:xfrm>
            <a:off x="5334412" y="1085322"/>
            <a:ext cx="6387784" cy="1559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b="0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EoL EV batteries have economic value and can be </a:t>
            </a:r>
            <a:r>
              <a:rPr b="1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repurposed for second-life applications </a:t>
            </a:r>
            <a:r>
              <a:rPr b="0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after reaching 80 percent capacity, thus extending the value of copper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b="0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This indirectly </a:t>
            </a:r>
            <a:r>
              <a:rPr b="1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increases the use of re-purposed copper</a:t>
            </a:r>
            <a:r>
              <a:rPr b="0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in other sectors</a:t>
            </a:r>
            <a:endParaRPr/>
          </a:p>
        </p:txBody>
      </p:sp>
      <p:cxnSp>
        <p:nvCxnSpPr>
          <p:cNvPr id="750" name="Google Shape;750;p12"/>
          <p:cNvCxnSpPr/>
          <p:nvPr/>
        </p:nvCxnSpPr>
        <p:spPr>
          <a:xfrm>
            <a:off x="8860054" y="3392634"/>
            <a:ext cx="1392305" cy="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51" name="Google Shape;751;p12"/>
          <p:cNvSpPr txBox="1"/>
          <p:nvPr/>
        </p:nvSpPr>
        <p:spPr>
          <a:xfrm>
            <a:off x="9863559" y="3647633"/>
            <a:ext cx="773552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RESOURCE</a:t>
            </a:r>
            <a:endParaRPr/>
          </a:p>
        </p:txBody>
      </p:sp>
      <p:cxnSp>
        <p:nvCxnSpPr>
          <p:cNvPr id="752" name="Google Shape;752;p12"/>
          <p:cNvCxnSpPr/>
          <p:nvPr/>
        </p:nvCxnSpPr>
        <p:spPr>
          <a:xfrm>
            <a:off x="10252359" y="3860168"/>
            <a:ext cx="0" cy="232218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3" name="Google Shape;753;p12"/>
          <p:cNvCxnSpPr/>
          <p:nvPr/>
        </p:nvCxnSpPr>
        <p:spPr>
          <a:xfrm>
            <a:off x="10252359" y="3392634"/>
            <a:ext cx="0" cy="232218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754" name="Google Shape;754;p12"/>
          <p:cNvSpPr/>
          <p:nvPr/>
        </p:nvSpPr>
        <p:spPr>
          <a:xfrm>
            <a:off x="8065964" y="3416293"/>
            <a:ext cx="221084" cy="2210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12"/>
          <p:cNvSpPr txBox="1"/>
          <p:nvPr/>
        </p:nvSpPr>
        <p:spPr>
          <a:xfrm>
            <a:off x="8025325" y="3445197"/>
            <a:ext cx="298480" cy="189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</a:t>
            </a:r>
            <a:endParaRPr/>
          </a:p>
        </p:txBody>
      </p:sp>
      <p:sp>
        <p:nvSpPr>
          <p:cNvPr id="756" name="Google Shape;756;p12"/>
          <p:cNvSpPr txBox="1"/>
          <p:nvPr/>
        </p:nvSpPr>
        <p:spPr>
          <a:xfrm>
            <a:off x="7892276" y="3743303"/>
            <a:ext cx="1045001" cy="2308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EoL EV battery</a:t>
            </a:r>
            <a:endParaRPr/>
          </a:p>
        </p:txBody>
      </p:sp>
      <p:sp>
        <p:nvSpPr>
          <p:cNvPr id="757" name="Google Shape;757;p12"/>
          <p:cNvSpPr txBox="1"/>
          <p:nvPr/>
        </p:nvSpPr>
        <p:spPr>
          <a:xfrm>
            <a:off x="9389362" y="4935285"/>
            <a:ext cx="1721946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Second life in other sectors</a:t>
            </a:r>
            <a:b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(energy storage, etc.)</a:t>
            </a:r>
            <a:endParaRPr/>
          </a:p>
        </p:txBody>
      </p:sp>
      <p:sp>
        <p:nvSpPr>
          <p:cNvPr id="758" name="Google Shape;758;p12"/>
          <p:cNvSpPr/>
          <p:nvPr/>
        </p:nvSpPr>
        <p:spPr>
          <a:xfrm>
            <a:off x="9569719" y="4209619"/>
            <a:ext cx="682640" cy="640182"/>
          </a:xfrm>
          <a:custGeom>
            <a:rect b="b" l="l" r="r" t="t"/>
            <a:pathLst>
              <a:path extrusionOk="0" h="1651634" w="1761172">
                <a:moveTo>
                  <a:pt x="1705928" y="661035"/>
                </a:moveTo>
                <a:lnTo>
                  <a:pt x="1705928" y="468630"/>
                </a:lnTo>
                <a:lnTo>
                  <a:pt x="1541145" y="468630"/>
                </a:lnTo>
                <a:lnTo>
                  <a:pt x="1541145" y="661035"/>
                </a:lnTo>
                <a:lnTo>
                  <a:pt x="1403985" y="661035"/>
                </a:lnTo>
                <a:lnTo>
                  <a:pt x="1403985" y="468630"/>
                </a:lnTo>
                <a:lnTo>
                  <a:pt x="1239203" y="468630"/>
                </a:lnTo>
                <a:lnTo>
                  <a:pt x="1239203" y="661035"/>
                </a:lnTo>
                <a:lnTo>
                  <a:pt x="881063" y="661035"/>
                </a:lnTo>
                <a:lnTo>
                  <a:pt x="881063" y="1045845"/>
                </a:lnTo>
                <a:lnTo>
                  <a:pt x="818197" y="1045845"/>
                </a:lnTo>
                <a:cubicBezTo>
                  <a:pt x="742950" y="1045845"/>
                  <a:pt x="681990" y="1106805"/>
                  <a:pt x="681990" y="1182053"/>
                </a:cubicBezTo>
                <a:lnTo>
                  <a:pt x="681990" y="1293495"/>
                </a:lnTo>
                <a:lnTo>
                  <a:pt x="551498" y="1293495"/>
                </a:lnTo>
                <a:lnTo>
                  <a:pt x="551498" y="881063"/>
                </a:lnTo>
                <a:lnTo>
                  <a:pt x="386715" y="881063"/>
                </a:lnTo>
                <a:lnTo>
                  <a:pt x="386715" y="1583055"/>
                </a:lnTo>
                <a:lnTo>
                  <a:pt x="303848" y="1583055"/>
                </a:lnTo>
                <a:lnTo>
                  <a:pt x="303848" y="193357"/>
                </a:lnTo>
                <a:lnTo>
                  <a:pt x="359092" y="193357"/>
                </a:lnTo>
                <a:lnTo>
                  <a:pt x="359092" y="110490"/>
                </a:lnTo>
                <a:lnTo>
                  <a:pt x="303848" y="110490"/>
                </a:lnTo>
                <a:lnTo>
                  <a:pt x="303848" y="0"/>
                </a:lnTo>
                <a:lnTo>
                  <a:pt x="56198" y="0"/>
                </a:lnTo>
                <a:lnTo>
                  <a:pt x="56198" y="110490"/>
                </a:lnTo>
                <a:lnTo>
                  <a:pt x="0" y="110490"/>
                </a:lnTo>
                <a:lnTo>
                  <a:pt x="0" y="193357"/>
                </a:lnTo>
                <a:lnTo>
                  <a:pt x="55245" y="193357"/>
                </a:lnTo>
                <a:lnTo>
                  <a:pt x="55245" y="1651635"/>
                </a:lnTo>
                <a:lnTo>
                  <a:pt x="1761173" y="1651635"/>
                </a:lnTo>
                <a:lnTo>
                  <a:pt x="1761173" y="661035"/>
                </a:lnTo>
                <a:lnTo>
                  <a:pt x="1705928" y="661035"/>
                </a:lnTo>
                <a:close/>
                <a:moveTo>
                  <a:pt x="881063" y="1294448"/>
                </a:moveTo>
                <a:lnTo>
                  <a:pt x="750570" y="1294448"/>
                </a:lnTo>
                <a:lnTo>
                  <a:pt x="750570" y="1183005"/>
                </a:lnTo>
                <a:cubicBezTo>
                  <a:pt x="750570" y="1145857"/>
                  <a:pt x="781050" y="1115378"/>
                  <a:pt x="818197" y="1115378"/>
                </a:cubicBezTo>
                <a:lnTo>
                  <a:pt x="881063" y="1115378"/>
                </a:lnTo>
                <a:lnTo>
                  <a:pt x="881063" y="12944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7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9" name="Google Shape;75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96935" y="4055907"/>
            <a:ext cx="605867" cy="793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67023" y="3170496"/>
            <a:ext cx="415005" cy="466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1" name="Google Shape;761;p12"/>
          <p:cNvCxnSpPr/>
          <p:nvPr/>
        </p:nvCxnSpPr>
        <p:spPr>
          <a:xfrm>
            <a:off x="8860054" y="6044244"/>
            <a:ext cx="1392305" cy="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miter lim="800000"/>
            <a:headEnd len="med" w="med" type="triangle"/>
            <a:tailEnd len="sm" w="sm" type="none"/>
          </a:ln>
        </p:spPr>
      </p:cxnSp>
      <p:cxnSp>
        <p:nvCxnSpPr>
          <p:cNvPr id="762" name="Google Shape;762;p12"/>
          <p:cNvCxnSpPr/>
          <p:nvPr/>
        </p:nvCxnSpPr>
        <p:spPr>
          <a:xfrm>
            <a:off x="10252359" y="5814095"/>
            <a:ext cx="0" cy="232218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63" name="Google Shape;763;p12"/>
          <p:cNvSpPr txBox="1"/>
          <p:nvPr/>
        </p:nvSpPr>
        <p:spPr>
          <a:xfrm>
            <a:off x="9656879" y="5596909"/>
            <a:ext cx="1188811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EoL SECOND LIFE</a:t>
            </a:r>
            <a:endParaRPr/>
          </a:p>
        </p:txBody>
      </p:sp>
      <p:cxnSp>
        <p:nvCxnSpPr>
          <p:cNvPr id="764" name="Google Shape;764;p12"/>
          <p:cNvCxnSpPr/>
          <p:nvPr/>
        </p:nvCxnSpPr>
        <p:spPr>
          <a:xfrm>
            <a:off x="10252359" y="5333368"/>
            <a:ext cx="0" cy="232218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65" name="Google Shape;765;p12"/>
          <p:cNvSpPr/>
          <p:nvPr/>
        </p:nvSpPr>
        <p:spPr>
          <a:xfrm>
            <a:off x="10320541" y="4630065"/>
            <a:ext cx="221083" cy="2210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12"/>
          <p:cNvSpPr txBox="1"/>
          <p:nvPr/>
        </p:nvSpPr>
        <p:spPr>
          <a:xfrm>
            <a:off x="10279901" y="4658969"/>
            <a:ext cx="298480" cy="189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</a:t>
            </a:r>
            <a:endParaRPr/>
          </a:p>
        </p:txBody>
      </p:sp>
      <p:sp>
        <p:nvSpPr>
          <p:cNvPr id="767" name="Google Shape;767;p12"/>
          <p:cNvSpPr/>
          <p:nvPr/>
        </p:nvSpPr>
        <p:spPr>
          <a:xfrm>
            <a:off x="9265412" y="4846928"/>
            <a:ext cx="80285" cy="91754"/>
          </a:xfrm>
          <a:custGeom>
            <a:rect b="b" l="l" r="r" t="t"/>
            <a:pathLst>
              <a:path extrusionOk="0" h="152400" w="133350">
                <a:moveTo>
                  <a:pt x="0" y="0"/>
                </a:moveTo>
                <a:lnTo>
                  <a:pt x="133350" y="0"/>
                </a:lnTo>
                <a:lnTo>
                  <a:pt x="133350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7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12"/>
          <p:cNvSpPr/>
          <p:nvPr/>
        </p:nvSpPr>
        <p:spPr>
          <a:xfrm>
            <a:off x="9266509" y="4993495"/>
            <a:ext cx="80285" cy="91754"/>
          </a:xfrm>
          <a:custGeom>
            <a:rect b="b" l="l" r="r" t="t"/>
            <a:pathLst>
              <a:path extrusionOk="0" h="152400" w="133350">
                <a:moveTo>
                  <a:pt x="0" y="0"/>
                </a:moveTo>
                <a:lnTo>
                  <a:pt x="133350" y="0"/>
                </a:lnTo>
                <a:lnTo>
                  <a:pt x="133350" y="15240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7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12"/>
          <p:cNvSpPr txBox="1"/>
          <p:nvPr/>
        </p:nvSpPr>
        <p:spPr>
          <a:xfrm>
            <a:off x="7886385" y="6367857"/>
            <a:ext cx="1045001" cy="2308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Recycling</a:t>
            </a:r>
            <a:endParaRPr/>
          </a:p>
        </p:txBody>
      </p:sp>
      <p:sp>
        <p:nvSpPr>
          <p:cNvPr id="770" name="Google Shape;770;p12"/>
          <p:cNvSpPr/>
          <p:nvPr/>
        </p:nvSpPr>
        <p:spPr>
          <a:xfrm>
            <a:off x="9069370" y="3336632"/>
            <a:ext cx="112004" cy="11200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7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12"/>
          <p:cNvSpPr/>
          <p:nvPr/>
        </p:nvSpPr>
        <p:spPr>
          <a:xfrm>
            <a:off x="9928944" y="5988242"/>
            <a:ext cx="112004" cy="11200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7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2" name="Google Shape;772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61027" y="3119558"/>
            <a:ext cx="530752" cy="5160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3" name="Google Shape;773;p12"/>
          <p:cNvCxnSpPr/>
          <p:nvPr/>
        </p:nvCxnSpPr>
        <p:spPr>
          <a:xfrm>
            <a:off x="6554518" y="3392634"/>
            <a:ext cx="1392305" cy="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774" name="Google Shape;774;p12"/>
          <p:cNvSpPr/>
          <p:nvPr/>
        </p:nvSpPr>
        <p:spPr>
          <a:xfrm>
            <a:off x="6763834" y="3336632"/>
            <a:ext cx="112004" cy="11200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7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2"/>
          <p:cNvSpPr txBox="1"/>
          <p:nvPr/>
        </p:nvSpPr>
        <p:spPr>
          <a:xfrm>
            <a:off x="5628077" y="3743303"/>
            <a:ext cx="1196651" cy="2308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Electric vehicles</a:t>
            </a:r>
            <a:endParaRPr/>
          </a:p>
        </p:txBody>
      </p:sp>
      <p:cxnSp>
        <p:nvCxnSpPr>
          <p:cNvPr id="776" name="Google Shape;776;p12"/>
          <p:cNvCxnSpPr/>
          <p:nvPr/>
        </p:nvCxnSpPr>
        <p:spPr>
          <a:xfrm>
            <a:off x="8409367" y="5039372"/>
            <a:ext cx="0" cy="651078"/>
          </a:xfrm>
          <a:prstGeom prst="straightConnector1">
            <a:avLst/>
          </a:prstGeom>
          <a:noFill/>
          <a:ln cap="flat" cmpd="sng" w="12700">
            <a:solidFill>
              <a:schemeClr val="lt2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777" name="Google Shape;777;p12"/>
          <p:cNvCxnSpPr/>
          <p:nvPr/>
        </p:nvCxnSpPr>
        <p:spPr>
          <a:xfrm>
            <a:off x="8409367" y="4012619"/>
            <a:ext cx="0" cy="546177"/>
          </a:xfrm>
          <a:prstGeom prst="straightConnector1">
            <a:avLst/>
          </a:prstGeom>
          <a:noFill/>
          <a:ln cap="flat" cmpd="sng" w="127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78" name="Google Shape;778;p12"/>
          <p:cNvSpPr txBox="1"/>
          <p:nvPr/>
        </p:nvSpPr>
        <p:spPr>
          <a:xfrm>
            <a:off x="8124478" y="4818626"/>
            <a:ext cx="576711" cy="181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WASTE</a:t>
            </a:r>
            <a:endParaRPr/>
          </a:p>
        </p:txBody>
      </p:sp>
      <p:pic>
        <p:nvPicPr>
          <p:cNvPr id="779" name="Google Shape;779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51533" y="5802003"/>
            <a:ext cx="50800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11064" y="4633928"/>
            <a:ext cx="188937" cy="188937"/>
          </a:xfrm>
          <a:prstGeom prst="rect">
            <a:avLst/>
          </a:prstGeom>
          <a:noFill/>
          <a:ln>
            <a:noFill/>
          </a:ln>
        </p:spPr>
      </p:pic>
      <p:sp>
        <p:nvSpPr>
          <p:cNvPr id="781" name="Google Shape;781;p12"/>
          <p:cNvSpPr/>
          <p:nvPr/>
        </p:nvSpPr>
        <p:spPr>
          <a:xfrm>
            <a:off x="8353530" y="4188466"/>
            <a:ext cx="112004" cy="112004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7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7" name="Google Shape;787;p13"/>
          <p:cNvPicPr preferRelativeResize="0"/>
          <p:nvPr/>
        </p:nvPicPr>
        <p:blipFill rotWithShape="1">
          <a:blip r:embed="rId3">
            <a:alphaModFix/>
          </a:blip>
          <a:srcRect b="15625" l="0" r="0" t="0"/>
          <a:stretch/>
        </p:blipFill>
        <p:spPr>
          <a:xfrm>
            <a:off x="0" y="16939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8" name="Google Shape;788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7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7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13"/>
          <p:cNvSpPr txBox="1"/>
          <p:nvPr/>
        </p:nvSpPr>
        <p:spPr>
          <a:xfrm>
            <a:off x="2467807" y="3102943"/>
            <a:ext cx="7214150" cy="652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Discussion &amp; Next Steps</a:t>
            </a:r>
            <a:endParaRPr/>
          </a:p>
        </p:txBody>
      </p:sp>
      <p:sp>
        <p:nvSpPr>
          <p:cNvPr id="790" name="Google Shape;790;p13"/>
          <p:cNvSpPr/>
          <p:nvPr/>
        </p:nvSpPr>
        <p:spPr>
          <a:xfrm>
            <a:off x="5960873" y="1899885"/>
            <a:ext cx="228019" cy="2280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7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1" name="Google Shape;791;p13"/>
          <p:cNvCxnSpPr/>
          <p:nvPr/>
        </p:nvCxnSpPr>
        <p:spPr>
          <a:xfrm>
            <a:off x="6074120" y="-150473"/>
            <a:ext cx="1525" cy="2050358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792" name="Google Shape;792;p13"/>
          <p:cNvGrpSpPr/>
          <p:nvPr/>
        </p:nvGrpSpPr>
        <p:grpSpPr>
          <a:xfrm>
            <a:off x="3774389" y="4514127"/>
            <a:ext cx="4599462" cy="514941"/>
            <a:chOff x="3612217" y="4514127"/>
            <a:chExt cx="4599462" cy="514941"/>
          </a:xfrm>
        </p:grpSpPr>
        <p:pic>
          <p:nvPicPr>
            <p:cNvPr id="793" name="Google Shape;793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612217" y="4514127"/>
              <a:ext cx="2115941" cy="5149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4" name="Google Shape;794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550601" y="4645570"/>
              <a:ext cx="1661078" cy="25205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3" name="Google Shape;573;p2"/>
          <p:cNvCxnSpPr/>
          <p:nvPr/>
        </p:nvCxnSpPr>
        <p:spPr>
          <a:xfrm>
            <a:off x="5881511" y="5521862"/>
            <a:ext cx="4222045" cy="0"/>
          </a:xfrm>
          <a:prstGeom prst="straightConnector1">
            <a:avLst/>
          </a:prstGeom>
          <a:noFill/>
          <a:ln cap="flat" cmpd="sng" w="222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574" name="Google Shape;574;p2"/>
          <p:cNvSpPr txBox="1"/>
          <p:nvPr>
            <p:ph idx="1" type="body"/>
          </p:nvPr>
        </p:nvSpPr>
        <p:spPr>
          <a:xfrm>
            <a:off x="1170800" y="1562100"/>
            <a:ext cx="8489100" cy="22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</a:pPr>
            <a:r>
              <a:rPr b="1" i="0" lang="en-US" sz="4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Industrial symbiosis </a:t>
            </a:r>
            <a:br>
              <a:rPr b="1" i="0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is the </a:t>
            </a:r>
            <a:r>
              <a:rPr b="1" i="0" lang="en-US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capture, recovery </a:t>
            </a:r>
            <a:r>
              <a:rPr b="0" i="0"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b="0" i="0" lang="en-US" sz="2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reuse</a:t>
            </a:r>
            <a:r>
              <a:rPr b="0" i="0" lang="en-US" sz="2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of previously discarded resources from one industrial operation by another, traditionally</a:t>
            </a:r>
            <a:r>
              <a:rPr i="0" lang="en-US" sz="2800">
                <a:solidFill>
                  <a:schemeClr val="accent2"/>
                </a:solidFill>
              </a:rPr>
              <a:t> </a:t>
            </a:r>
            <a:r>
              <a:rPr lang="en-US" sz="2800">
                <a:solidFill>
                  <a:schemeClr val="accent2"/>
                </a:solidFill>
              </a:rPr>
              <a:t>taking place between </a:t>
            </a:r>
            <a:r>
              <a:rPr b="0" i="0"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separate industries operating in </a:t>
            </a:r>
            <a:r>
              <a:rPr b="1" i="0" lang="en-US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close proximity</a:t>
            </a:r>
            <a:r>
              <a:rPr b="0" i="0"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"/>
          <p:cNvSpPr/>
          <p:nvPr/>
        </p:nvSpPr>
        <p:spPr>
          <a:xfrm>
            <a:off x="3348297" y="5452558"/>
            <a:ext cx="138609" cy="13860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78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"/>
          <p:cNvSpPr/>
          <p:nvPr/>
        </p:nvSpPr>
        <p:spPr>
          <a:xfrm>
            <a:off x="6329692" y="5452558"/>
            <a:ext cx="138609" cy="13860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778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7" name="Google Shape;577;p2"/>
          <p:cNvCxnSpPr/>
          <p:nvPr/>
        </p:nvCxnSpPr>
        <p:spPr>
          <a:xfrm>
            <a:off x="2914663" y="5521862"/>
            <a:ext cx="1762054" cy="0"/>
          </a:xfrm>
          <a:prstGeom prst="straightConnector1">
            <a:avLst/>
          </a:prstGeom>
          <a:noFill/>
          <a:ln cap="flat" cmpd="sng" w="222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578" name="Google Shape;578;p2"/>
          <p:cNvGrpSpPr/>
          <p:nvPr/>
        </p:nvGrpSpPr>
        <p:grpSpPr>
          <a:xfrm>
            <a:off x="1287215" y="4311490"/>
            <a:ext cx="1761172" cy="1651634"/>
            <a:chOff x="2095500" y="3181350"/>
            <a:chExt cx="1761172" cy="1651634"/>
          </a:xfrm>
        </p:grpSpPr>
        <p:sp>
          <p:nvSpPr>
            <p:cNvPr id="579" name="Google Shape;579;p2"/>
            <p:cNvSpPr/>
            <p:nvPr/>
          </p:nvSpPr>
          <p:spPr>
            <a:xfrm>
              <a:off x="2095500" y="3181350"/>
              <a:ext cx="1761172" cy="1651634"/>
            </a:xfrm>
            <a:custGeom>
              <a:rect b="b" l="l" r="r" t="t"/>
              <a:pathLst>
                <a:path extrusionOk="0" h="1651634" w="1761172">
                  <a:moveTo>
                    <a:pt x="1705928" y="661035"/>
                  </a:moveTo>
                  <a:lnTo>
                    <a:pt x="1705928" y="468630"/>
                  </a:lnTo>
                  <a:lnTo>
                    <a:pt x="1541145" y="468630"/>
                  </a:lnTo>
                  <a:lnTo>
                    <a:pt x="1541145" y="661035"/>
                  </a:lnTo>
                  <a:lnTo>
                    <a:pt x="1403985" y="661035"/>
                  </a:lnTo>
                  <a:lnTo>
                    <a:pt x="1403985" y="468630"/>
                  </a:lnTo>
                  <a:lnTo>
                    <a:pt x="1239203" y="468630"/>
                  </a:lnTo>
                  <a:lnTo>
                    <a:pt x="1239203" y="661035"/>
                  </a:lnTo>
                  <a:lnTo>
                    <a:pt x="881063" y="661035"/>
                  </a:lnTo>
                  <a:lnTo>
                    <a:pt x="881063" y="1045845"/>
                  </a:lnTo>
                  <a:lnTo>
                    <a:pt x="818197" y="1045845"/>
                  </a:lnTo>
                  <a:cubicBezTo>
                    <a:pt x="742950" y="1045845"/>
                    <a:pt x="681990" y="1106805"/>
                    <a:pt x="681990" y="1182053"/>
                  </a:cubicBezTo>
                  <a:lnTo>
                    <a:pt x="681990" y="1293495"/>
                  </a:lnTo>
                  <a:lnTo>
                    <a:pt x="551498" y="1293495"/>
                  </a:lnTo>
                  <a:lnTo>
                    <a:pt x="551498" y="881063"/>
                  </a:lnTo>
                  <a:lnTo>
                    <a:pt x="386715" y="881063"/>
                  </a:lnTo>
                  <a:lnTo>
                    <a:pt x="386715" y="1583055"/>
                  </a:lnTo>
                  <a:lnTo>
                    <a:pt x="303848" y="1583055"/>
                  </a:lnTo>
                  <a:lnTo>
                    <a:pt x="303848" y="193357"/>
                  </a:lnTo>
                  <a:lnTo>
                    <a:pt x="359092" y="193357"/>
                  </a:lnTo>
                  <a:lnTo>
                    <a:pt x="359092" y="110490"/>
                  </a:lnTo>
                  <a:lnTo>
                    <a:pt x="303848" y="110490"/>
                  </a:lnTo>
                  <a:lnTo>
                    <a:pt x="303848" y="0"/>
                  </a:lnTo>
                  <a:lnTo>
                    <a:pt x="56198" y="0"/>
                  </a:lnTo>
                  <a:lnTo>
                    <a:pt x="56198" y="110490"/>
                  </a:lnTo>
                  <a:lnTo>
                    <a:pt x="0" y="110490"/>
                  </a:lnTo>
                  <a:lnTo>
                    <a:pt x="0" y="193357"/>
                  </a:lnTo>
                  <a:lnTo>
                    <a:pt x="55245" y="193357"/>
                  </a:lnTo>
                  <a:lnTo>
                    <a:pt x="55245" y="1651635"/>
                  </a:lnTo>
                  <a:lnTo>
                    <a:pt x="1761173" y="1651635"/>
                  </a:lnTo>
                  <a:lnTo>
                    <a:pt x="1761173" y="661035"/>
                  </a:lnTo>
                  <a:lnTo>
                    <a:pt x="1705928" y="661035"/>
                  </a:lnTo>
                  <a:close/>
                  <a:moveTo>
                    <a:pt x="881063" y="1294448"/>
                  </a:moveTo>
                  <a:lnTo>
                    <a:pt x="750570" y="1294448"/>
                  </a:lnTo>
                  <a:lnTo>
                    <a:pt x="750570" y="1183005"/>
                  </a:lnTo>
                  <a:cubicBezTo>
                    <a:pt x="750570" y="1145857"/>
                    <a:pt x="781050" y="1115378"/>
                    <a:pt x="818197" y="1115378"/>
                  </a:cubicBezTo>
                  <a:lnTo>
                    <a:pt x="881063" y="1115378"/>
                  </a:lnTo>
                  <a:lnTo>
                    <a:pt x="881063" y="12944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7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3486150" y="4131945"/>
              <a:ext cx="133350" cy="152400"/>
            </a:xfrm>
            <a:custGeom>
              <a:rect b="b" l="l" r="r" t="t"/>
              <a:pathLst>
                <a:path extrusionOk="0" h="152400" w="133350">
                  <a:moveTo>
                    <a:pt x="0" y="0"/>
                  </a:moveTo>
                  <a:lnTo>
                    <a:pt x="133350" y="0"/>
                  </a:lnTo>
                  <a:lnTo>
                    <a:pt x="13335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7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3486150" y="4436745"/>
              <a:ext cx="133350" cy="152400"/>
            </a:xfrm>
            <a:custGeom>
              <a:rect b="b" l="l" r="r" t="t"/>
              <a:pathLst>
                <a:path extrusionOk="0" h="152400" w="133350">
                  <a:moveTo>
                    <a:pt x="0" y="0"/>
                  </a:moveTo>
                  <a:lnTo>
                    <a:pt x="133350" y="0"/>
                  </a:lnTo>
                  <a:lnTo>
                    <a:pt x="13335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7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2" name="Google Shape;582;p2"/>
          <p:cNvSpPr/>
          <p:nvPr/>
        </p:nvSpPr>
        <p:spPr>
          <a:xfrm>
            <a:off x="4853584" y="4920137"/>
            <a:ext cx="1180147" cy="1042987"/>
          </a:xfrm>
          <a:custGeom>
            <a:rect b="b" l="l" r="r" t="t"/>
            <a:pathLst>
              <a:path extrusionOk="0" h="1042987" w="1180147">
                <a:moveTo>
                  <a:pt x="1180148" y="273368"/>
                </a:moveTo>
                <a:lnTo>
                  <a:pt x="1180148" y="1040130"/>
                </a:lnTo>
                <a:lnTo>
                  <a:pt x="0" y="1042988"/>
                </a:lnTo>
                <a:lnTo>
                  <a:pt x="0" y="0"/>
                </a:lnTo>
                <a:lnTo>
                  <a:pt x="236220" y="0"/>
                </a:lnTo>
                <a:lnTo>
                  <a:pt x="236220" y="480060"/>
                </a:lnTo>
                <a:lnTo>
                  <a:pt x="561023" y="273368"/>
                </a:lnTo>
                <a:lnTo>
                  <a:pt x="561023" y="480060"/>
                </a:lnTo>
                <a:lnTo>
                  <a:pt x="885825" y="273368"/>
                </a:lnTo>
                <a:lnTo>
                  <a:pt x="885825" y="480060"/>
                </a:lnTo>
                <a:lnTo>
                  <a:pt x="1180148" y="273368"/>
                </a:lnTo>
                <a:close/>
                <a:moveTo>
                  <a:pt x="354330" y="657225"/>
                </a:moveTo>
                <a:lnTo>
                  <a:pt x="236220" y="657225"/>
                </a:lnTo>
                <a:lnTo>
                  <a:pt x="236220" y="804863"/>
                </a:lnTo>
                <a:lnTo>
                  <a:pt x="354330" y="804863"/>
                </a:lnTo>
                <a:lnTo>
                  <a:pt x="354330" y="657225"/>
                </a:lnTo>
                <a:close/>
                <a:moveTo>
                  <a:pt x="679132" y="657225"/>
                </a:moveTo>
                <a:lnTo>
                  <a:pt x="561023" y="657225"/>
                </a:lnTo>
                <a:lnTo>
                  <a:pt x="561023" y="804863"/>
                </a:lnTo>
                <a:lnTo>
                  <a:pt x="679132" y="804863"/>
                </a:lnTo>
                <a:lnTo>
                  <a:pt x="679132" y="657225"/>
                </a:lnTo>
                <a:close/>
                <a:moveTo>
                  <a:pt x="1003935" y="657225"/>
                </a:moveTo>
                <a:lnTo>
                  <a:pt x="885825" y="657225"/>
                </a:lnTo>
                <a:lnTo>
                  <a:pt x="885825" y="804863"/>
                </a:lnTo>
                <a:lnTo>
                  <a:pt x="1003935" y="804863"/>
                </a:lnTo>
                <a:lnTo>
                  <a:pt x="1003935" y="65722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7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"/>
          <p:cNvSpPr/>
          <p:nvPr/>
        </p:nvSpPr>
        <p:spPr>
          <a:xfrm>
            <a:off x="1543609" y="1019339"/>
            <a:ext cx="228019" cy="2280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7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4" name="Google Shape;584;p2"/>
          <p:cNvCxnSpPr/>
          <p:nvPr/>
        </p:nvCxnSpPr>
        <p:spPr>
          <a:xfrm>
            <a:off x="1658393" y="0"/>
            <a:ext cx="0" cy="1157468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3137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7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3"/>
          <p:cNvSpPr txBox="1"/>
          <p:nvPr>
            <p:ph type="title"/>
          </p:nvPr>
        </p:nvSpPr>
        <p:spPr>
          <a:xfrm>
            <a:off x="3442561" y="1173163"/>
            <a:ext cx="5334000" cy="684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Key success factors</a:t>
            </a:r>
            <a:endParaRPr/>
          </a:p>
        </p:txBody>
      </p:sp>
      <p:sp>
        <p:nvSpPr>
          <p:cNvPr id="591" name="Google Shape;591;p3"/>
          <p:cNvSpPr/>
          <p:nvPr/>
        </p:nvSpPr>
        <p:spPr>
          <a:xfrm>
            <a:off x="6002314" y="611239"/>
            <a:ext cx="228019" cy="2280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7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2" name="Google Shape;592;p3"/>
          <p:cNvCxnSpPr/>
          <p:nvPr/>
        </p:nvCxnSpPr>
        <p:spPr>
          <a:xfrm>
            <a:off x="6096000" y="-95956"/>
            <a:ext cx="0" cy="829733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93" name="Google Shape;593;p3"/>
          <p:cNvSpPr txBox="1"/>
          <p:nvPr/>
        </p:nvSpPr>
        <p:spPr>
          <a:xfrm>
            <a:off x="4868364" y="2679835"/>
            <a:ext cx="2398888" cy="6640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</a:pPr>
            <a:r>
              <a:rPr b="1" lang="en-US" sz="2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Find a market</a:t>
            </a:r>
            <a:br>
              <a:rPr b="1" lang="en-US" sz="2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for the </a:t>
            </a:r>
            <a:r>
              <a:rPr lang="en-US" sz="1800">
                <a:solidFill>
                  <a:schemeClr val="accent2"/>
                </a:solidFill>
              </a:rPr>
              <a:t>byproduct</a:t>
            </a:r>
            <a:r>
              <a:rPr b="0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594" name="Google Shape;594;p3"/>
          <p:cNvSpPr txBox="1"/>
          <p:nvPr/>
        </p:nvSpPr>
        <p:spPr>
          <a:xfrm>
            <a:off x="7910748" y="2471561"/>
            <a:ext cx="2607762" cy="1080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0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Make the industrial symbiosis exercise a </a:t>
            </a:r>
            <a:r>
              <a:rPr b="1" lang="en-US" sz="2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business case </a:t>
            </a:r>
            <a:r>
              <a:rPr b="0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(i.e., profitable).</a:t>
            </a:r>
            <a:endParaRPr/>
          </a:p>
        </p:txBody>
      </p:sp>
      <p:sp>
        <p:nvSpPr>
          <p:cNvPr id="595" name="Google Shape;595;p3"/>
          <p:cNvSpPr txBox="1"/>
          <p:nvPr/>
        </p:nvSpPr>
        <p:spPr>
          <a:xfrm>
            <a:off x="2343858" y="4325946"/>
            <a:ext cx="7450694" cy="11325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0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Implement industrial symbiosis practices with </a:t>
            </a:r>
            <a:br>
              <a:rPr b="0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environmental, social, and economic benefits</a:t>
            </a:r>
            <a:br>
              <a:rPr b="1" lang="en-US" sz="2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for the actors involved.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t/>
            </a:r>
            <a:endParaRPr b="0"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6" name="Google Shape;596;p3"/>
          <p:cNvCxnSpPr/>
          <p:nvPr/>
        </p:nvCxnSpPr>
        <p:spPr>
          <a:xfrm>
            <a:off x="2088444" y="4027935"/>
            <a:ext cx="8221192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97" name="Google Shape;597;p3"/>
          <p:cNvSpPr txBox="1"/>
          <p:nvPr/>
        </p:nvSpPr>
        <p:spPr>
          <a:xfrm>
            <a:off x="1854845" y="2381825"/>
            <a:ext cx="2590859" cy="12600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0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Extract a </a:t>
            </a:r>
            <a:br>
              <a:rPr b="0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specific </a:t>
            </a:r>
            <a:br>
              <a:rPr b="1" lang="en-US" sz="2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600">
                <a:solidFill>
                  <a:schemeClr val="accent2"/>
                </a:solidFill>
              </a:rPr>
              <a:t>byproduct</a:t>
            </a:r>
            <a:r>
              <a:rPr b="1" lang="en-US" sz="2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1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with a desired quality </a:t>
            </a:r>
            <a:endParaRPr/>
          </a:p>
        </p:txBody>
      </p:sp>
      <p:cxnSp>
        <p:nvCxnSpPr>
          <p:cNvPr id="598" name="Google Shape;598;p3"/>
          <p:cNvCxnSpPr/>
          <p:nvPr/>
        </p:nvCxnSpPr>
        <p:spPr>
          <a:xfrm rot="10800000">
            <a:off x="4552244" y="2230179"/>
            <a:ext cx="0" cy="1674648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3"/>
          <p:cNvCxnSpPr/>
          <p:nvPr/>
        </p:nvCxnSpPr>
        <p:spPr>
          <a:xfrm>
            <a:off x="2088444" y="5439047"/>
            <a:ext cx="8221192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0" name="Google Shape;600;p3"/>
          <p:cNvCxnSpPr/>
          <p:nvPr/>
        </p:nvCxnSpPr>
        <p:spPr>
          <a:xfrm rot="10800000">
            <a:off x="7679266" y="2230179"/>
            <a:ext cx="0" cy="1674648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01" name="Google Shape;601;p3"/>
          <p:cNvSpPr/>
          <p:nvPr/>
        </p:nvSpPr>
        <p:spPr>
          <a:xfrm>
            <a:off x="6002314" y="5369742"/>
            <a:ext cx="138609" cy="13860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7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2" name="Google Shape;602;p3"/>
          <p:cNvCxnSpPr/>
          <p:nvPr/>
        </p:nvCxnSpPr>
        <p:spPr>
          <a:xfrm>
            <a:off x="6067808" y="5458488"/>
            <a:ext cx="0" cy="1495468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3" name="Google Shape;603;p3"/>
          <p:cNvCxnSpPr/>
          <p:nvPr/>
        </p:nvCxnSpPr>
        <p:spPr>
          <a:xfrm>
            <a:off x="2088444" y="2097536"/>
            <a:ext cx="8221192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" name="Google Shape;608;p4"/>
          <p:cNvPicPr preferRelativeResize="0"/>
          <p:nvPr/>
        </p:nvPicPr>
        <p:blipFill rotWithShape="1">
          <a:blip r:embed="rId3">
            <a:alphaModFix/>
          </a:blip>
          <a:srcRect b="0" l="14813" r="14813" t="0"/>
          <a:stretch/>
        </p:blipFill>
        <p:spPr>
          <a:xfrm>
            <a:off x="0" y="4911"/>
            <a:ext cx="482603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4"/>
          <p:cNvSpPr/>
          <p:nvPr/>
        </p:nvSpPr>
        <p:spPr>
          <a:xfrm>
            <a:off x="0" y="4911"/>
            <a:ext cx="4826100" cy="6858000"/>
          </a:xfrm>
          <a:prstGeom prst="rect">
            <a:avLst/>
          </a:prstGeom>
          <a:solidFill>
            <a:schemeClr val="accent2">
              <a:alpha val="8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7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4"/>
          <p:cNvSpPr txBox="1"/>
          <p:nvPr>
            <p:ph type="title"/>
          </p:nvPr>
        </p:nvSpPr>
        <p:spPr>
          <a:xfrm>
            <a:off x="0" y="916869"/>
            <a:ext cx="43402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Drivers and enablers of industrial symbiosis</a:t>
            </a:r>
            <a:endParaRPr/>
          </a:p>
        </p:txBody>
      </p:sp>
      <p:sp>
        <p:nvSpPr>
          <p:cNvPr id="611" name="Google Shape;611;p4"/>
          <p:cNvSpPr txBox="1"/>
          <p:nvPr>
            <p:ph idx="1" type="body"/>
          </p:nvPr>
        </p:nvSpPr>
        <p:spPr>
          <a:xfrm>
            <a:off x="5334412" y="1085321"/>
            <a:ext cx="6338887" cy="559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Diversity</a:t>
            </a:r>
            <a:r>
              <a:rPr b="0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in industries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Geographic proximity </a:t>
            </a:r>
            <a:r>
              <a:rPr b="0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of actors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Favourable legislation </a:t>
            </a:r>
            <a:r>
              <a:rPr b="0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and policy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-US" sz="1800">
                <a:solidFill>
                  <a:schemeClr val="accent2"/>
                </a:solidFill>
              </a:rPr>
              <a:t>Need for </a:t>
            </a:r>
            <a:r>
              <a:rPr b="1" lang="en-US" sz="1800">
                <a:solidFill>
                  <a:schemeClr val="accent2"/>
                </a:solidFill>
              </a:rPr>
              <a:t>r</a:t>
            </a:r>
            <a:r>
              <a:rPr b="1" lang="en-US" sz="1800">
                <a:solidFill>
                  <a:schemeClr val="accent2"/>
                </a:solidFill>
              </a:rPr>
              <a:t>eduction</a:t>
            </a:r>
            <a:r>
              <a:rPr b="1" lang="en-US" sz="1800">
                <a:solidFill>
                  <a:schemeClr val="accent2"/>
                </a:solidFill>
              </a:rPr>
              <a:t> </a:t>
            </a:r>
            <a:r>
              <a:rPr lang="en-US" sz="1800">
                <a:solidFill>
                  <a:schemeClr val="accent2"/>
                </a:solidFill>
              </a:rPr>
              <a:t>of </a:t>
            </a:r>
            <a:r>
              <a:rPr lang="en-US" sz="1800">
                <a:solidFill>
                  <a:schemeClr val="accent2"/>
                </a:solidFill>
              </a:rPr>
              <a:t>r</a:t>
            </a:r>
            <a:r>
              <a:rPr b="0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aw materials and waste</a:t>
            </a:r>
            <a:br>
              <a:rPr b="0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and their related costs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0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Economic/financial </a:t>
            </a:r>
            <a:r>
              <a:rPr b="1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incentives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Availability of information </a:t>
            </a:r>
            <a:r>
              <a:rPr b="0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to actors </a:t>
            </a:r>
            <a:br>
              <a:rPr b="0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(on benefits, available resources in the area, etc.)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High cost of raw materials </a:t>
            </a:r>
            <a:r>
              <a:rPr b="0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and waste </a:t>
            </a:r>
            <a:br>
              <a:rPr b="0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treatment options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Sustainability-oriented mindset </a:t>
            </a:r>
            <a:r>
              <a:rPr b="0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of actors involved</a:t>
            </a:r>
            <a:endParaRPr/>
          </a:p>
        </p:txBody>
      </p:sp>
      <p:cxnSp>
        <p:nvCxnSpPr>
          <p:cNvPr id="612" name="Google Shape;612;p4"/>
          <p:cNvCxnSpPr/>
          <p:nvPr/>
        </p:nvCxnSpPr>
        <p:spPr>
          <a:xfrm>
            <a:off x="4826030" y="0"/>
            <a:ext cx="0" cy="68580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13" name="Google Shape;613;p4"/>
          <p:cNvSpPr/>
          <p:nvPr/>
        </p:nvSpPr>
        <p:spPr>
          <a:xfrm>
            <a:off x="4768014" y="1164525"/>
            <a:ext cx="138609" cy="13860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7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4"/>
          <p:cNvSpPr/>
          <p:nvPr/>
        </p:nvSpPr>
        <p:spPr>
          <a:xfrm>
            <a:off x="4768014" y="1680050"/>
            <a:ext cx="138609" cy="13860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7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4"/>
          <p:cNvSpPr/>
          <p:nvPr/>
        </p:nvSpPr>
        <p:spPr>
          <a:xfrm>
            <a:off x="4768014" y="2195575"/>
            <a:ext cx="138609" cy="13860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7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4"/>
          <p:cNvSpPr/>
          <p:nvPr/>
        </p:nvSpPr>
        <p:spPr>
          <a:xfrm>
            <a:off x="4768014" y="2711101"/>
            <a:ext cx="138609" cy="13860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7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4"/>
          <p:cNvSpPr/>
          <p:nvPr/>
        </p:nvSpPr>
        <p:spPr>
          <a:xfrm>
            <a:off x="4768014" y="3467457"/>
            <a:ext cx="138609" cy="13860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7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4"/>
          <p:cNvSpPr/>
          <p:nvPr/>
        </p:nvSpPr>
        <p:spPr>
          <a:xfrm>
            <a:off x="4768014" y="3998035"/>
            <a:ext cx="138609" cy="13860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7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4"/>
          <p:cNvSpPr/>
          <p:nvPr/>
        </p:nvSpPr>
        <p:spPr>
          <a:xfrm>
            <a:off x="4768014" y="4754391"/>
            <a:ext cx="138609" cy="13860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7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4"/>
          <p:cNvSpPr/>
          <p:nvPr/>
        </p:nvSpPr>
        <p:spPr>
          <a:xfrm>
            <a:off x="4768014" y="5510746"/>
            <a:ext cx="138609" cy="13860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7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5"/>
          <p:cNvSpPr/>
          <p:nvPr/>
        </p:nvSpPr>
        <p:spPr>
          <a:xfrm>
            <a:off x="942092" y="649527"/>
            <a:ext cx="12192000" cy="6858000"/>
          </a:xfrm>
          <a:prstGeom prst="rect">
            <a:avLst/>
          </a:prstGeom>
          <a:solidFill>
            <a:schemeClr val="accent4">
              <a:alpha val="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7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5"/>
          <p:cNvSpPr txBox="1"/>
          <p:nvPr>
            <p:ph type="title"/>
          </p:nvPr>
        </p:nvSpPr>
        <p:spPr>
          <a:xfrm>
            <a:off x="2884555" y="1173163"/>
            <a:ext cx="6450012" cy="684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Conditions needed for industrial symbiosis</a:t>
            </a:r>
            <a:endParaRPr/>
          </a:p>
        </p:txBody>
      </p:sp>
      <p:sp>
        <p:nvSpPr>
          <p:cNvPr id="627" name="Google Shape;627;p5"/>
          <p:cNvSpPr/>
          <p:nvPr/>
        </p:nvSpPr>
        <p:spPr>
          <a:xfrm>
            <a:off x="5986412" y="611239"/>
            <a:ext cx="228019" cy="2280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7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8" name="Google Shape;628;p5"/>
          <p:cNvCxnSpPr/>
          <p:nvPr/>
        </p:nvCxnSpPr>
        <p:spPr>
          <a:xfrm>
            <a:off x="6096174" y="-143664"/>
            <a:ext cx="0" cy="829733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9" name="Google Shape;629;p5"/>
          <p:cNvSpPr txBox="1"/>
          <p:nvPr/>
        </p:nvSpPr>
        <p:spPr>
          <a:xfrm>
            <a:off x="6575777" y="2876665"/>
            <a:ext cx="3733859" cy="1080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</a:pPr>
            <a:r>
              <a:rPr b="1" lang="en-US" sz="2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 matching system</a:t>
            </a:r>
            <a:br>
              <a:rPr b="1" lang="en-US" sz="2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(a meeting place between producer of resources and potential users) </a:t>
            </a:r>
            <a:endParaRPr/>
          </a:p>
        </p:txBody>
      </p:sp>
      <p:sp>
        <p:nvSpPr>
          <p:cNvPr id="630" name="Google Shape;630;p5"/>
          <p:cNvSpPr txBox="1"/>
          <p:nvPr/>
        </p:nvSpPr>
        <p:spPr>
          <a:xfrm>
            <a:off x="2343858" y="5351243"/>
            <a:ext cx="7759698" cy="7270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0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 certain cases, </a:t>
            </a:r>
            <a:r>
              <a:rPr b="1" lang="en-US" sz="2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economic support </a:t>
            </a:r>
            <a:r>
              <a:rPr b="0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could be considered (financial aid to promote shared resources over primary raw materials and energy)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t/>
            </a:r>
            <a:endParaRPr b="0"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1" name="Google Shape;631;p5"/>
          <p:cNvCxnSpPr/>
          <p:nvPr/>
        </p:nvCxnSpPr>
        <p:spPr>
          <a:xfrm>
            <a:off x="2088444" y="4027935"/>
            <a:ext cx="8221192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32" name="Google Shape;632;p5"/>
          <p:cNvSpPr txBox="1"/>
          <p:nvPr/>
        </p:nvSpPr>
        <p:spPr>
          <a:xfrm>
            <a:off x="2672549" y="4225469"/>
            <a:ext cx="6846901" cy="824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</a:pPr>
            <a:r>
              <a:rPr b="1" lang="en-US" sz="2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Scarcity</a:t>
            </a:r>
            <a:r>
              <a:rPr b="0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(present or forecasted) and related </a:t>
            </a:r>
            <a:br>
              <a:rPr b="0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price increase </a:t>
            </a:r>
            <a:r>
              <a:rPr b="0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of some natural resources or metals</a:t>
            </a:r>
            <a:endParaRPr/>
          </a:p>
        </p:txBody>
      </p:sp>
      <p:cxnSp>
        <p:nvCxnSpPr>
          <p:cNvPr id="633" name="Google Shape;633;p5"/>
          <p:cNvCxnSpPr/>
          <p:nvPr/>
        </p:nvCxnSpPr>
        <p:spPr>
          <a:xfrm>
            <a:off x="2088444" y="5155118"/>
            <a:ext cx="8221192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4" name="Google Shape;634;p5"/>
          <p:cNvCxnSpPr/>
          <p:nvPr/>
        </p:nvCxnSpPr>
        <p:spPr>
          <a:xfrm rot="10800000">
            <a:off x="6098822" y="2623994"/>
            <a:ext cx="0" cy="1321979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35" name="Google Shape;635;p5"/>
          <p:cNvSpPr/>
          <p:nvPr/>
        </p:nvSpPr>
        <p:spPr>
          <a:xfrm>
            <a:off x="6002314" y="6183382"/>
            <a:ext cx="138609" cy="13860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7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6" name="Google Shape;636;p5"/>
          <p:cNvCxnSpPr/>
          <p:nvPr/>
        </p:nvCxnSpPr>
        <p:spPr>
          <a:xfrm>
            <a:off x="6067808" y="6272128"/>
            <a:ext cx="0" cy="1495468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7" name="Google Shape;637;p5"/>
          <p:cNvCxnSpPr/>
          <p:nvPr/>
        </p:nvCxnSpPr>
        <p:spPr>
          <a:xfrm>
            <a:off x="2088444" y="2502640"/>
            <a:ext cx="8221192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38" name="Google Shape;638;p5"/>
          <p:cNvSpPr txBox="1"/>
          <p:nvPr/>
        </p:nvSpPr>
        <p:spPr>
          <a:xfrm>
            <a:off x="2379198" y="2876665"/>
            <a:ext cx="3107205" cy="10805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</a:pPr>
            <a:r>
              <a:rPr b="1" lang="en-US" sz="2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Specific legislation </a:t>
            </a:r>
            <a:r>
              <a:rPr b="0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favouring industrial symbiosis practices, also economically</a:t>
            </a:r>
            <a:endParaRPr/>
          </a:p>
        </p:txBody>
      </p:sp>
      <p:cxnSp>
        <p:nvCxnSpPr>
          <p:cNvPr id="639" name="Google Shape;639;p5"/>
          <p:cNvCxnSpPr/>
          <p:nvPr/>
        </p:nvCxnSpPr>
        <p:spPr>
          <a:xfrm>
            <a:off x="2088444" y="6238852"/>
            <a:ext cx="8221192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Google Shape;644;p7"/>
          <p:cNvPicPr preferRelativeResize="0"/>
          <p:nvPr/>
        </p:nvPicPr>
        <p:blipFill rotWithShape="1">
          <a:blip r:embed="rId3">
            <a:alphaModFix/>
          </a:blip>
          <a:srcRect b="53867" l="-13" r="13" t="12375"/>
          <a:stretch/>
        </p:blipFill>
        <p:spPr>
          <a:xfrm>
            <a:off x="0" y="2894"/>
            <a:ext cx="12188952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7"/>
          <p:cNvSpPr txBox="1"/>
          <p:nvPr>
            <p:ph idx="1" type="body"/>
          </p:nvPr>
        </p:nvSpPr>
        <p:spPr>
          <a:xfrm>
            <a:off x="5177704" y="3580917"/>
            <a:ext cx="6659562" cy="24393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Waste Framework Directive </a:t>
            </a:r>
            <a:r>
              <a:rPr b="0" lang="en-US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(WFD) – Directive 2008/98/EC</a:t>
            </a:r>
            <a:endParaRPr/>
          </a:p>
          <a:p>
            <a:pPr indent="0" lvl="1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Defines the concept of waste, but most importantly, </a:t>
            </a:r>
            <a:r>
              <a:rPr b="1" i="0" lang="en-US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defines when waste ceases to be waste and when a material flow is a </a:t>
            </a:r>
            <a:r>
              <a:rPr b="1" lang="en-US">
                <a:solidFill>
                  <a:schemeClr val="accent2"/>
                </a:solidFill>
              </a:rPr>
              <a:t>byproduct</a:t>
            </a:r>
            <a:r>
              <a:rPr b="1" i="0" lang="en-US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and not a waste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t/>
            </a:r>
            <a:endParaRPr b="1" sz="1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Circular Economy Action Plan </a:t>
            </a:r>
            <a:r>
              <a:rPr b="0" lang="en-US" sz="1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(CEAP)</a:t>
            </a:r>
            <a:endParaRPr/>
          </a:p>
          <a:p>
            <a:pPr indent="0" lvl="1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The CEAP puts stress on circularity (circular material use), which improves the use of </a:t>
            </a:r>
            <a:r>
              <a:rPr lang="en-US">
                <a:solidFill>
                  <a:schemeClr val="accent2"/>
                </a:solidFill>
              </a:rPr>
              <a:t>byproduct</a:t>
            </a:r>
            <a:r>
              <a:rPr b="0" i="0" lang="en-US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 and EoL products, thus boosting industrial symbiosis</a:t>
            </a:r>
            <a:endParaRPr/>
          </a:p>
        </p:txBody>
      </p:sp>
      <p:sp>
        <p:nvSpPr>
          <p:cNvPr id="646" name="Google Shape;646;p7"/>
          <p:cNvSpPr txBox="1"/>
          <p:nvPr/>
        </p:nvSpPr>
        <p:spPr>
          <a:xfrm>
            <a:off x="218850" y="3429000"/>
            <a:ext cx="43842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</a:pPr>
            <a:r>
              <a:rPr b="1" lang="en-US" sz="3800">
                <a:solidFill>
                  <a:schemeClr val="accent2"/>
                </a:solidFill>
              </a:rPr>
              <a:t>Example: Specific EU legislation supporting </a:t>
            </a:r>
            <a:r>
              <a:rPr b="1" lang="en-US" sz="3800">
                <a:solidFill>
                  <a:schemeClr val="accent2"/>
                </a:solidFill>
              </a:rPr>
              <a:t>industrial symbiosis</a:t>
            </a:r>
            <a:endParaRPr b="1" sz="3800">
              <a:solidFill>
                <a:schemeClr val="accent2"/>
              </a:solidFill>
            </a:endParaRPr>
          </a:p>
        </p:txBody>
      </p:sp>
      <p:sp>
        <p:nvSpPr>
          <p:cNvPr id="647" name="Google Shape;647;p7"/>
          <p:cNvSpPr/>
          <p:nvPr/>
        </p:nvSpPr>
        <p:spPr>
          <a:xfrm>
            <a:off x="-1" y="4911"/>
            <a:ext cx="12188941" cy="2743200"/>
          </a:xfrm>
          <a:prstGeom prst="rect">
            <a:avLst/>
          </a:prstGeom>
          <a:solidFill>
            <a:schemeClr val="accent2">
              <a:alpha val="6941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7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8" name="Google Shape;648;p7"/>
          <p:cNvCxnSpPr/>
          <p:nvPr/>
        </p:nvCxnSpPr>
        <p:spPr>
          <a:xfrm>
            <a:off x="4826030" y="0"/>
            <a:ext cx="0" cy="68580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49" name="Google Shape;649;p7"/>
          <p:cNvSpPr/>
          <p:nvPr/>
        </p:nvSpPr>
        <p:spPr>
          <a:xfrm>
            <a:off x="4712020" y="2633093"/>
            <a:ext cx="228019" cy="2280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7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Google Shape;655;p8"/>
          <p:cNvPicPr preferRelativeResize="0"/>
          <p:nvPr/>
        </p:nvPicPr>
        <p:blipFill rotWithShape="1">
          <a:blip r:embed="rId3">
            <a:alphaModFix/>
          </a:blip>
          <a:srcRect b="9325" l="0" r="0" t="0"/>
          <a:stretch/>
        </p:blipFill>
        <p:spPr>
          <a:xfrm>
            <a:off x="-1" y="0"/>
            <a:ext cx="121889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8"/>
          <p:cNvSpPr/>
          <p:nvPr/>
        </p:nvSpPr>
        <p:spPr>
          <a:xfrm>
            <a:off x="0" y="4850"/>
            <a:ext cx="12192000" cy="6858000"/>
          </a:xfrm>
          <a:prstGeom prst="rect">
            <a:avLst/>
          </a:prstGeom>
          <a:solidFill>
            <a:schemeClr val="accent2">
              <a:alpha val="7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7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8"/>
          <p:cNvSpPr txBox="1"/>
          <p:nvPr/>
        </p:nvSpPr>
        <p:spPr>
          <a:xfrm>
            <a:off x="2502532" y="2463539"/>
            <a:ext cx="7214150" cy="16175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Examples:</a:t>
            </a:r>
            <a:b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Successful Industrial </a:t>
            </a:r>
            <a:r>
              <a:rPr b="1" lang="en-US" sz="4000">
                <a:solidFill>
                  <a:schemeClr val="lt1"/>
                </a:solidFill>
              </a:rPr>
              <a:t>Symbiosis </a:t>
            </a:r>
            <a:r>
              <a:rPr b="1" lang="en-US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Practices</a:t>
            </a:r>
            <a:endParaRPr/>
          </a:p>
        </p:txBody>
      </p:sp>
      <p:cxnSp>
        <p:nvCxnSpPr>
          <p:cNvPr id="658" name="Google Shape;658;p8"/>
          <p:cNvCxnSpPr/>
          <p:nvPr/>
        </p:nvCxnSpPr>
        <p:spPr>
          <a:xfrm>
            <a:off x="6109606" y="4570846"/>
            <a:ext cx="0" cy="262861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59" name="Google Shape;659;p8"/>
          <p:cNvSpPr/>
          <p:nvPr/>
        </p:nvSpPr>
        <p:spPr>
          <a:xfrm>
            <a:off x="5981990" y="1899885"/>
            <a:ext cx="228019" cy="2280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7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0" name="Google Shape;660;p8"/>
          <p:cNvCxnSpPr/>
          <p:nvPr/>
        </p:nvCxnSpPr>
        <p:spPr>
          <a:xfrm>
            <a:off x="6094475" y="-150473"/>
            <a:ext cx="1525" cy="2050358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61" name="Google Shape;661;p8"/>
          <p:cNvSpPr/>
          <p:nvPr/>
        </p:nvSpPr>
        <p:spPr>
          <a:xfrm>
            <a:off x="6040302" y="4553907"/>
            <a:ext cx="138609" cy="13860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7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6"/>
          <p:cNvSpPr txBox="1"/>
          <p:nvPr/>
        </p:nvSpPr>
        <p:spPr>
          <a:xfrm>
            <a:off x="-275675" y="916875"/>
            <a:ext cx="4615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accent2"/>
                </a:solidFill>
              </a:rPr>
              <a:t>Case study– Boliden: </a:t>
            </a:r>
            <a:r>
              <a:rPr b="1" lang="en-US" sz="4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Production </a:t>
            </a:r>
            <a:r>
              <a:rPr b="1" lang="en-US" sz="4000">
                <a:solidFill>
                  <a:schemeClr val="accent2"/>
                </a:solidFill>
              </a:rPr>
              <a:t>and</a:t>
            </a:r>
            <a:r>
              <a:rPr b="1" lang="en-US" sz="4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circularity of byproducts from Cu smelting</a:t>
            </a:r>
            <a:endParaRPr/>
          </a:p>
        </p:txBody>
      </p:sp>
      <p:cxnSp>
        <p:nvCxnSpPr>
          <p:cNvPr id="667" name="Google Shape;667;p6"/>
          <p:cNvCxnSpPr/>
          <p:nvPr/>
        </p:nvCxnSpPr>
        <p:spPr>
          <a:xfrm>
            <a:off x="4826030" y="0"/>
            <a:ext cx="0" cy="68580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68" name="Google Shape;668;p6"/>
          <p:cNvSpPr txBox="1"/>
          <p:nvPr/>
        </p:nvSpPr>
        <p:spPr>
          <a:xfrm>
            <a:off x="5334411" y="1085321"/>
            <a:ext cx="6587159" cy="2249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Several </a:t>
            </a:r>
            <a:r>
              <a:rPr b="1" lang="en-US" sz="1800">
                <a:solidFill>
                  <a:schemeClr val="accent2"/>
                </a:solidFill>
              </a:rPr>
              <a:t>byproduct</a:t>
            </a:r>
            <a:r>
              <a:rPr b="1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 are extracted </a:t>
            </a:r>
            <a:r>
              <a:rPr b="0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during copper smelting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b="0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Examples of </a:t>
            </a:r>
            <a:r>
              <a:rPr lang="en-US" sz="1800">
                <a:solidFill>
                  <a:schemeClr val="accent2"/>
                </a:solidFill>
              </a:rPr>
              <a:t>byproduct</a:t>
            </a:r>
            <a:r>
              <a:rPr b="0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 are </a:t>
            </a:r>
            <a:r>
              <a:rPr b="1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copper sulphate </a:t>
            </a:r>
            <a:r>
              <a:rPr b="0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1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zinc clinker*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Copper sulphate </a:t>
            </a:r>
            <a:r>
              <a:rPr b="0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is obtained in blue crystals and sold as a reagent to the mining industry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Zinc clinker</a:t>
            </a:r>
            <a:r>
              <a:rPr b="0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, a product of slag, is a yellow powder that can be used to extract metallic zinc</a:t>
            </a:r>
            <a:endParaRPr/>
          </a:p>
        </p:txBody>
      </p:sp>
      <p:sp>
        <p:nvSpPr>
          <p:cNvPr id="669" name="Google Shape;669;p6"/>
          <p:cNvSpPr/>
          <p:nvPr/>
        </p:nvSpPr>
        <p:spPr>
          <a:xfrm>
            <a:off x="1266556" y="5090462"/>
            <a:ext cx="2706028" cy="14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9525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Raw materials</a:t>
            </a:r>
            <a:endParaRPr/>
          </a:p>
          <a:p>
            <a:pPr indent="0" lvl="1" marL="9525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Products</a:t>
            </a:r>
            <a:endParaRPr/>
          </a:p>
          <a:p>
            <a:pPr indent="0" lvl="1" marL="9525" marR="0" rtl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Consumable products</a:t>
            </a:r>
            <a:endParaRPr/>
          </a:p>
        </p:txBody>
      </p:sp>
      <p:sp>
        <p:nvSpPr>
          <p:cNvPr id="670" name="Google Shape;670;p6"/>
          <p:cNvSpPr/>
          <p:nvPr/>
        </p:nvSpPr>
        <p:spPr>
          <a:xfrm>
            <a:off x="3985836" y="5270648"/>
            <a:ext cx="228019" cy="2280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7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6"/>
          <p:cNvSpPr/>
          <p:nvPr/>
        </p:nvSpPr>
        <p:spPr>
          <a:xfrm>
            <a:off x="3985836" y="5700018"/>
            <a:ext cx="228019" cy="2280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7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6"/>
          <p:cNvSpPr/>
          <p:nvPr/>
        </p:nvSpPr>
        <p:spPr>
          <a:xfrm>
            <a:off x="3985836" y="6129388"/>
            <a:ext cx="228019" cy="2280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7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6"/>
          <p:cNvSpPr/>
          <p:nvPr/>
        </p:nvSpPr>
        <p:spPr>
          <a:xfrm>
            <a:off x="5439236" y="4213115"/>
            <a:ext cx="656761" cy="4760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Copper ores</a:t>
            </a:r>
            <a:endParaRPr/>
          </a:p>
        </p:txBody>
      </p:sp>
      <p:sp>
        <p:nvSpPr>
          <p:cNvPr id="674" name="Google Shape;674;p6"/>
          <p:cNvSpPr/>
          <p:nvPr/>
        </p:nvSpPr>
        <p:spPr>
          <a:xfrm>
            <a:off x="5439236" y="4777655"/>
            <a:ext cx="656761" cy="4760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Ashes </a:t>
            </a:r>
            <a:br>
              <a:rPr b="0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&amp; dust</a:t>
            </a:r>
            <a:endParaRPr/>
          </a:p>
        </p:txBody>
      </p:sp>
      <p:sp>
        <p:nvSpPr>
          <p:cNvPr id="675" name="Google Shape;675;p6"/>
          <p:cNvSpPr/>
          <p:nvPr/>
        </p:nvSpPr>
        <p:spPr>
          <a:xfrm>
            <a:off x="5439236" y="5334244"/>
            <a:ext cx="656761" cy="4760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E-material</a:t>
            </a:r>
            <a:endParaRPr/>
          </a:p>
        </p:txBody>
      </p:sp>
      <p:cxnSp>
        <p:nvCxnSpPr>
          <p:cNvPr id="676" name="Google Shape;676;p6"/>
          <p:cNvCxnSpPr/>
          <p:nvPr/>
        </p:nvCxnSpPr>
        <p:spPr>
          <a:xfrm>
            <a:off x="6209321" y="4988765"/>
            <a:ext cx="604947" cy="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7" name="Google Shape;677;p6"/>
          <p:cNvSpPr/>
          <p:nvPr/>
        </p:nvSpPr>
        <p:spPr>
          <a:xfrm>
            <a:off x="6902119" y="4715513"/>
            <a:ext cx="883611" cy="59675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 smelting and refining</a:t>
            </a:r>
            <a:endParaRPr/>
          </a:p>
        </p:txBody>
      </p:sp>
      <p:sp>
        <p:nvSpPr>
          <p:cNvPr id="678" name="Google Shape;678;p6"/>
          <p:cNvSpPr txBox="1"/>
          <p:nvPr/>
        </p:nvSpPr>
        <p:spPr>
          <a:xfrm>
            <a:off x="6112282" y="4646248"/>
            <a:ext cx="77355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RAW MATERIALS</a:t>
            </a:r>
            <a:endParaRPr/>
          </a:p>
        </p:txBody>
      </p:sp>
      <p:cxnSp>
        <p:nvCxnSpPr>
          <p:cNvPr id="679" name="Google Shape;679;p6"/>
          <p:cNvCxnSpPr/>
          <p:nvPr/>
        </p:nvCxnSpPr>
        <p:spPr>
          <a:xfrm>
            <a:off x="7863192" y="4941059"/>
            <a:ext cx="302473" cy="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0" name="Google Shape;680;p6"/>
          <p:cNvSpPr txBox="1"/>
          <p:nvPr/>
        </p:nvSpPr>
        <p:spPr>
          <a:xfrm>
            <a:off x="7778029" y="4528380"/>
            <a:ext cx="773552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PRODUCT</a:t>
            </a:r>
            <a:endParaRPr/>
          </a:p>
        </p:txBody>
      </p:sp>
      <p:cxnSp>
        <p:nvCxnSpPr>
          <p:cNvPr id="681" name="Google Shape;681;p6"/>
          <p:cNvCxnSpPr/>
          <p:nvPr/>
        </p:nvCxnSpPr>
        <p:spPr>
          <a:xfrm>
            <a:off x="7863192" y="5044426"/>
            <a:ext cx="764798" cy="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6"/>
          <p:cNvCxnSpPr/>
          <p:nvPr/>
        </p:nvCxnSpPr>
        <p:spPr>
          <a:xfrm>
            <a:off x="8166829" y="4715515"/>
            <a:ext cx="0" cy="232218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6"/>
          <p:cNvCxnSpPr/>
          <p:nvPr/>
        </p:nvCxnSpPr>
        <p:spPr>
          <a:xfrm>
            <a:off x="8166829" y="4321815"/>
            <a:ext cx="0" cy="232218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4" name="Google Shape;684;p6"/>
          <p:cNvSpPr/>
          <p:nvPr/>
        </p:nvSpPr>
        <p:spPr>
          <a:xfrm>
            <a:off x="7841088" y="3742499"/>
            <a:ext cx="656761" cy="4760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</a:t>
            </a:r>
            <a:endParaRPr/>
          </a:p>
        </p:txBody>
      </p:sp>
      <p:sp>
        <p:nvSpPr>
          <p:cNvPr id="685" name="Google Shape;685;p6"/>
          <p:cNvSpPr txBox="1"/>
          <p:nvPr/>
        </p:nvSpPr>
        <p:spPr>
          <a:xfrm>
            <a:off x="7778029" y="5071434"/>
            <a:ext cx="86980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BY- PRODUCTS &amp; CIRCULARITY</a:t>
            </a:r>
            <a:endParaRPr/>
          </a:p>
        </p:txBody>
      </p:sp>
      <p:sp>
        <p:nvSpPr>
          <p:cNvPr id="686" name="Google Shape;686;p6"/>
          <p:cNvSpPr/>
          <p:nvPr/>
        </p:nvSpPr>
        <p:spPr>
          <a:xfrm>
            <a:off x="8717365" y="3742500"/>
            <a:ext cx="2386061" cy="2156408"/>
          </a:xfrm>
          <a:prstGeom prst="rect">
            <a:avLst/>
          </a:prstGeom>
          <a:solidFill>
            <a:schemeClr val="lt2">
              <a:alpha val="3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7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6"/>
          <p:cNvSpPr/>
          <p:nvPr/>
        </p:nvSpPr>
        <p:spPr>
          <a:xfrm>
            <a:off x="8835580" y="4272306"/>
            <a:ext cx="917997" cy="357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Aggregates</a:t>
            </a:r>
            <a:endParaRPr/>
          </a:p>
        </p:txBody>
      </p:sp>
      <p:sp>
        <p:nvSpPr>
          <p:cNvPr id="688" name="Google Shape;688;p6"/>
          <p:cNvSpPr/>
          <p:nvPr/>
        </p:nvSpPr>
        <p:spPr>
          <a:xfrm>
            <a:off x="8835580" y="4836846"/>
            <a:ext cx="917997" cy="3576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Zn clinker</a:t>
            </a:r>
            <a:endParaRPr/>
          </a:p>
        </p:txBody>
      </p:sp>
      <p:sp>
        <p:nvSpPr>
          <p:cNvPr id="689" name="Google Shape;689;p6"/>
          <p:cNvSpPr/>
          <p:nvPr/>
        </p:nvSpPr>
        <p:spPr>
          <a:xfrm>
            <a:off x="8835580" y="5393435"/>
            <a:ext cx="917997" cy="3576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Cu sulphate</a:t>
            </a:r>
            <a:endParaRPr/>
          </a:p>
        </p:txBody>
      </p:sp>
      <p:sp>
        <p:nvSpPr>
          <p:cNvPr id="690" name="Google Shape;690;p6"/>
          <p:cNvSpPr/>
          <p:nvPr/>
        </p:nvSpPr>
        <p:spPr>
          <a:xfrm>
            <a:off x="10073115" y="4272306"/>
            <a:ext cx="917997" cy="3576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Construction</a:t>
            </a:r>
            <a:endParaRPr/>
          </a:p>
        </p:txBody>
      </p:sp>
      <p:sp>
        <p:nvSpPr>
          <p:cNvPr id="691" name="Google Shape;691;p6"/>
          <p:cNvSpPr/>
          <p:nvPr/>
        </p:nvSpPr>
        <p:spPr>
          <a:xfrm>
            <a:off x="10073115" y="4836846"/>
            <a:ext cx="917997" cy="357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Zn</a:t>
            </a:r>
            <a:endParaRPr/>
          </a:p>
        </p:txBody>
      </p:sp>
      <p:sp>
        <p:nvSpPr>
          <p:cNvPr id="692" name="Google Shape;692;p6"/>
          <p:cNvSpPr/>
          <p:nvPr/>
        </p:nvSpPr>
        <p:spPr>
          <a:xfrm>
            <a:off x="10073115" y="5393435"/>
            <a:ext cx="917997" cy="3576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Reagent mining</a:t>
            </a:r>
            <a:endParaRPr/>
          </a:p>
        </p:txBody>
      </p:sp>
      <p:cxnSp>
        <p:nvCxnSpPr>
          <p:cNvPr id="693" name="Google Shape;693;p6"/>
          <p:cNvCxnSpPr/>
          <p:nvPr/>
        </p:nvCxnSpPr>
        <p:spPr>
          <a:xfrm>
            <a:off x="9810161" y="4458771"/>
            <a:ext cx="205252" cy="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4" name="Google Shape;694;p6"/>
          <p:cNvCxnSpPr/>
          <p:nvPr/>
        </p:nvCxnSpPr>
        <p:spPr>
          <a:xfrm>
            <a:off x="9810161" y="5009755"/>
            <a:ext cx="205252" cy="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5" name="Google Shape;695;p6"/>
          <p:cNvCxnSpPr/>
          <p:nvPr/>
        </p:nvCxnSpPr>
        <p:spPr>
          <a:xfrm>
            <a:off x="9810161" y="5572463"/>
            <a:ext cx="205252" cy="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96" name="Google Shape;696;p6"/>
          <p:cNvSpPr/>
          <p:nvPr/>
        </p:nvSpPr>
        <p:spPr>
          <a:xfrm>
            <a:off x="8717368" y="3896595"/>
            <a:ext cx="2386058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INDUSTRIAL SYMBIOSIS CREATED</a:t>
            </a:r>
            <a:endParaRPr/>
          </a:p>
        </p:txBody>
      </p:sp>
      <p:cxnSp>
        <p:nvCxnSpPr>
          <p:cNvPr id="697" name="Google Shape;697;p6"/>
          <p:cNvCxnSpPr/>
          <p:nvPr/>
        </p:nvCxnSpPr>
        <p:spPr>
          <a:xfrm>
            <a:off x="9910647" y="5997470"/>
            <a:ext cx="0" cy="211107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8" name="Google Shape;698;p6"/>
          <p:cNvCxnSpPr/>
          <p:nvPr/>
        </p:nvCxnSpPr>
        <p:spPr>
          <a:xfrm>
            <a:off x="9910395" y="6208577"/>
            <a:ext cx="274975" cy="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99" name="Google Shape;699;p6"/>
          <p:cNvSpPr/>
          <p:nvPr/>
        </p:nvSpPr>
        <p:spPr>
          <a:xfrm>
            <a:off x="11092349" y="6016702"/>
            <a:ext cx="798142" cy="415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WASTE GENERATION AVOIDED</a:t>
            </a:r>
            <a:endParaRPr/>
          </a:p>
        </p:txBody>
      </p:sp>
      <p:sp>
        <p:nvSpPr>
          <p:cNvPr id="700" name="Google Shape;700;p6"/>
          <p:cNvSpPr/>
          <p:nvPr/>
        </p:nvSpPr>
        <p:spPr>
          <a:xfrm>
            <a:off x="10257639" y="6033102"/>
            <a:ext cx="845788" cy="3576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Waste, landfilled</a:t>
            </a:r>
            <a:endParaRPr/>
          </a:p>
        </p:txBody>
      </p:sp>
      <p:sp>
        <p:nvSpPr>
          <p:cNvPr id="701" name="Google Shape;701;p6"/>
          <p:cNvSpPr txBox="1"/>
          <p:nvPr/>
        </p:nvSpPr>
        <p:spPr>
          <a:xfrm>
            <a:off x="5334413" y="6524952"/>
            <a:ext cx="5499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Source: </a:t>
            </a:r>
            <a:r>
              <a:rPr lang="en-US" sz="800" u="sng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https://www.boliden.com/operations/products/</a:t>
            </a:r>
            <a:r>
              <a:rPr lang="en-US" sz="800" u="sng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byproduct</a:t>
            </a:r>
            <a:r>
              <a:rPr lang="en-US" sz="800" u="sng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s/</a:t>
            </a:r>
            <a:endParaRPr sz="800" u="sng">
              <a:solidFill>
                <a:schemeClr val="accent6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2"/>
                </a:solidFill>
              </a:rPr>
              <a:t>* Other byproducts included in the study are sulphuric acid, precious metals, lead, tin and nickel sulphate.</a:t>
            </a:r>
            <a:endParaRPr sz="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" name="Google Shape;70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8712" y="4261265"/>
            <a:ext cx="401697" cy="71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50899" y="4344527"/>
            <a:ext cx="910757" cy="534575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9"/>
          <p:cNvSpPr txBox="1"/>
          <p:nvPr>
            <p:ph type="title"/>
          </p:nvPr>
        </p:nvSpPr>
        <p:spPr>
          <a:xfrm>
            <a:off x="2005727" y="1173163"/>
            <a:ext cx="8221192" cy="684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Iron silicate industrial symbiosis</a:t>
            </a:r>
            <a:endParaRPr/>
          </a:p>
        </p:txBody>
      </p:sp>
      <p:sp>
        <p:nvSpPr>
          <p:cNvPr id="709" name="Google Shape;709;p9"/>
          <p:cNvSpPr/>
          <p:nvPr/>
        </p:nvSpPr>
        <p:spPr>
          <a:xfrm>
            <a:off x="6002314" y="611239"/>
            <a:ext cx="228019" cy="2280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7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0" name="Google Shape;710;p9"/>
          <p:cNvCxnSpPr/>
          <p:nvPr/>
        </p:nvCxnSpPr>
        <p:spPr>
          <a:xfrm>
            <a:off x="6109561" y="-95956"/>
            <a:ext cx="0" cy="829733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1" name="Google Shape;711;p9"/>
          <p:cNvSpPr txBox="1"/>
          <p:nvPr/>
        </p:nvSpPr>
        <p:spPr>
          <a:xfrm>
            <a:off x="6977576" y="2423532"/>
            <a:ext cx="3083643" cy="7140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1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Two tonnes of iron silicate </a:t>
            </a:r>
            <a:r>
              <a:rPr b="0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are generated per tonne of copper produced</a:t>
            </a:r>
            <a:endParaRPr/>
          </a:p>
        </p:txBody>
      </p:sp>
      <p:cxnSp>
        <p:nvCxnSpPr>
          <p:cNvPr id="712" name="Google Shape;712;p9"/>
          <p:cNvCxnSpPr/>
          <p:nvPr/>
        </p:nvCxnSpPr>
        <p:spPr>
          <a:xfrm rot="10800000">
            <a:off x="6098822" y="2218098"/>
            <a:ext cx="0" cy="1124896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3" name="Google Shape;713;p9"/>
          <p:cNvSpPr/>
          <p:nvPr/>
        </p:nvSpPr>
        <p:spPr>
          <a:xfrm>
            <a:off x="6002314" y="6033721"/>
            <a:ext cx="138609" cy="13860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7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4" name="Google Shape;714;p9"/>
          <p:cNvCxnSpPr/>
          <p:nvPr/>
        </p:nvCxnSpPr>
        <p:spPr>
          <a:xfrm>
            <a:off x="6067808" y="6122467"/>
            <a:ext cx="0" cy="1495468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9"/>
          <p:cNvSpPr txBox="1"/>
          <p:nvPr/>
        </p:nvSpPr>
        <p:spPr>
          <a:xfrm>
            <a:off x="2130781" y="2423532"/>
            <a:ext cx="3237019" cy="7140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0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Iron silicate is an </a:t>
            </a:r>
            <a:r>
              <a:rPr b="1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unavoidable Cu </a:t>
            </a:r>
            <a:r>
              <a:rPr b="1" lang="en-US" sz="1800">
                <a:solidFill>
                  <a:schemeClr val="accent2"/>
                </a:solidFill>
              </a:rPr>
              <a:t>byproduct</a:t>
            </a:r>
            <a:r>
              <a:rPr b="1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and similar to natural minerals</a:t>
            </a:r>
            <a:r>
              <a:rPr b="0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from quarries</a:t>
            </a:r>
            <a:endParaRPr/>
          </a:p>
        </p:txBody>
      </p:sp>
      <p:cxnSp>
        <p:nvCxnSpPr>
          <p:cNvPr id="716" name="Google Shape;716;p9"/>
          <p:cNvCxnSpPr/>
          <p:nvPr/>
        </p:nvCxnSpPr>
        <p:spPr>
          <a:xfrm>
            <a:off x="1605516" y="6089191"/>
            <a:ext cx="9224294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7" name="Google Shape;717;p9"/>
          <p:cNvSpPr txBox="1"/>
          <p:nvPr/>
        </p:nvSpPr>
        <p:spPr>
          <a:xfrm>
            <a:off x="1409700" y="3734300"/>
            <a:ext cx="9420300" cy="2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b="0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Use of iron silicate generates </a:t>
            </a:r>
            <a:r>
              <a:rPr b="1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environmental, economic and social benefits. </a:t>
            </a:r>
            <a:r>
              <a:rPr lang="en-US" sz="1800">
                <a:solidFill>
                  <a:schemeClr val="accent2"/>
                </a:solidFill>
              </a:rPr>
              <a:t>According to a study Aurubis conducted at their facilities</a:t>
            </a:r>
            <a:r>
              <a:rPr b="1" lang="en-US" sz="1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>
                <a:solidFill>
                  <a:schemeClr val="accent2"/>
                </a:solidFill>
              </a:rPr>
              <a:t>each year</a:t>
            </a:r>
            <a:r>
              <a:rPr lang="en-US" sz="1800">
                <a:solidFill>
                  <a:schemeClr val="accent2"/>
                </a:solidFill>
              </a:rPr>
              <a:t>: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accent2"/>
              </a:solidFill>
            </a:endParaRPr>
          </a:p>
        </p:txBody>
      </p:sp>
      <p:sp>
        <p:nvSpPr>
          <p:cNvPr id="718" name="Google Shape;718;p9"/>
          <p:cNvSpPr/>
          <p:nvPr/>
        </p:nvSpPr>
        <p:spPr>
          <a:xfrm>
            <a:off x="1503226" y="5025914"/>
            <a:ext cx="270602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9525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11,400 t CO</a:t>
            </a:r>
            <a:r>
              <a:rPr b="1" baseline="-25000" i="0" lang="en-US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-eq can be saved </a:t>
            </a:r>
            <a:r>
              <a:rPr b="0" i="0" lang="en-US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if iron silicate is used as an aggregate in road construction</a:t>
            </a:r>
            <a:endParaRPr/>
          </a:p>
        </p:txBody>
      </p:sp>
      <p:sp>
        <p:nvSpPr>
          <p:cNvPr id="719" name="Google Shape;719;p9"/>
          <p:cNvSpPr/>
          <p:nvPr/>
        </p:nvSpPr>
        <p:spPr>
          <a:xfrm>
            <a:off x="4543932" y="5025915"/>
            <a:ext cx="3047752" cy="7120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9525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170,000 t CO</a:t>
            </a:r>
            <a:r>
              <a:rPr b="1" baseline="-25000" i="0" lang="en-US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-eq can be saved </a:t>
            </a:r>
            <a:br>
              <a:rPr b="1" i="0" lang="en-US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if iron silicate is used as a reactive mineral additive in blended cements</a:t>
            </a:r>
            <a:endParaRPr/>
          </a:p>
        </p:txBody>
      </p:sp>
      <p:sp>
        <p:nvSpPr>
          <p:cNvPr id="720" name="Google Shape;720;p9"/>
          <p:cNvSpPr/>
          <p:nvPr/>
        </p:nvSpPr>
        <p:spPr>
          <a:xfrm>
            <a:off x="7982747" y="5017050"/>
            <a:ext cx="284706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9525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116,000 t CO</a:t>
            </a:r>
            <a:r>
              <a:rPr b="1" baseline="-25000" i="0" lang="en-US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-eq can be saved </a:t>
            </a:r>
            <a:r>
              <a:rPr b="0" i="0" lang="en-US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if iron silicate is used as a substitute for cement in concrete</a:t>
            </a:r>
            <a:endParaRPr/>
          </a:p>
        </p:txBody>
      </p:sp>
      <p:pic>
        <p:nvPicPr>
          <p:cNvPr id="721" name="Google Shape;721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19534" y="4305070"/>
            <a:ext cx="473412" cy="6312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2" name="Google Shape;722;p9"/>
          <p:cNvCxnSpPr/>
          <p:nvPr/>
        </p:nvCxnSpPr>
        <p:spPr>
          <a:xfrm>
            <a:off x="1605516" y="3452316"/>
            <a:ext cx="9224294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3" name="Google Shape;723;p9"/>
          <p:cNvCxnSpPr/>
          <p:nvPr/>
        </p:nvCxnSpPr>
        <p:spPr>
          <a:xfrm>
            <a:off x="1605516" y="2091349"/>
            <a:ext cx="9224294" cy="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724" name="Google Shape;724;p9"/>
          <p:cNvGrpSpPr/>
          <p:nvPr/>
        </p:nvGrpSpPr>
        <p:grpSpPr>
          <a:xfrm>
            <a:off x="3077517" y="4664559"/>
            <a:ext cx="51687" cy="177213"/>
            <a:chOff x="3486150" y="4131945"/>
            <a:chExt cx="133350" cy="457200"/>
          </a:xfrm>
        </p:grpSpPr>
        <p:sp>
          <p:nvSpPr>
            <p:cNvPr id="725" name="Google Shape;725;p9"/>
            <p:cNvSpPr/>
            <p:nvPr/>
          </p:nvSpPr>
          <p:spPr>
            <a:xfrm>
              <a:off x="3486150" y="4131945"/>
              <a:ext cx="133350" cy="152400"/>
            </a:xfrm>
            <a:custGeom>
              <a:rect b="b" l="l" r="r" t="t"/>
              <a:pathLst>
                <a:path extrusionOk="0" h="152400" w="133350">
                  <a:moveTo>
                    <a:pt x="0" y="0"/>
                  </a:moveTo>
                  <a:lnTo>
                    <a:pt x="133350" y="0"/>
                  </a:lnTo>
                  <a:lnTo>
                    <a:pt x="13335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7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9"/>
            <p:cNvSpPr/>
            <p:nvPr/>
          </p:nvSpPr>
          <p:spPr>
            <a:xfrm>
              <a:off x="3486150" y="4436745"/>
              <a:ext cx="133350" cy="152400"/>
            </a:xfrm>
            <a:custGeom>
              <a:rect b="b" l="l" r="r" t="t"/>
              <a:pathLst>
                <a:path extrusionOk="0" h="152400" w="133350">
                  <a:moveTo>
                    <a:pt x="0" y="0"/>
                  </a:moveTo>
                  <a:lnTo>
                    <a:pt x="133350" y="0"/>
                  </a:lnTo>
                  <a:lnTo>
                    <a:pt x="13335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7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7" name="Google Shape;727;p9"/>
          <p:cNvSpPr txBox="1"/>
          <p:nvPr/>
        </p:nvSpPr>
        <p:spPr>
          <a:xfrm>
            <a:off x="1681725" y="5711952"/>
            <a:ext cx="2596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chemeClr val="accent6"/>
                </a:solidFill>
              </a:rPr>
              <a:t>Baseline: one million tonne of gravel (100 percent substitution)</a:t>
            </a:r>
            <a:endParaRPr i="1" sz="800">
              <a:solidFill>
                <a:schemeClr val="accent6"/>
              </a:solidFill>
            </a:endParaRPr>
          </a:p>
        </p:txBody>
      </p:sp>
      <p:sp>
        <p:nvSpPr>
          <p:cNvPr id="728" name="Google Shape;728;p9"/>
          <p:cNvSpPr txBox="1"/>
          <p:nvPr/>
        </p:nvSpPr>
        <p:spPr>
          <a:xfrm>
            <a:off x="4583550" y="5708200"/>
            <a:ext cx="3057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chemeClr val="accent6"/>
                </a:solidFill>
              </a:rPr>
              <a:t>Baseline: one million tonne of cement (20 percent substitution)</a:t>
            </a:r>
            <a:endParaRPr i="1" sz="800">
              <a:solidFill>
                <a:schemeClr val="accent6"/>
              </a:solidFill>
            </a:endParaRPr>
          </a:p>
        </p:txBody>
      </p:sp>
      <p:sp>
        <p:nvSpPr>
          <p:cNvPr id="729" name="Google Shape;729;p9"/>
          <p:cNvSpPr txBox="1"/>
          <p:nvPr/>
        </p:nvSpPr>
        <p:spPr>
          <a:xfrm>
            <a:off x="7970575" y="5711952"/>
            <a:ext cx="3033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chemeClr val="accent6"/>
                </a:solidFill>
              </a:rPr>
              <a:t>Baseline: one million tonne of concrete (20 percent substitution of cement and 100 percent substitution of crushed stone)</a:t>
            </a:r>
            <a:endParaRPr i="1" sz="8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rcadis Master w Kicker">
  <a:themeElements>
    <a:clrScheme name="Custom 14">
      <a:dk1>
        <a:srgbClr val="0C0808"/>
      </a:dk1>
      <a:lt1>
        <a:srgbClr val="FFFFFF"/>
      </a:lt1>
      <a:dk2>
        <a:srgbClr val="616971"/>
      </a:dk2>
      <a:lt2>
        <a:srgbClr val="D1D3D3"/>
      </a:lt2>
      <a:accent1>
        <a:srgbClr val="FB4F14"/>
      </a:accent1>
      <a:accent2>
        <a:srgbClr val="004153"/>
      </a:accent2>
      <a:accent3>
        <a:srgbClr val="B9CCC3"/>
      </a:accent3>
      <a:accent4>
        <a:srgbClr val="FECB00"/>
      </a:accent4>
      <a:accent5>
        <a:srgbClr val="635145"/>
      </a:accent5>
      <a:accent6>
        <a:srgbClr val="91785B"/>
      </a:accent6>
      <a:hlink>
        <a:srgbClr val="FB4F14"/>
      </a:hlink>
      <a:folHlink>
        <a:srgbClr val="F2B08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Arcadis2015">
      <a:dk1>
        <a:srgbClr val="000000"/>
      </a:dk1>
      <a:lt1>
        <a:srgbClr val="FFFFFF"/>
      </a:lt1>
      <a:dk2>
        <a:srgbClr val="55575A"/>
      </a:dk2>
      <a:lt2>
        <a:srgbClr val="B3B3B3"/>
      </a:lt2>
      <a:accent1>
        <a:srgbClr val="E4610F"/>
      </a:accent1>
      <a:accent2>
        <a:srgbClr val="00A9E4"/>
      </a:accent2>
      <a:accent3>
        <a:srgbClr val="E41F13"/>
      </a:accent3>
      <a:accent4>
        <a:srgbClr val="0DA642"/>
      </a:accent4>
      <a:accent5>
        <a:srgbClr val="F8DA40"/>
      </a:accent5>
      <a:accent6>
        <a:srgbClr val="C3D200"/>
      </a:accent6>
      <a:hlink>
        <a:srgbClr val="2E75B5"/>
      </a:hlink>
      <a:folHlink>
        <a:srgbClr val="6F3B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2021-06-17T14:20:20Z</dcterms:created>
  <dc:creator>Dalla Vecchia, Daniele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0x010100AAB75627A24B8642ABAA619A5825EB25</vt:lpwstr>
  </property>
</Properties>
</file>